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65" r:id="rId2"/>
    <p:sldId id="589" r:id="rId3"/>
    <p:sldId id="591" r:id="rId4"/>
    <p:sldId id="590" r:id="rId5"/>
    <p:sldId id="592" r:id="rId6"/>
    <p:sldId id="593" r:id="rId7"/>
    <p:sldId id="479" r:id="rId8"/>
    <p:sldId id="480" r:id="rId9"/>
    <p:sldId id="483" r:id="rId10"/>
    <p:sldId id="596" r:id="rId11"/>
    <p:sldId id="597" r:id="rId12"/>
    <p:sldId id="631" r:id="rId13"/>
    <p:sldId id="598" r:id="rId14"/>
    <p:sldId id="635" r:id="rId15"/>
    <p:sldId id="634" r:id="rId16"/>
    <p:sldId id="600" r:id="rId17"/>
    <p:sldId id="636" r:id="rId18"/>
    <p:sldId id="637" r:id="rId19"/>
    <p:sldId id="602" r:id="rId20"/>
    <p:sldId id="617" r:id="rId21"/>
    <p:sldId id="603" r:id="rId22"/>
    <p:sldId id="648" r:id="rId23"/>
    <p:sldId id="649" r:id="rId24"/>
    <p:sldId id="652" r:id="rId25"/>
    <p:sldId id="653" r:id="rId26"/>
    <p:sldId id="619" r:id="rId27"/>
    <p:sldId id="620" r:id="rId28"/>
    <p:sldId id="638" r:id="rId29"/>
    <p:sldId id="651" r:id="rId30"/>
    <p:sldId id="657" r:id="rId31"/>
    <p:sldId id="625" r:id="rId32"/>
    <p:sldId id="626" r:id="rId33"/>
    <p:sldId id="627" r:id="rId34"/>
    <p:sldId id="640" r:id="rId35"/>
    <p:sldId id="641" r:id="rId36"/>
    <p:sldId id="642" r:id="rId37"/>
    <p:sldId id="650" r:id="rId38"/>
    <p:sldId id="610" r:id="rId3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333333"/>
    <a:srgbClr val="008000"/>
    <a:srgbClr val="4D4D4D"/>
    <a:srgbClr val="CCFFCC"/>
    <a:srgbClr val="FF0000"/>
    <a:srgbClr val="FFFFCC"/>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56" autoAdjust="0"/>
  </p:normalViewPr>
  <p:slideViewPr>
    <p:cSldViewPr snapToGrid="0">
      <p:cViewPr varScale="1">
        <p:scale>
          <a:sx n="95" d="100"/>
          <a:sy n="95" d="100"/>
        </p:scale>
        <p:origin x="72" y="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1926" y="-90"/>
      </p:cViewPr>
      <p:guideLst>
        <p:guide orient="horz" pos="2880"/>
        <p:guide pos="2160"/>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ltLang="en-US"/>
          </a:p>
        </p:txBody>
      </p:sp>
      <p:sp>
        <p:nvSpPr>
          <p:cNvPr id="522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29B709CD-222E-49B9-8F76-6FB20C6082DC}" type="slidenum">
              <a:rPr lang="en-US" altLang="en-US"/>
              <a:pPr>
                <a:defRPr/>
              </a:pPr>
              <a:t>‹#›</a:t>
            </a:fld>
            <a:endParaRPr lang="en-US" altLang="en-US"/>
          </a:p>
        </p:txBody>
      </p:sp>
    </p:spTree>
    <p:extLst>
      <p:ext uri="{BB962C8B-B14F-4D97-AF65-F5344CB8AC3E}">
        <p14:creationId xmlns:p14="http://schemas.microsoft.com/office/powerpoint/2010/main" val="24199252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065D0FBA-F9A6-4926-B094-90567ADDC5CC}" type="slidenum">
              <a:rPr lang="en-US" altLang="en-US" smtClean="0"/>
              <a:pPr>
                <a:defRPr/>
              </a:pPr>
              <a:t>1</a:t>
            </a:fld>
            <a:endParaRPr lang="en-US" alt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2609232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902493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p:spPr>
        <p:txBody>
          <a:bodyPr/>
          <a:lstStyle/>
          <a:p>
            <a:r>
              <a:rPr lang="en-US" altLang="en-US" smtClean="0"/>
              <a:t>© 2014 By Timothy K. Lund</a:t>
            </a:r>
          </a:p>
          <a:p>
            <a:endParaRPr lang="en-US" altLang="en-US" smtClean="0"/>
          </a:p>
        </p:txBody>
      </p:sp>
    </p:spTree>
    <p:extLst>
      <p:ext uri="{BB962C8B-B14F-4D97-AF65-F5344CB8AC3E}">
        <p14:creationId xmlns:p14="http://schemas.microsoft.com/office/powerpoint/2010/main" val="145142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p:spPr>
        <p:txBody>
          <a:bodyPr/>
          <a:lstStyle/>
          <a:p>
            <a:r>
              <a:rPr lang="en-US" altLang="en-US" smtClean="0"/>
              <a:t>© 2014 By Timothy K. Lund</a:t>
            </a:r>
          </a:p>
          <a:p>
            <a:endParaRPr lang="en-US" altLang="en-US" smtClean="0"/>
          </a:p>
        </p:txBody>
      </p:sp>
    </p:spTree>
    <p:extLst>
      <p:ext uri="{BB962C8B-B14F-4D97-AF65-F5344CB8AC3E}">
        <p14:creationId xmlns:p14="http://schemas.microsoft.com/office/powerpoint/2010/main" val="2086691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3237904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274440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1923227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2705632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p:spPr>
        <p:txBody>
          <a:bodyPr/>
          <a:lstStyle/>
          <a:p>
            <a:r>
              <a:rPr lang="en-US" altLang="en-US" dirty="0" smtClean="0"/>
              <a:t>© 2014 By Timothy K. Lund</a:t>
            </a:r>
          </a:p>
        </p:txBody>
      </p:sp>
    </p:spTree>
    <p:extLst>
      <p:ext uri="{BB962C8B-B14F-4D97-AF65-F5344CB8AC3E}">
        <p14:creationId xmlns:p14="http://schemas.microsoft.com/office/powerpoint/2010/main" val="17488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3055442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2550246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DED23E79-8A2D-4625-A089-A26DAB5A532C}" type="slidenum">
              <a:rPr lang="en-US" altLang="en-US" sz="1200">
                <a:cs typeface="+mn-cs"/>
              </a:rPr>
              <a:pPr algn="r">
                <a:defRPr/>
              </a:pPr>
              <a:t>2</a:t>
            </a:fld>
            <a:endParaRPr lang="en-US" altLang="en-US" sz="1200">
              <a:cs typeface="+mn-cs"/>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1061475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4138074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1474725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1937701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22086367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2388867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32957956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16879605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34062710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9635588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1564787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E1B2CA3B-AB05-4C92-ADDD-1A196ECD1BC3}" type="slidenum">
              <a:rPr lang="en-US" altLang="en-US" sz="1200">
                <a:cs typeface="+mn-cs"/>
              </a:rPr>
              <a:pPr algn="r">
                <a:defRPr/>
              </a:pPr>
              <a:t>3</a:t>
            </a:fld>
            <a:endParaRPr lang="en-US" altLang="en-US" sz="1200">
              <a:cs typeface="+mn-cs"/>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42175009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29015147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17872694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4500805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15967649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936560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23286221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21950862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8272839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4055736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D79FBEF5-108D-40AF-A962-02DB374D1E72}" type="slidenum">
              <a:rPr lang="en-US" altLang="en-US" sz="1200">
                <a:cs typeface="+mn-cs"/>
              </a:rPr>
              <a:pPr algn="r">
                <a:defRPr/>
              </a:pPr>
              <a:t>4</a:t>
            </a:fld>
            <a:endParaRPr lang="en-US" altLang="en-US" sz="1200">
              <a:cs typeface="+mn-cs"/>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r>
              <a:rPr lang="en-US" altLang="en-US" smtClean="0"/>
              <a:t>© 2014 By Timothy K. Lund</a:t>
            </a:r>
          </a:p>
          <a:p>
            <a:endParaRPr lang="en-US" altLang="en-US" smtClean="0"/>
          </a:p>
        </p:txBody>
      </p:sp>
    </p:spTree>
    <p:extLst>
      <p:ext uri="{BB962C8B-B14F-4D97-AF65-F5344CB8AC3E}">
        <p14:creationId xmlns:p14="http://schemas.microsoft.com/office/powerpoint/2010/main" val="2080546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22B0574A-5C46-435B-B78F-FD56BA34FB20}" type="slidenum">
              <a:rPr lang="en-US" altLang="en-US" sz="1200">
                <a:cs typeface="+mn-cs"/>
              </a:rPr>
              <a:pPr algn="r">
                <a:defRPr/>
              </a:pPr>
              <a:t>5</a:t>
            </a:fld>
            <a:endParaRPr lang="en-US" altLang="en-US" sz="1200">
              <a:cs typeface="+mn-cs"/>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3011800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02BDB2C0-2BCF-45EE-A495-594AF8631D0E}" type="slidenum">
              <a:rPr lang="en-US" altLang="en-US" sz="1200">
                <a:cs typeface="+mn-cs"/>
              </a:rPr>
              <a:pPr algn="r">
                <a:defRPr/>
              </a:pPr>
              <a:t>6</a:t>
            </a:fld>
            <a:endParaRPr lang="en-US" altLang="en-US" sz="1200">
              <a:cs typeface="+mn-cs"/>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2907812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F4A16DD-EF0A-4A34-A223-C2A3072018B6}" type="slidenum">
              <a:rPr lang="en-US" altLang="en-US" smtClean="0"/>
              <a:pPr eaLnBrk="1" hangingPunct="1">
                <a:spcBef>
                  <a:spcPct val="0"/>
                </a:spcBef>
                <a:defRPr/>
              </a:pPr>
              <a:t>7</a:t>
            </a:fld>
            <a:endParaRPr lang="en-US" alt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r>
              <a:rPr lang="en-US" altLang="en-US" smtClean="0"/>
              <a:t>© 2014 By Timothy K. Lund</a:t>
            </a:r>
          </a:p>
          <a:p>
            <a:endParaRPr lang="en-US" altLang="en-US" smtClean="0"/>
          </a:p>
        </p:txBody>
      </p:sp>
    </p:spTree>
    <p:extLst>
      <p:ext uri="{BB962C8B-B14F-4D97-AF65-F5344CB8AC3E}">
        <p14:creationId xmlns:p14="http://schemas.microsoft.com/office/powerpoint/2010/main" val="1678026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F4D449B-43DF-430B-B4C0-EA9E6CDFB773}" type="slidenum">
              <a:rPr lang="en-US" altLang="en-US" smtClean="0"/>
              <a:pPr eaLnBrk="1" hangingPunct="1">
                <a:spcBef>
                  <a:spcPct val="0"/>
                </a:spcBef>
                <a:defRPr/>
              </a:pPr>
              <a:t>8</a:t>
            </a:fld>
            <a:endParaRPr lang="en-US" alt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3958675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7BF75389-E4CA-4985-A111-B87D699F18AD}" type="slidenum">
              <a:rPr lang="en-US" altLang="en-US" smtClean="0"/>
              <a:pPr eaLnBrk="1" hangingPunct="1">
                <a:spcBef>
                  <a:spcPct val="0"/>
                </a:spcBef>
                <a:defRPr/>
              </a:pPr>
              <a:t>9</a:t>
            </a:fld>
            <a:endParaRPr lang="en-US" alt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619922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E794C49-37A0-488B-8742-A8FDB0CC0310}"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D3DE1FC-4291-4D50-BD0E-F12B5DDAB707}"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1BEEBC6-B290-4C0D-8674-C0869BA3E506}"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A0DC6D4-1BA4-497F-B5D3-C40F23C93DF4}"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9DCEDF7-732F-4D5E-86B5-E9DBA06E7697}"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BEB9663-4C76-48EA-826B-1140398536C3}"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E31C9074-248C-4620-92A1-D3652D780DFC}"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3FB24F1-1C36-4368-8BAD-92B33F71CC58}"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178997A9-FD98-4D4B-9F1A-80AA3C7FDC82}"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89534BB-BC31-43CC-962D-36CD932E8F88}"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B4C418B-A632-444F-90DD-C67934F27254}"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F2E7AFCB-F464-4234-93C4-1A80C9D08DA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7.png"/><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audio" Target="../media/audio7.wav"/><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audio" Target="../media/audio7.wav"/><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audio" Target="../media/audio2.wav"/><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7.jpeg"/><Relationship Id="rId11" Type="http://schemas.openxmlformats.org/officeDocument/2006/relationships/image" Target="../media/image22.png"/><Relationship Id="rId5" Type="http://schemas.openxmlformats.org/officeDocument/2006/relationships/audio" Target="../media/audio5.wav"/><Relationship Id="rId10" Type="http://schemas.openxmlformats.org/officeDocument/2006/relationships/image" Target="../media/image21.png"/><Relationship Id="rId4" Type="http://schemas.openxmlformats.org/officeDocument/2006/relationships/audio" Target="../media/audio2.wav"/><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1.wav"/><Relationship Id="rId7"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3.png"/><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6.wav"/><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1.wav"/><Relationship Id="rId7" Type="http://schemas.openxmlformats.org/officeDocument/2006/relationships/audio" Target="../media/audio9.wav"/><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8.wav"/><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7.wav"/><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6.wav"/><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audio" Target="../media/audio4.wav"/><Relationship Id="rId5" Type="http://schemas.openxmlformats.org/officeDocument/2006/relationships/audio" Target="../media/audio7.wav"/><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6.wav"/><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audio" Target="../media/audio4.wav"/><Relationship Id="rId5" Type="http://schemas.openxmlformats.org/officeDocument/2006/relationships/audio" Target="../media/audio7.wav"/><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audio" Target="../media/audio7.wav"/><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audio" Target="../media/audio7.wav"/><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8" Type="http://schemas.openxmlformats.org/officeDocument/2006/relationships/audio" Target="../media/audio10.wav"/><Relationship Id="rId3" Type="http://schemas.openxmlformats.org/officeDocument/2006/relationships/audio" Target="../media/audio1.wav"/><Relationship Id="rId7" Type="http://schemas.openxmlformats.org/officeDocument/2006/relationships/audio" Target="../media/audio3.wav"/><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audio" Target="../media/audio7.wav"/><Relationship Id="rId5" Type="http://schemas.openxmlformats.org/officeDocument/2006/relationships/audio" Target="../media/audio6.wav"/><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audio" Target="../media/audio1.wav"/><Relationship Id="rId7"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audio" Target="../media/audio11.wav"/><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audio" Target="../media/audio7.wav"/><Relationship Id="rId5" Type="http://schemas.openxmlformats.org/officeDocument/2006/relationships/audio" Target="../media/audio6.wav"/><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audio" Target="../media/audio7.wav"/><Relationship Id="rId11" Type="http://schemas.openxmlformats.org/officeDocument/2006/relationships/image" Target="../media/image33.png"/><Relationship Id="rId5" Type="http://schemas.openxmlformats.org/officeDocument/2006/relationships/audio" Target="../media/audio11.wav"/><Relationship Id="rId10" Type="http://schemas.openxmlformats.org/officeDocument/2006/relationships/image" Target="../media/image32.png"/><Relationship Id="rId4" Type="http://schemas.openxmlformats.org/officeDocument/2006/relationships/audio" Target="../media/audio2.wav"/><Relationship Id="rId9"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audio" Target="../media/audio8.wav"/><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audio" Target="../media/audio7.wav"/><Relationship Id="rId5" Type="http://schemas.openxmlformats.org/officeDocument/2006/relationships/audio" Target="../media/audio10.wav"/><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audio" Target="../media/audio7.wav"/><Relationship Id="rId5" Type="http://schemas.openxmlformats.org/officeDocument/2006/relationships/audio" Target="../media/audio10.wav"/><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audio" Target="../media/audio7.wav"/><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1.wav"/><Relationship Id="rId7" Type="http://schemas.openxmlformats.org/officeDocument/2006/relationships/audio" Target="../media/audio12.wav"/><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audio" Target="../media/audio6.wav"/><Relationship Id="rId5" Type="http://schemas.openxmlformats.org/officeDocument/2006/relationships/audio" Target="../media/audio4.wav"/><Relationship Id="rId4" Type="http://schemas.openxmlformats.org/officeDocument/2006/relationships/audio" Target="../media/audio5.wav"/><Relationship Id="rId9" Type="http://schemas.openxmlformats.org/officeDocument/2006/relationships/audio" Target="../media/audio7.wav"/></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7.wav"/><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audio" Target="../media/audio2.wav"/><Relationship Id="rId5" Type="http://schemas.openxmlformats.org/officeDocument/2006/relationships/audio" Target="../media/audio8.wav"/><Relationship Id="rId4" Type="http://schemas.openxmlformats.org/officeDocument/2006/relationships/audio" Target="../media/audio5.wav"/></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7.jpe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audio" Target="../media/audio2.wav"/><Relationship Id="rId4" Type="http://schemas.openxmlformats.org/officeDocument/2006/relationships/audio" Target="../media/audio13.wav"/></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41.gif"/><Relationship Id="rId5" Type="http://schemas.openxmlformats.org/officeDocument/2006/relationships/audio" Target="../media/audio7.wav"/><Relationship Id="rId4" Type="http://schemas.openxmlformats.org/officeDocument/2006/relationships/audio" Target="../media/audio2.wav"/></Relationships>
</file>

<file path=ppt/slides/_rels/slide38.xml.rels><?xml version="1.0" encoding="UTF-8" standalone="yes"?>
<Relationships xmlns="http://schemas.openxmlformats.org/package/2006/relationships"><Relationship Id="rId8" Type="http://schemas.openxmlformats.org/officeDocument/2006/relationships/image" Target="../media/image43.gif"/><Relationship Id="rId3" Type="http://schemas.openxmlformats.org/officeDocument/2006/relationships/audio" Target="../media/audio1.wav"/><Relationship Id="rId7" Type="http://schemas.openxmlformats.org/officeDocument/2006/relationships/image" Target="../media/image42.jpe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audio" Target="../media/audio10.wav"/><Relationship Id="rId5" Type="http://schemas.openxmlformats.org/officeDocument/2006/relationships/audio" Target="../media/audio5.wav"/><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audio" Target="../media/audio6.wav"/><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113213"/>
          </a:xfrm>
          <a:prstGeom prst="rect">
            <a:avLst/>
          </a:prstGeom>
          <a:solidFill>
            <a:srgbClr val="EAEAEA"/>
          </a:solidFill>
          <a:ln w="9525">
            <a:noFill/>
            <a:miter lim="800000"/>
            <a:headEnd/>
            <a:tailEnd/>
          </a:ln>
        </p:spPr>
        <p:txBody>
          <a:bodyPr/>
          <a:lstStyle/>
          <a:p>
            <a:pPr marL="625475" indent="-625475" eaLnBrk="0" hangingPunct="0"/>
            <a:r>
              <a:rPr lang="en-US" altLang="en-US" b="1">
                <a:solidFill>
                  <a:srgbClr val="000000"/>
                </a:solidFill>
              </a:rPr>
              <a:t>Essential idea: </a:t>
            </a:r>
            <a:r>
              <a:rPr lang="en-US" altLang="en-US">
                <a:solidFill>
                  <a:srgbClr val="000000"/>
                </a:solidFill>
              </a:rPr>
              <a:t>Waves interact with media and each other in a number of ways that can be unexpected and useful.</a:t>
            </a:r>
            <a:endParaRPr lang="en-US" altLang="en-US" b="1">
              <a:solidFill>
                <a:srgbClr val="000000"/>
              </a:solidFill>
            </a:endParaRPr>
          </a:p>
          <a:p>
            <a:pPr marL="625475" indent="-625475" eaLnBrk="0" hangingPunct="0"/>
            <a:r>
              <a:rPr lang="en-US" altLang="en-US" b="1">
                <a:solidFill>
                  <a:srgbClr val="000000"/>
                </a:solidFill>
              </a:rPr>
              <a:t>Nature of science:</a:t>
            </a:r>
            <a:r>
              <a:rPr lang="en-US" altLang="en-US">
                <a:solidFill>
                  <a:srgbClr val="000000"/>
                </a:solidFill>
              </a:rPr>
              <a:t> Competing theories: The conflicting work of Huygens and Newton on their theories of light and the related debate between Fresnel, Arago and Poisson are demonstrations of two theories that were valid yet flawed and incomplete. This is an historical example of the progress of science that led to the acceptance of the duality of the nature of light.</a:t>
            </a:r>
            <a:endParaRPr lang="en-US" altLang="en-US" b="1">
              <a:solidFill>
                <a:srgbClr val="000000"/>
              </a:solidFill>
            </a:endParaRPr>
          </a:p>
        </p:txBody>
      </p:sp>
      <p:sp>
        <p:nvSpPr>
          <p:cNvPr id="2051" name="Rectangle 118"/>
          <p:cNvSpPr>
            <a:spLocks noGrp="1" noChangeArrowheads="1"/>
          </p:cNvSpPr>
          <p:nvPr>
            <p:ph type="ctrTitle"/>
          </p:nvPr>
        </p:nvSpPr>
        <p:spPr>
          <a:xfrm>
            <a:off x="685800" y="533400"/>
            <a:ext cx="7772400" cy="896938"/>
          </a:xfrm>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4.4 – Wave behavior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685800" y="1549400"/>
            <a:ext cx="7772400" cy="2343617"/>
          </a:xfrm>
          <a:prstGeom prst="rect">
            <a:avLst/>
          </a:prstGeom>
          <a:solidFill>
            <a:srgbClr val="EAEAEA"/>
          </a:solidFill>
          <a:ln>
            <a:noFill/>
          </a:ln>
          <a:effectLst/>
          <a:extLst/>
        </p:spPr>
        <p:txBody>
          <a:bodyPr/>
          <a:lstStyle>
            <a:lvl1pPr algn="ctr" eaLnBrk="0" hangingPunct="0">
              <a:spcBef>
                <a:spcPct val="20000"/>
              </a:spcBef>
              <a:defRPr sz="3200">
                <a:solidFill>
                  <a:schemeClr val="tx1"/>
                </a:solidFill>
                <a:latin typeface="Arial" pitchFamily="34" charset="0"/>
              </a:defRPr>
            </a:lvl1pPr>
            <a:lvl2pPr marL="571500" algn="ctr" eaLnBrk="0" hangingPunct="0">
              <a:spcBef>
                <a:spcPct val="20000"/>
              </a:spcBef>
              <a:defRPr sz="2800">
                <a:solidFill>
                  <a:schemeClr val="tx1"/>
                </a:solidFill>
                <a:latin typeface="Arial" pitchFamily="34" charset="0"/>
              </a:defRPr>
            </a:lvl2pPr>
            <a:lvl3pPr algn="ctr" eaLnBrk="0" hangingPunct="0">
              <a:spcBef>
                <a:spcPct val="20000"/>
              </a:spcBef>
              <a:defRPr sz="2400">
                <a:solidFill>
                  <a:schemeClr val="tx1"/>
                </a:solidFill>
                <a:latin typeface="Arial" pitchFamily="34" charset="0"/>
              </a:defRPr>
            </a:lvl3pPr>
            <a:lvl4pPr algn="ctr" eaLnBrk="0" hangingPunct="0">
              <a:spcBef>
                <a:spcPct val="20000"/>
              </a:spcBef>
              <a:defRPr sz="2000">
                <a:solidFill>
                  <a:schemeClr val="tx1"/>
                </a:solidFill>
                <a:latin typeface="Arial" pitchFamily="34" charset="0"/>
              </a:defRPr>
            </a:lvl4pPr>
            <a:lvl5pPr algn="ctr" eaLnBrk="0" hangingPunct="0">
              <a:spcBef>
                <a:spcPct val="20000"/>
              </a:spcBef>
              <a:defRPr sz="2000">
                <a:solidFill>
                  <a:schemeClr val="tx1"/>
                </a:solidFill>
                <a:latin typeface="Arial" pitchFamily="34" charset="0"/>
              </a:defRPr>
            </a:lvl5pPr>
            <a:lvl6pPr algn="ctr" eaLnBrk="0" fontAlgn="base" hangingPunct="0">
              <a:spcBef>
                <a:spcPct val="20000"/>
              </a:spcBef>
              <a:spcAft>
                <a:spcPct val="0"/>
              </a:spcAft>
              <a:defRPr sz="2000">
                <a:solidFill>
                  <a:schemeClr val="tx1"/>
                </a:solidFill>
                <a:latin typeface="Arial" pitchFamily="34" charset="0"/>
              </a:defRPr>
            </a:lvl6pPr>
            <a:lvl7pPr algn="ctr" eaLnBrk="0" fontAlgn="base" hangingPunct="0">
              <a:spcBef>
                <a:spcPct val="20000"/>
              </a:spcBef>
              <a:spcAft>
                <a:spcPct val="0"/>
              </a:spcAft>
              <a:defRPr sz="2000">
                <a:solidFill>
                  <a:schemeClr val="tx1"/>
                </a:solidFill>
                <a:latin typeface="Arial" pitchFamily="34" charset="0"/>
              </a:defRPr>
            </a:lvl7pPr>
            <a:lvl8pPr algn="ctr" eaLnBrk="0" fontAlgn="base" hangingPunct="0">
              <a:spcBef>
                <a:spcPct val="20000"/>
              </a:spcBef>
              <a:spcAft>
                <a:spcPct val="0"/>
              </a:spcAft>
              <a:defRPr sz="2000">
                <a:solidFill>
                  <a:schemeClr val="tx1"/>
                </a:solidFill>
                <a:latin typeface="Arial" pitchFamily="34" charset="0"/>
              </a:defRPr>
            </a:lvl8pPr>
            <a:lvl9pPr algn="ctr" eaLnBrk="0" fontAlgn="base" hangingPunct="0">
              <a:spcBef>
                <a:spcPct val="20000"/>
              </a:spcBef>
              <a:spcAft>
                <a:spcPct val="0"/>
              </a:spcAft>
              <a:defRPr sz="2000">
                <a:solidFill>
                  <a:schemeClr val="tx1"/>
                </a:solidFill>
                <a:latin typeface="Arial" pitchFamily="34" charset="0"/>
              </a:defRPr>
            </a:lvl9pPr>
          </a:lstStyle>
          <a:p>
            <a:pPr algn="l">
              <a:defRPr/>
            </a:pPr>
            <a:r>
              <a:rPr lang="en-US" altLang="en-US" sz="2400" i="1" dirty="0" smtClean="0">
                <a:solidFill>
                  <a:schemeClr val="accent2"/>
                </a:solidFill>
                <a:latin typeface="+mn-lt"/>
                <a:ea typeface="Calibri" pitchFamily="34" charset="0"/>
                <a:cs typeface="Arial" pitchFamily="34" charset="0"/>
              </a:rPr>
              <a:t>Snell’s law </a:t>
            </a:r>
            <a:r>
              <a:rPr lang="en-US" altLang="en-US" sz="2400" dirty="0" smtClean="0">
                <a:solidFill>
                  <a:srgbClr val="000000"/>
                </a:solidFill>
                <a:latin typeface="+mn-lt"/>
                <a:cs typeface="Times New Roman" pitchFamily="18" charset="0"/>
              </a:rPr>
              <a:t>	</a:t>
            </a:r>
          </a:p>
          <a:p>
            <a:pPr algn="l">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Snell’s law relates the                                                       wave’s velocities in two                                                      mediums to their angles:</a:t>
            </a:r>
          </a:p>
          <a:p>
            <a:pPr algn="l">
              <a:defRPr/>
            </a:pPr>
            <a:endParaRPr lang="en-US" altLang="en-US" sz="2400" dirty="0" smtClean="0">
              <a:solidFill>
                <a:srgbClr val="000000"/>
              </a:solidFill>
              <a:latin typeface="+mn-lt"/>
              <a:cs typeface="Times New Roman" pitchFamily="18" charset="0"/>
            </a:endParaRPr>
          </a:p>
        </p:txBody>
      </p:sp>
      <mc:AlternateContent xmlns:mc="http://schemas.openxmlformats.org/markup-compatibility/2006" xmlns:a14="http://schemas.microsoft.com/office/drawing/2010/main">
        <mc:Choice Requires="a14">
          <p:sp>
            <p:nvSpPr>
              <p:cNvPr id="143380" name="Rectangle 20"/>
              <p:cNvSpPr>
                <a:spLocks noChangeArrowheads="1"/>
              </p:cNvSpPr>
              <p:nvPr/>
            </p:nvSpPr>
            <p:spPr bwMode="auto">
              <a:xfrm>
                <a:off x="687388" y="3908892"/>
                <a:ext cx="7772400" cy="2949108"/>
              </a:xfrm>
              <a:prstGeom prst="rect">
                <a:avLst/>
              </a:prstGeom>
              <a:solidFill>
                <a:srgbClr val="FFFFCC"/>
              </a:solidFill>
              <a:ln w="9525">
                <a:noFill/>
                <a:miter lim="800000"/>
                <a:headEnd/>
                <a:tailEnd/>
              </a:ln>
            </p:spPr>
            <p:txBody>
              <a:bodyPr/>
              <a:lstStyle/>
              <a:p>
                <a:pPr eaLnBrk="0" hangingPunct="0">
                  <a:spcBef>
                    <a:spcPts val="400"/>
                  </a:spcBef>
                </a:pPr>
                <a:r>
                  <a:rPr lang="en-US" altLang="en-US" dirty="0" smtClean="0">
                    <a:sym typeface="Symbol" pitchFamily="18" charset="2"/>
                  </a:rPr>
                  <a:t>EXAMPLE:  </a:t>
                </a:r>
                <a:r>
                  <a:rPr lang="en-US" altLang="en-US" dirty="0">
                    <a:solidFill>
                      <a:srgbClr val="000000"/>
                    </a:solidFill>
                    <a:cs typeface="Times New Roman" pitchFamily="18" charset="0"/>
                    <a:sym typeface="Symbol" pitchFamily="18" charset="2"/>
                  </a:rPr>
                  <a:t>A wave traveling at 20. ms</a:t>
                </a:r>
                <a:r>
                  <a:rPr lang="en-US" altLang="en-US" baseline="30000" dirty="0">
                    <a:solidFill>
                      <a:srgbClr val="000000"/>
                    </a:solidFill>
                    <a:cs typeface="Times New Roman" pitchFamily="18" charset="0"/>
                    <a:sym typeface="Symbol" pitchFamily="18" charset="2"/>
                  </a:rPr>
                  <a:t>-1</a:t>
                </a:r>
                <a:r>
                  <a:rPr lang="en-US" altLang="en-US" dirty="0">
                    <a:solidFill>
                      <a:srgbClr val="000000"/>
                    </a:solidFill>
                    <a:cs typeface="Times New Roman" pitchFamily="18" charset="0"/>
                    <a:sym typeface="Symbol" pitchFamily="18" charset="2"/>
                  </a:rPr>
                  <a:t> hits a medium boundary at an angle of 28</a:t>
                </a:r>
                <a:r>
                  <a:rPr lang="en-US" altLang="en-US" dirty="0">
                    <a:solidFill>
                      <a:srgbClr val="000000"/>
                    </a:solidFill>
                    <a:cs typeface="Courier New" pitchFamily="49" charset="0"/>
                    <a:sym typeface="Symbol" pitchFamily="18" charset="2"/>
                  </a:rPr>
                  <a:t>° relative to the normal to the boundary, and is refracted at 32°. What is the wave’s speed in the new medium?</a:t>
                </a:r>
              </a:p>
              <a:p>
                <a:pPr eaLnBrk="0" hangingPunct="0">
                  <a:spcBef>
                    <a:spcPts val="400"/>
                  </a:spcBef>
                </a:pPr>
                <a:r>
                  <a:rPr lang="en-US" altLang="en-US" dirty="0">
                    <a:solidFill>
                      <a:srgbClr val="000000"/>
                    </a:solidFill>
                    <a:cs typeface="Courier New" pitchFamily="49" charset="0"/>
                    <a:sym typeface="Symbol" pitchFamily="18" charset="2"/>
                  </a:rPr>
                  <a:t>From Snell’s law we have </a:t>
                </a:r>
                <a14:m>
                  <m:oMath xmlns:m="http://schemas.openxmlformats.org/officeDocument/2006/math">
                    <m:f>
                      <m:f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a:solidFill>
                              <a:srgbClr val="000000"/>
                            </a:solidFill>
                            <a:latin typeface="Cambria Math" panose="02040503050406030204" pitchFamily="18" charset="0"/>
                            <a:cs typeface="Times New Roman" pitchFamily="18" charset="0"/>
                            <a:sym typeface="Symbol" pitchFamily="18" charset="2"/>
                          </a:rPr>
                          <m:t>𝑣</m:t>
                        </m:r>
                        <m:r>
                          <a:rPr lang="en-US" altLang="en-US" sz="2000" i="1" baseline="-25000" dirty="0">
                            <a:solidFill>
                              <a:srgbClr val="000000"/>
                            </a:solidFill>
                            <a:latin typeface="Cambria Math" panose="02040503050406030204" pitchFamily="18" charset="0"/>
                            <a:cs typeface="Times New Roman" pitchFamily="18" charset="0"/>
                            <a:sym typeface="Symbol" pitchFamily="18" charset="2"/>
                          </a:rPr>
                          <m:t>2</m:t>
                        </m:r>
                      </m:num>
                      <m:den>
                        <m:r>
                          <a:rPr lang="en-US" altLang="en-US" sz="2000" i="1" dirty="0">
                            <a:solidFill>
                              <a:srgbClr val="000000"/>
                            </a:solidFill>
                            <a:latin typeface="Cambria Math" panose="02040503050406030204" pitchFamily="18" charset="0"/>
                            <a:cs typeface="Times New Roman" pitchFamily="18" charset="0"/>
                            <a:sym typeface="Symbol" pitchFamily="18" charset="2"/>
                          </a:rPr>
                          <m:t>𝑣</m:t>
                        </m:r>
                        <m:r>
                          <a:rPr lang="en-US" altLang="en-US" sz="2000" i="1" baseline="-25000" dirty="0">
                            <a:solidFill>
                              <a:srgbClr val="000000"/>
                            </a:solidFill>
                            <a:latin typeface="Cambria Math" panose="02040503050406030204" pitchFamily="18" charset="0"/>
                            <a:cs typeface="Times New Roman" pitchFamily="18" charset="0"/>
                            <a:sym typeface="Symbol" pitchFamily="18" charset="2"/>
                          </a:rPr>
                          <m:t>1</m:t>
                        </m:r>
                      </m:den>
                    </m:f>
                    <m:r>
                      <a:rPr lang="en-US" altLang="en-US" sz="2000" i="1" dirty="0">
                        <a:solidFill>
                          <a:srgbClr val="000000"/>
                        </a:solidFill>
                        <a:latin typeface="Cambria Math" panose="02040503050406030204" pitchFamily="18" charset="0"/>
                        <a:cs typeface="Times New Roman" pitchFamily="18" charset="0"/>
                        <a:sym typeface="Symbol" pitchFamily="18" charset="2"/>
                      </a:rPr>
                      <m:t>=</m:t>
                    </m:r>
                    <m:f>
                      <m:f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Pr>
                      <m:num>
                        <m:func>
                          <m:func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uncPr>
                          <m:fName>
                            <m:r>
                              <m:rPr>
                                <m:sty m:val="p"/>
                              </m:rPr>
                              <a:rPr lang="en-US" altLang="en-US" sz="2000" dirty="0">
                                <a:solidFill>
                                  <a:srgbClr val="000000"/>
                                </a:solidFill>
                                <a:latin typeface="Cambria Math" panose="02040503050406030204" pitchFamily="18" charset="0"/>
                                <a:cs typeface="Times New Roman" pitchFamily="18" charset="0"/>
                                <a:sym typeface="Symbol" pitchFamily="18" charset="2"/>
                              </a:rPr>
                              <m:t>sin</m:t>
                            </m:r>
                          </m:fName>
                          <m:e>
                            <m:sSub>
                              <m:sSub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sSubPr>
                              <m:e>
                                <m:r>
                                  <a:rPr lang="en-US" altLang="en-US" sz="2000"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𝜃</m:t>
                                </m:r>
                              </m:e>
                              <m:sub>
                                <m:r>
                                  <a:rPr lang="en-US" altLang="en-US" sz="2000" i="1" dirty="0">
                                    <a:solidFill>
                                      <a:srgbClr val="000000"/>
                                    </a:solidFill>
                                    <a:latin typeface="Cambria Math" panose="02040503050406030204" pitchFamily="18" charset="0"/>
                                    <a:cs typeface="Times New Roman" pitchFamily="18" charset="0"/>
                                    <a:sym typeface="Symbol" pitchFamily="18" charset="2"/>
                                  </a:rPr>
                                  <m:t>2</m:t>
                                </m:r>
                              </m:sub>
                            </m:sSub>
                          </m:e>
                        </m:func>
                      </m:num>
                      <m:den>
                        <m:func>
                          <m:func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uncPr>
                          <m:fName>
                            <m:r>
                              <m:rPr>
                                <m:sty m:val="p"/>
                              </m:rPr>
                              <a:rPr lang="en-US" altLang="en-US" sz="2000" dirty="0">
                                <a:solidFill>
                                  <a:srgbClr val="000000"/>
                                </a:solidFill>
                                <a:latin typeface="Cambria Math" panose="02040503050406030204" pitchFamily="18" charset="0"/>
                                <a:cs typeface="Times New Roman" pitchFamily="18" charset="0"/>
                                <a:sym typeface="Symbol" pitchFamily="18" charset="2"/>
                              </a:rPr>
                              <m:t>sin</m:t>
                            </m:r>
                          </m:fName>
                          <m:e>
                            <m:sSub>
                              <m:sSub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sSubPr>
                              <m:e>
                                <m:r>
                                  <a:rPr lang="en-US" altLang="en-US" sz="2000"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𝜃</m:t>
                                </m:r>
                              </m:e>
                              <m:sub>
                                <m:r>
                                  <a:rPr lang="en-US" altLang="en-US" sz="2000"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1</m:t>
                                </m:r>
                              </m:sub>
                            </m:sSub>
                          </m:e>
                        </m:func>
                      </m:den>
                    </m:f>
                  </m:oMath>
                </a14:m>
                <a:r>
                  <a:rPr lang="en-US" altLang="en-US" dirty="0" smtClean="0">
                    <a:solidFill>
                      <a:srgbClr val="000000"/>
                    </a:solidFill>
                    <a:cs typeface="Times New Roman" pitchFamily="18" charset="0"/>
                    <a:sym typeface="Symbol" pitchFamily="18" charset="2"/>
                  </a:rPr>
                  <a:t> </a:t>
                </a:r>
                <a:r>
                  <a:rPr lang="en-US" altLang="en-US" dirty="0">
                    <a:solidFill>
                      <a:srgbClr val="000000"/>
                    </a:solidFill>
                    <a:cs typeface="Times New Roman" pitchFamily="18" charset="0"/>
                    <a:sym typeface="Symbol" pitchFamily="18" charset="2"/>
                  </a:rPr>
                  <a:t>so</a:t>
                </a:r>
                <a:endParaRPr lang="en-US" altLang="en-US" baseline="-25000" dirty="0">
                  <a:solidFill>
                    <a:srgbClr val="000000"/>
                  </a:solidFill>
                  <a:cs typeface="Times New Roman" pitchFamily="18" charset="0"/>
                  <a:sym typeface="Symbol" pitchFamily="18" charset="2"/>
                </a:endParaRPr>
              </a:p>
              <a:p>
                <a:pPr eaLnBrk="0" hangingPunct="0">
                  <a:spcBef>
                    <a:spcPts val="0"/>
                  </a:spcBef>
                </a:pPr>
                <a:r>
                  <a:rPr lang="en-US" altLang="en-US" dirty="0">
                    <a:solidFill>
                      <a:srgbClr val="000000"/>
                    </a:solidFill>
                    <a:cs typeface="Courier New" pitchFamily="49" charset="0"/>
                    <a:sym typeface="Symbol" pitchFamily="18" charset="2"/>
                  </a:rPr>
                  <a:t>   </a:t>
                </a:r>
                <a:r>
                  <a:rPr lang="en-US" altLang="en-US" dirty="0" smtClean="0">
                    <a:solidFill>
                      <a:srgbClr val="000000"/>
                    </a:solidFill>
                    <a:cs typeface="Courier New" pitchFamily="49" charset="0"/>
                    <a:sym typeface="Symbol" pitchFamily="18" charset="2"/>
                  </a:rPr>
                  <a:t>           </a:t>
                </a:r>
                <a14:m>
                  <m:oMath xmlns:m="http://schemas.openxmlformats.org/officeDocument/2006/math">
                    <m:f>
                      <m:f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smtClean="0">
                            <a:solidFill>
                              <a:srgbClr val="000000"/>
                            </a:solidFill>
                            <a:latin typeface="Cambria Math" panose="02040503050406030204" pitchFamily="18" charset="0"/>
                            <a:cs typeface="Times New Roman" pitchFamily="18" charset="0"/>
                            <a:sym typeface="Symbol" pitchFamily="18" charset="2"/>
                          </a:rPr>
                          <m:t>𝑣</m:t>
                        </m:r>
                        <m:r>
                          <a:rPr lang="en-US" altLang="en-US" sz="2000" i="1" baseline="-25000" dirty="0">
                            <a:solidFill>
                              <a:srgbClr val="000000"/>
                            </a:solidFill>
                            <a:latin typeface="Cambria Math" panose="02040503050406030204" pitchFamily="18" charset="0"/>
                            <a:cs typeface="Times New Roman" pitchFamily="18" charset="0"/>
                            <a:sym typeface="Symbol" pitchFamily="18" charset="2"/>
                          </a:rPr>
                          <m:t>2</m:t>
                        </m:r>
                      </m:num>
                      <m:den>
                        <m:r>
                          <a:rPr lang="en-US" altLang="en-US" sz="2000" i="1" dirty="0">
                            <a:solidFill>
                              <a:srgbClr val="000000"/>
                            </a:solidFill>
                            <a:latin typeface="Cambria Math" panose="02040503050406030204" pitchFamily="18" charset="0"/>
                            <a:cs typeface="Times New Roman" pitchFamily="18" charset="0"/>
                            <a:sym typeface="Symbol" pitchFamily="18" charset="2"/>
                          </a:rPr>
                          <m:t>20</m:t>
                        </m:r>
                      </m:den>
                    </m:f>
                    <m:r>
                      <a:rPr lang="en-US" altLang="en-US" sz="2000" i="1" dirty="0">
                        <a:solidFill>
                          <a:srgbClr val="000000"/>
                        </a:solidFill>
                        <a:latin typeface="Cambria Math" panose="02040503050406030204" pitchFamily="18" charset="0"/>
                        <a:cs typeface="Times New Roman" pitchFamily="18" charset="0"/>
                        <a:sym typeface="Symbol" pitchFamily="18" charset="2"/>
                      </a:rPr>
                      <m:t>=</m:t>
                    </m:r>
                    <m:f>
                      <m:f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Pr>
                      <m:num>
                        <m:func>
                          <m:funcPr>
                            <m:ctrlPr>
                              <a:rPr lang="en-US" altLang="en-US" sz="2000" i="1" dirty="0" smtClean="0">
                                <a:solidFill>
                                  <a:srgbClr val="000000"/>
                                </a:solidFill>
                                <a:latin typeface="Cambria Math" panose="02040503050406030204" pitchFamily="18" charset="0"/>
                                <a:cs typeface="Times New Roman" pitchFamily="18" charset="0"/>
                                <a:sym typeface="Symbol" pitchFamily="18" charset="2"/>
                              </a:rPr>
                            </m:ctrlPr>
                          </m:funcPr>
                          <m:fName>
                            <m:r>
                              <m:rPr>
                                <m:sty m:val="p"/>
                              </m:rPr>
                              <a:rPr lang="en-US" altLang="en-US" sz="2000" dirty="0">
                                <a:solidFill>
                                  <a:srgbClr val="000000"/>
                                </a:solidFill>
                                <a:latin typeface="Cambria Math" panose="02040503050406030204" pitchFamily="18" charset="0"/>
                                <a:cs typeface="Times New Roman" pitchFamily="18" charset="0"/>
                                <a:sym typeface="Symbol" pitchFamily="18" charset="2"/>
                              </a:rPr>
                              <m:t>sin</m:t>
                            </m:r>
                          </m:fName>
                          <m:e>
                            <m:r>
                              <a:rPr lang="en-US" altLang="en-US" sz="2000" b="0" i="1" dirty="0" smtClean="0">
                                <a:solidFill>
                                  <a:srgbClr val="000000"/>
                                </a:solidFill>
                                <a:latin typeface="Cambria Math" panose="02040503050406030204" pitchFamily="18" charset="0"/>
                                <a:cs typeface="Times New Roman" pitchFamily="18" charset="0"/>
                                <a:sym typeface="Symbol" pitchFamily="18" charset="2"/>
                              </a:rPr>
                              <m:t>32</m:t>
                            </m:r>
                            <m:r>
                              <a:rPr lang="en-US" altLang="en-US" sz="2000"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m:t>
                            </m:r>
                          </m:e>
                        </m:func>
                      </m:num>
                      <m:den>
                        <m:func>
                          <m:func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uncPr>
                          <m:fName>
                            <m:r>
                              <m:rPr>
                                <m:sty m:val="p"/>
                              </m:rPr>
                              <a:rPr lang="en-US" altLang="en-US" sz="2000" dirty="0">
                                <a:solidFill>
                                  <a:srgbClr val="000000"/>
                                </a:solidFill>
                                <a:latin typeface="Cambria Math" panose="02040503050406030204" pitchFamily="18" charset="0"/>
                                <a:cs typeface="Times New Roman" pitchFamily="18" charset="0"/>
                                <a:sym typeface="Symbol" pitchFamily="18" charset="2"/>
                              </a:rPr>
                              <m:t>sin</m:t>
                            </m:r>
                          </m:fName>
                          <m:e>
                            <m:r>
                              <a:rPr lang="en-US" altLang="en-US" sz="2000" b="0" i="1" dirty="0" smtClean="0">
                                <a:solidFill>
                                  <a:srgbClr val="000000"/>
                                </a:solidFill>
                                <a:latin typeface="Cambria Math" panose="02040503050406030204" pitchFamily="18" charset="0"/>
                                <a:cs typeface="Times New Roman" pitchFamily="18" charset="0"/>
                                <a:sym typeface="Symbol" pitchFamily="18" charset="2"/>
                              </a:rPr>
                              <m:t>28</m:t>
                            </m:r>
                            <m:r>
                              <a:rPr lang="en-US" altLang="en-US" sz="2000"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m:t>
                            </m:r>
                          </m:e>
                        </m:func>
                      </m:den>
                    </m:f>
                    <m:r>
                      <a:rPr lang="en-US" altLang="en-US" sz="2000" i="1" dirty="0">
                        <a:solidFill>
                          <a:srgbClr val="000000"/>
                        </a:solidFill>
                        <a:latin typeface="Cambria Math" panose="02040503050406030204" pitchFamily="18" charset="0"/>
                        <a:cs typeface="Courier New" pitchFamily="49" charset="0"/>
                        <a:sym typeface="Symbol" pitchFamily="18" charset="2"/>
                      </a:rPr>
                      <m:t> </m:t>
                    </m:r>
                  </m:oMath>
                </a14:m>
                <a:endParaRPr lang="en-US" altLang="en-US" dirty="0">
                  <a:solidFill>
                    <a:srgbClr val="000000"/>
                  </a:solidFill>
                  <a:cs typeface="Courier New" pitchFamily="49" charset="0"/>
                  <a:sym typeface="Symbol" pitchFamily="18" charset="2"/>
                </a:endParaRPr>
              </a:p>
              <a:p>
                <a:pPr eaLnBrk="0" hangingPunct="0">
                  <a:spcBef>
                    <a:spcPts val="0"/>
                  </a:spcBef>
                </a:pPr>
                <a:r>
                  <a:rPr lang="en-US" altLang="en-US" dirty="0">
                    <a:solidFill>
                      <a:srgbClr val="000000"/>
                    </a:solidFill>
                    <a:cs typeface="Courier New" pitchFamily="49" charset="0"/>
                    <a:sym typeface="Symbol" pitchFamily="18" charset="2"/>
                  </a:rPr>
                  <a:t>  </a:t>
                </a:r>
                <a:r>
                  <a:rPr lang="en-US" altLang="en-US" dirty="0" smtClean="0">
                    <a:solidFill>
                      <a:srgbClr val="000000"/>
                    </a:solidFill>
                    <a:cs typeface="Courier New" pitchFamily="49" charset="0"/>
                    <a:sym typeface="Symbol" pitchFamily="18" charset="2"/>
                  </a:rPr>
                  <a:t>           </a:t>
                </a:r>
                <a:r>
                  <a:rPr lang="en-US" altLang="en-US" sz="1600" dirty="0" smtClean="0">
                    <a:solidFill>
                      <a:srgbClr val="000000"/>
                    </a:solidFill>
                    <a:cs typeface="Courier New" pitchFamily="49" charset="0"/>
                    <a:sym typeface="Symbol" pitchFamily="18" charset="2"/>
                  </a:rPr>
                  <a:t> </a:t>
                </a:r>
                <a14:m>
                  <m:oMath xmlns:m="http://schemas.openxmlformats.org/officeDocument/2006/math">
                    <m:r>
                      <a:rPr lang="en-US" altLang="en-US" sz="2000" i="1" dirty="0" smtClean="0">
                        <a:solidFill>
                          <a:srgbClr val="000000"/>
                        </a:solidFill>
                        <a:latin typeface="Cambria Math" panose="02040503050406030204" pitchFamily="18" charset="0"/>
                        <a:cs typeface="Courier New" pitchFamily="49" charset="0"/>
                        <a:sym typeface="Symbol" pitchFamily="18" charset="2"/>
                      </a:rPr>
                      <m:t>𝑣</m:t>
                    </m:r>
                    <m:r>
                      <a:rPr lang="en-US" altLang="en-US" sz="2000" i="1" baseline="-25000" dirty="0">
                        <a:solidFill>
                          <a:srgbClr val="000000"/>
                        </a:solidFill>
                        <a:latin typeface="Cambria Math" panose="02040503050406030204" pitchFamily="18" charset="0"/>
                        <a:cs typeface="Courier New" pitchFamily="49" charset="0"/>
                        <a:sym typeface="Symbol" pitchFamily="18" charset="2"/>
                      </a:rPr>
                      <m:t>2</m:t>
                    </m:r>
                    <m:r>
                      <a:rPr lang="en-US" altLang="en-US" sz="2000" i="1" dirty="0">
                        <a:solidFill>
                          <a:srgbClr val="000000"/>
                        </a:solidFill>
                        <a:latin typeface="Cambria Math" panose="02040503050406030204" pitchFamily="18" charset="0"/>
                        <a:cs typeface="Courier New" pitchFamily="49" charset="0"/>
                        <a:sym typeface="Symbol" pitchFamily="18" charset="2"/>
                      </a:rPr>
                      <m:t>=23</m:t>
                    </m:r>
                  </m:oMath>
                </a14:m>
                <a:r>
                  <a:rPr lang="en-US" altLang="en-US" dirty="0">
                    <a:solidFill>
                      <a:srgbClr val="000000"/>
                    </a:solidFill>
                    <a:cs typeface="Courier New" pitchFamily="49" charset="0"/>
                    <a:sym typeface="Symbol" pitchFamily="18" charset="2"/>
                  </a:rPr>
                  <a:t> </a:t>
                </a:r>
                <a:r>
                  <a:rPr lang="en-US" altLang="en-US" sz="2000" dirty="0" smtClean="0">
                    <a:solidFill>
                      <a:srgbClr val="000000"/>
                    </a:solidFill>
                    <a:cs typeface="Courier New" pitchFamily="49" charset="0"/>
                    <a:sym typeface="Symbol" pitchFamily="18" charset="2"/>
                  </a:rPr>
                  <a:t>ms</a:t>
                </a:r>
                <a:r>
                  <a:rPr lang="en-US" altLang="en-US" sz="2000" baseline="30000" dirty="0" smtClean="0">
                    <a:solidFill>
                      <a:srgbClr val="000000"/>
                    </a:solidFill>
                    <a:cs typeface="Courier New" pitchFamily="49" charset="0"/>
                    <a:sym typeface="Symbol" pitchFamily="18" charset="2"/>
                  </a:rPr>
                  <a:t>-1</a:t>
                </a:r>
                <a:r>
                  <a:rPr lang="en-US" altLang="en-US" dirty="0">
                    <a:solidFill>
                      <a:srgbClr val="000000"/>
                    </a:solidFill>
                    <a:cs typeface="Courier New" pitchFamily="49" charset="0"/>
                    <a:sym typeface="Symbol" pitchFamily="18" charset="2"/>
                  </a:rPr>
                  <a:t>. </a:t>
                </a:r>
              </a:p>
            </p:txBody>
          </p:sp>
        </mc:Choice>
        <mc:Fallback xmlns="">
          <p:sp>
            <p:nvSpPr>
              <p:cNvPr id="143380" name="Rectangle 20"/>
              <p:cNvSpPr>
                <a:spLocks noRot="1" noChangeAspect="1" noMove="1" noResize="1" noEditPoints="1" noAdjustHandles="1" noChangeArrowheads="1" noChangeShapeType="1" noTextEdit="1"/>
              </p:cNvSpPr>
              <p:nvPr/>
            </p:nvSpPr>
            <p:spPr bwMode="auto">
              <a:xfrm>
                <a:off x="687388" y="3908892"/>
                <a:ext cx="7772400" cy="2949108"/>
              </a:xfrm>
              <a:prstGeom prst="rect">
                <a:avLst/>
              </a:prstGeom>
              <a:blipFill>
                <a:blip r:embed="rId5"/>
                <a:stretch>
                  <a:fillRect l="-1255" t="-1446" b="-3099"/>
                </a:stretch>
              </a:blipFill>
              <a:ln w="9525">
                <a:noFill/>
                <a:miter lim="800000"/>
                <a:headEnd/>
                <a:tailEnd/>
              </a:ln>
            </p:spPr>
            <p:txBody>
              <a:bodyPr/>
              <a:lstStyle/>
              <a:p>
                <a:r>
                  <a:rPr lang="en-US">
                    <a:noFill/>
                  </a:rPr>
                  <a:t> </a:t>
                </a:r>
              </a:p>
            </p:txBody>
          </p:sp>
        </mc:Fallback>
      </mc:AlternateContent>
      <p:sp>
        <p:nvSpPr>
          <p:cNvPr id="15364"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grpSp>
        <p:nvGrpSpPr>
          <p:cNvPr id="2" name="Group 4"/>
          <p:cNvGrpSpPr>
            <a:grpSpLocks/>
          </p:cNvGrpSpPr>
          <p:nvPr/>
        </p:nvGrpSpPr>
        <p:grpSpPr bwMode="auto">
          <a:xfrm>
            <a:off x="4437063" y="1666876"/>
            <a:ext cx="3713162" cy="1414463"/>
            <a:chOff x="2795" y="1373"/>
            <a:chExt cx="2339" cy="891"/>
          </a:xfrm>
        </p:grpSpPr>
        <p:grpSp>
          <p:nvGrpSpPr>
            <p:cNvPr id="15370" name="Group 93"/>
            <p:cNvGrpSpPr>
              <a:grpSpLocks/>
            </p:cNvGrpSpPr>
            <p:nvPr/>
          </p:nvGrpSpPr>
          <p:grpSpPr bwMode="auto">
            <a:xfrm>
              <a:off x="2795" y="1396"/>
              <a:ext cx="2338" cy="868"/>
              <a:chOff x="661" y="1695"/>
              <a:chExt cx="3747" cy="2220"/>
            </a:xfrm>
          </p:grpSpPr>
          <p:sp>
            <p:nvSpPr>
              <p:cNvPr id="15379" name="Rectangle 92"/>
              <p:cNvSpPr>
                <a:spLocks noChangeArrowheads="1"/>
              </p:cNvSpPr>
              <p:nvPr/>
            </p:nvSpPr>
            <p:spPr bwMode="auto">
              <a:xfrm>
                <a:off x="2533" y="1695"/>
                <a:ext cx="1875" cy="2220"/>
              </a:xfrm>
              <a:prstGeom prst="rect">
                <a:avLst/>
              </a:prstGeom>
              <a:solidFill>
                <a:srgbClr val="C4DAC5"/>
              </a:solidFill>
              <a:ln w="9525">
                <a:noFill/>
                <a:miter lim="800000"/>
                <a:headEnd/>
                <a:tailEnd/>
              </a:ln>
            </p:spPr>
            <p:txBody>
              <a:bodyPr wrap="none" anchor="ctr"/>
              <a:lstStyle/>
              <a:p>
                <a:endParaRPr lang="en-US" altLang="en-US" sz="1800"/>
              </a:p>
            </p:txBody>
          </p:sp>
          <p:sp>
            <p:nvSpPr>
              <p:cNvPr id="15380" name="Rectangle 32"/>
              <p:cNvSpPr>
                <a:spLocks noChangeArrowheads="1"/>
              </p:cNvSpPr>
              <p:nvPr/>
            </p:nvSpPr>
            <p:spPr bwMode="auto">
              <a:xfrm>
                <a:off x="661" y="1695"/>
                <a:ext cx="1875" cy="2220"/>
              </a:xfrm>
              <a:prstGeom prst="rect">
                <a:avLst/>
              </a:prstGeom>
              <a:solidFill>
                <a:schemeClr val="accent1"/>
              </a:solidFill>
              <a:ln w="9525">
                <a:noFill/>
                <a:miter lim="800000"/>
                <a:headEnd/>
                <a:tailEnd/>
              </a:ln>
            </p:spPr>
            <p:txBody>
              <a:bodyPr wrap="none" anchor="ctr"/>
              <a:lstStyle/>
              <a:p>
                <a:endParaRPr lang="en-US" altLang="en-US" sz="1800"/>
              </a:p>
            </p:txBody>
          </p:sp>
        </p:grpSp>
        <p:sp>
          <p:nvSpPr>
            <p:cNvPr id="15371" name="Line 94"/>
            <p:cNvSpPr>
              <a:spLocks noChangeShapeType="1"/>
            </p:cNvSpPr>
            <p:nvPr/>
          </p:nvSpPr>
          <p:spPr bwMode="auto">
            <a:xfrm>
              <a:off x="3966" y="1413"/>
              <a:ext cx="0" cy="847"/>
            </a:xfrm>
            <a:prstGeom prst="line">
              <a:avLst/>
            </a:prstGeom>
            <a:noFill/>
            <a:ln w="9525">
              <a:solidFill>
                <a:schemeClr val="tx1"/>
              </a:solidFill>
              <a:prstDash val="dash"/>
              <a:round/>
              <a:headEnd/>
              <a:tailEnd/>
            </a:ln>
          </p:spPr>
          <p:txBody>
            <a:bodyPr/>
            <a:lstStyle/>
            <a:p>
              <a:endParaRPr lang="en-US"/>
            </a:p>
          </p:txBody>
        </p:sp>
        <p:sp>
          <p:nvSpPr>
            <p:cNvPr id="15372" name="Text Box 97"/>
            <p:cNvSpPr txBox="1">
              <a:spLocks noChangeArrowheads="1"/>
            </p:cNvSpPr>
            <p:nvPr/>
          </p:nvSpPr>
          <p:spPr bwMode="auto">
            <a:xfrm>
              <a:off x="3433" y="1373"/>
              <a:ext cx="1078" cy="250"/>
            </a:xfrm>
            <a:prstGeom prst="rect">
              <a:avLst/>
            </a:prstGeom>
            <a:noFill/>
            <a:ln w="9525">
              <a:noFill/>
              <a:miter lim="800000"/>
              <a:headEnd/>
              <a:tailEnd/>
            </a:ln>
          </p:spPr>
          <p:txBody>
            <a:bodyPr>
              <a:spAutoFit/>
            </a:bodyPr>
            <a:lstStyle/>
            <a:p>
              <a:r>
                <a:rPr lang="en-US" altLang="en-US" sz="2000"/>
                <a:t>BOUN DARY</a:t>
              </a:r>
            </a:p>
          </p:txBody>
        </p:sp>
        <p:sp>
          <p:nvSpPr>
            <p:cNvPr id="15373" name="Line 114"/>
            <p:cNvSpPr>
              <a:spLocks noChangeShapeType="1"/>
            </p:cNvSpPr>
            <p:nvPr/>
          </p:nvSpPr>
          <p:spPr bwMode="auto">
            <a:xfrm flipV="1">
              <a:off x="2798" y="1883"/>
              <a:ext cx="2334" cy="1"/>
            </a:xfrm>
            <a:prstGeom prst="line">
              <a:avLst/>
            </a:prstGeom>
            <a:noFill/>
            <a:ln w="9525">
              <a:solidFill>
                <a:schemeClr val="tx1"/>
              </a:solidFill>
              <a:prstDash val="dash"/>
              <a:round/>
              <a:headEnd/>
              <a:tailEnd/>
            </a:ln>
          </p:spPr>
          <p:txBody>
            <a:bodyPr/>
            <a:lstStyle/>
            <a:p>
              <a:endParaRPr lang="en-US"/>
            </a:p>
          </p:txBody>
        </p:sp>
        <p:sp>
          <p:nvSpPr>
            <p:cNvPr id="15374" name="Text Box 116"/>
            <p:cNvSpPr txBox="1">
              <a:spLocks noChangeArrowheads="1"/>
            </p:cNvSpPr>
            <p:nvPr/>
          </p:nvSpPr>
          <p:spPr bwMode="auto">
            <a:xfrm>
              <a:off x="3107" y="1903"/>
              <a:ext cx="666" cy="250"/>
            </a:xfrm>
            <a:prstGeom prst="rect">
              <a:avLst/>
            </a:prstGeom>
            <a:noFill/>
            <a:ln w="9525">
              <a:noFill/>
              <a:miter lim="800000"/>
              <a:headEnd/>
              <a:tailEnd/>
            </a:ln>
          </p:spPr>
          <p:txBody>
            <a:bodyPr>
              <a:spAutoFit/>
            </a:bodyPr>
            <a:lstStyle/>
            <a:p>
              <a:r>
                <a:rPr lang="en-US" altLang="en-US" sz="2000" i="1" dirty="0"/>
                <a:t>normal</a:t>
              </a:r>
            </a:p>
          </p:txBody>
        </p:sp>
        <p:sp>
          <p:nvSpPr>
            <p:cNvPr id="15375" name="Line 117"/>
            <p:cNvSpPr>
              <a:spLocks noChangeShapeType="1"/>
            </p:cNvSpPr>
            <p:nvPr/>
          </p:nvSpPr>
          <p:spPr bwMode="auto">
            <a:xfrm flipH="1" flipV="1">
              <a:off x="2971" y="1429"/>
              <a:ext cx="991" cy="455"/>
            </a:xfrm>
            <a:prstGeom prst="line">
              <a:avLst/>
            </a:prstGeom>
            <a:noFill/>
            <a:ln w="9525">
              <a:solidFill>
                <a:schemeClr val="tx1"/>
              </a:solidFill>
              <a:round/>
              <a:headEnd/>
              <a:tailEnd/>
            </a:ln>
          </p:spPr>
          <p:txBody>
            <a:bodyPr/>
            <a:lstStyle/>
            <a:p>
              <a:endParaRPr lang="en-US"/>
            </a:p>
          </p:txBody>
        </p:sp>
        <p:sp>
          <p:nvSpPr>
            <p:cNvPr id="15376" name="Text Box 118"/>
            <p:cNvSpPr txBox="1">
              <a:spLocks noChangeArrowheads="1"/>
            </p:cNvSpPr>
            <p:nvPr/>
          </p:nvSpPr>
          <p:spPr bwMode="auto">
            <a:xfrm>
              <a:off x="3264" y="1637"/>
              <a:ext cx="772" cy="250"/>
            </a:xfrm>
            <a:prstGeom prst="rect">
              <a:avLst/>
            </a:prstGeom>
            <a:noFill/>
            <a:ln w="9525">
              <a:noFill/>
              <a:miter lim="800000"/>
              <a:headEnd/>
              <a:tailEnd/>
            </a:ln>
          </p:spPr>
          <p:txBody>
            <a:bodyPr>
              <a:spAutoFit/>
            </a:bodyPr>
            <a:lstStyle/>
            <a:p>
              <a:r>
                <a:rPr lang="en-US" altLang="en-US" sz="2000" b="1" i="1">
                  <a:latin typeface="Courier New" pitchFamily="49" charset="0"/>
                  <a:sym typeface="Symbol" pitchFamily="18" charset="2"/>
                </a:rPr>
                <a:t></a:t>
              </a:r>
              <a:r>
                <a:rPr lang="en-US" altLang="en-US" sz="2000" b="1" baseline="-25000">
                  <a:latin typeface="Courier New" pitchFamily="49" charset="0"/>
                  <a:sym typeface="Symbol" pitchFamily="18" charset="2"/>
                </a:rPr>
                <a:t>1</a:t>
              </a:r>
              <a:endParaRPr lang="en-US" altLang="en-US" sz="2000" b="1">
                <a:latin typeface="Courier New" pitchFamily="49" charset="0"/>
                <a:sym typeface="Symbol" pitchFamily="18" charset="2"/>
              </a:endParaRPr>
            </a:p>
          </p:txBody>
        </p:sp>
        <p:sp>
          <p:nvSpPr>
            <p:cNvPr id="15377" name="Text Box 120"/>
            <p:cNvSpPr txBox="1">
              <a:spLocks noChangeArrowheads="1"/>
            </p:cNvSpPr>
            <p:nvPr/>
          </p:nvSpPr>
          <p:spPr bwMode="auto">
            <a:xfrm>
              <a:off x="4556" y="1842"/>
              <a:ext cx="479" cy="250"/>
            </a:xfrm>
            <a:prstGeom prst="rect">
              <a:avLst/>
            </a:prstGeom>
            <a:noFill/>
            <a:ln w="9525">
              <a:noFill/>
              <a:miter lim="800000"/>
              <a:headEnd/>
              <a:tailEnd/>
            </a:ln>
          </p:spPr>
          <p:txBody>
            <a:bodyPr>
              <a:spAutoFit/>
            </a:bodyPr>
            <a:lstStyle/>
            <a:p>
              <a:r>
                <a:rPr lang="en-US" altLang="en-US" sz="2000" b="1" i="1">
                  <a:latin typeface="Courier New" pitchFamily="49" charset="0"/>
                  <a:sym typeface="Symbol" pitchFamily="18" charset="2"/>
                </a:rPr>
                <a:t></a:t>
              </a:r>
              <a:r>
                <a:rPr lang="en-US" altLang="en-US" sz="2000" b="1" baseline="-25000">
                  <a:latin typeface="Courier New" pitchFamily="49" charset="0"/>
                  <a:sym typeface="Symbol" pitchFamily="18" charset="2"/>
                </a:rPr>
                <a:t>2</a:t>
              </a:r>
              <a:endParaRPr lang="en-US" altLang="en-US" sz="2000" b="1">
                <a:latin typeface="Courier New" pitchFamily="49" charset="0"/>
                <a:sym typeface="Symbol" pitchFamily="18" charset="2"/>
              </a:endParaRPr>
            </a:p>
          </p:txBody>
        </p:sp>
        <p:sp>
          <p:nvSpPr>
            <p:cNvPr id="15378" name="Line 122"/>
            <p:cNvSpPr>
              <a:spLocks noChangeShapeType="1"/>
            </p:cNvSpPr>
            <p:nvPr/>
          </p:nvSpPr>
          <p:spPr bwMode="auto">
            <a:xfrm flipH="1" flipV="1">
              <a:off x="3963" y="1877"/>
              <a:ext cx="1171" cy="295"/>
            </a:xfrm>
            <a:prstGeom prst="line">
              <a:avLst/>
            </a:prstGeom>
            <a:noFill/>
            <a:ln w="9525">
              <a:solidFill>
                <a:schemeClr val="tx1"/>
              </a:solidFill>
              <a:round/>
              <a:headEnd/>
              <a:tailEnd/>
            </a:ln>
          </p:spPr>
          <p:txBody>
            <a:bodyPr/>
            <a:lstStyle/>
            <a:p>
              <a:endParaRPr lang="en-US"/>
            </a:p>
          </p:txBody>
        </p:sp>
      </p:grpSp>
      <p:grpSp>
        <p:nvGrpSpPr>
          <p:cNvPr id="4" name="Group 16"/>
          <p:cNvGrpSpPr>
            <a:grpSpLocks/>
          </p:cNvGrpSpPr>
          <p:nvPr/>
        </p:nvGrpSpPr>
        <p:grpSpPr bwMode="auto">
          <a:xfrm>
            <a:off x="772553" y="3229443"/>
            <a:ext cx="7464425" cy="663574"/>
            <a:chOff x="529" y="1885"/>
            <a:chExt cx="4702" cy="418"/>
          </a:xfrm>
        </p:grpSpPr>
        <mc:AlternateContent xmlns:mc="http://schemas.openxmlformats.org/markup-compatibility/2006" xmlns:a14="http://schemas.microsoft.com/office/drawing/2010/main">
          <mc:Choice Requires="a14">
            <p:sp>
              <p:nvSpPr>
                <p:cNvPr id="15367" name="Rectangle 17"/>
                <p:cNvSpPr>
                  <a:spLocks noChangeArrowheads="1"/>
                </p:cNvSpPr>
                <p:nvPr/>
              </p:nvSpPr>
              <p:spPr bwMode="auto">
                <a:xfrm>
                  <a:off x="532" y="1897"/>
                  <a:ext cx="2046" cy="406"/>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f>
                          <m:fPr>
                            <m:ctrlPr>
                              <a:rPr lang="en-US" altLang="en-US" sz="2000" i="1" dirty="0" smtClean="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smtClean="0">
                                <a:solidFill>
                                  <a:srgbClr val="000000"/>
                                </a:solidFill>
                                <a:latin typeface="Cambria Math" panose="02040503050406030204" pitchFamily="18" charset="0"/>
                                <a:cs typeface="Times New Roman" pitchFamily="18" charset="0"/>
                                <a:sym typeface="Symbol" pitchFamily="18" charset="2"/>
                              </a:rPr>
                              <m:t>𝑣</m:t>
                            </m:r>
                            <m:r>
                              <a:rPr lang="en-US" altLang="en-US" sz="2000" i="1" baseline="-25000" dirty="0">
                                <a:solidFill>
                                  <a:srgbClr val="000000"/>
                                </a:solidFill>
                                <a:latin typeface="Cambria Math" panose="02040503050406030204" pitchFamily="18" charset="0"/>
                                <a:cs typeface="Times New Roman" pitchFamily="18" charset="0"/>
                                <a:sym typeface="Symbol" pitchFamily="18" charset="2"/>
                              </a:rPr>
                              <m:t>2</m:t>
                            </m:r>
                          </m:num>
                          <m:den>
                            <m:r>
                              <a:rPr lang="en-US" altLang="en-US" sz="2000" i="1" dirty="0">
                                <a:solidFill>
                                  <a:srgbClr val="000000"/>
                                </a:solidFill>
                                <a:latin typeface="Cambria Math" panose="02040503050406030204" pitchFamily="18" charset="0"/>
                                <a:cs typeface="Times New Roman" pitchFamily="18" charset="0"/>
                                <a:sym typeface="Symbol" pitchFamily="18" charset="2"/>
                              </a:rPr>
                              <m:t>𝑣</m:t>
                            </m:r>
                            <m:r>
                              <a:rPr lang="en-US" altLang="en-US" sz="2000" i="1" baseline="-25000" dirty="0">
                                <a:solidFill>
                                  <a:srgbClr val="000000"/>
                                </a:solidFill>
                                <a:latin typeface="Cambria Math" panose="02040503050406030204" pitchFamily="18" charset="0"/>
                                <a:cs typeface="Times New Roman" pitchFamily="18" charset="0"/>
                                <a:sym typeface="Symbol" pitchFamily="18" charset="2"/>
                              </a:rPr>
                              <m:t>1</m:t>
                            </m:r>
                          </m:den>
                        </m:f>
                        <m:r>
                          <a:rPr lang="en-US" altLang="en-US" sz="2000" i="1" dirty="0">
                            <a:solidFill>
                              <a:srgbClr val="000000"/>
                            </a:solidFill>
                            <a:latin typeface="Cambria Math" panose="02040503050406030204" pitchFamily="18" charset="0"/>
                            <a:cs typeface="Times New Roman" pitchFamily="18" charset="0"/>
                            <a:sym typeface="Symbol" pitchFamily="18" charset="2"/>
                          </a:rPr>
                          <m:t>=</m:t>
                        </m:r>
                        <m:f>
                          <m:fPr>
                            <m:ctrlPr>
                              <a:rPr lang="en-US" altLang="en-US" sz="2000" b="0" i="1" dirty="0" smtClean="0">
                                <a:solidFill>
                                  <a:srgbClr val="000000"/>
                                </a:solidFill>
                                <a:latin typeface="Cambria Math" panose="02040503050406030204" pitchFamily="18" charset="0"/>
                                <a:cs typeface="Times New Roman" pitchFamily="18" charset="0"/>
                                <a:sym typeface="Symbol" pitchFamily="18" charset="2"/>
                              </a:rPr>
                            </m:ctrlPr>
                          </m:fPr>
                          <m:num>
                            <m:func>
                              <m:funcPr>
                                <m:ctrlPr>
                                  <a:rPr lang="en-US" altLang="en-US" sz="2000" i="1" dirty="0" smtClean="0">
                                    <a:solidFill>
                                      <a:srgbClr val="000000"/>
                                    </a:solidFill>
                                    <a:latin typeface="Cambria Math" panose="02040503050406030204" pitchFamily="18" charset="0"/>
                                    <a:cs typeface="Times New Roman" pitchFamily="18" charset="0"/>
                                    <a:sym typeface="Symbol" pitchFamily="18" charset="2"/>
                                  </a:rPr>
                                </m:ctrlPr>
                              </m:funcPr>
                              <m:fName>
                                <m:r>
                                  <m:rPr>
                                    <m:sty m:val="p"/>
                                  </m:rPr>
                                  <a:rPr lang="en-US" altLang="en-US" sz="2000" i="0" dirty="0" smtClean="0">
                                    <a:solidFill>
                                      <a:srgbClr val="000000"/>
                                    </a:solidFill>
                                    <a:latin typeface="Cambria Math" panose="02040503050406030204" pitchFamily="18" charset="0"/>
                                    <a:cs typeface="Times New Roman" pitchFamily="18" charset="0"/>
                                    <a:sym typeface="Symbol" pitchFamily="18" charset="2"/>
                                  </a:rPr>
                                  <m:t>sin</m:t>
                                </m:r>
                              </m:fName>
                              <m:e>
                                <m:sSub>
                                  <m:sSubPr>
                                    <m:ctrlPr>
                                      <a:rPr lang="en-US" altLang="en-US" sz="2000" i="1" dirty="0" smtClean="0">
                                        <a:solidFill>
                                          <a:srgbClr val="000000"/>
                                        </a:solidFill>
                                        <a:latin typeface="Cambria Math" panose="02040503050406030204" pitchFamily="18" charset="0"/>
                                        <a:cs typeface="Times New Roman" pitchFamily="18" charset="0"/>
                                        <a:sym typeface="Symbol" pitchFamily="18" charset="2"/>
                                      </a:rPr>
                                    </m:ctrlPr>
                                  </m:sSubPr>
                                  <m:e>
                                    <m:r>
                                      <a:rPr lang="en-US" altLang="en-US" sz="200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𝜃</m:t>
                                    </m:r>
                                  </m:e>
                                  <m:sub>
                                    <m:r>
                                      <a:rPr lang="en-US" altLang="en-US" sz="2000" b="0" i="1" dirty="0" smtClean="0">
                                        <a:solidFill>
                                          <a:srgbClr val="000000"/>
                                        </a:solidFill>
                                        <a:latin typeface="Cambria Math" panose="02040503050406030204" pitchFamily="18" charset="0"/>
                                        <a:cs typeface="Times New Roman" pitchFamily="18" charset="0"/>
                                        <a:sym typeface="Symbol" pitchFamily="18" charset="2"/>
                                      </a:rPr>
                                      <m:t>2</m:t>
                                    </m:r>
                                  </m:sub>
                                </m:sSub>
                              </m:e>
                            </m:func>
                          </m:num>
                          <m:den>
                            <m:func>
                              <m:func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uncPr>
                              <m:fName>
                                <m:r>
                                  <m:rPr>
                                    <m:sty m:val="p"/>
                                  </m:rPr>
                                  <a:rPr lang="en-US" altLang="en-US" sz="2000" dirty="0">
                                    <a:solidFill>
                                      <a:srgbClr val="000000"/>
                                    </a:solidFill>
                                    <a:latin typeface="Cambria Math" panose="02040503050406030204" pitchFamily="18" charset="0"/>
                                    <a:cs typeface="Times New Roman" pitchFamily="18" charset="0"/>
                                    <a:sym typeface="Symbol" pitchFamily="18" charset="2"/>
                                  </a:rPr>
                                  <m:t>sin</m:t>
                                </m:r>
                              </m:fName>
                              <m:e>
                                <m:sSub>
                                  <m:sSub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sSubPr>
                                  <m:e>
                                    <m:r>
                                      <a:rPr lang="en-US" altLang="en-US" sz="2000"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𝜃</m:t>
                                    </m:r>
                                  </m:e>
                                  <m:sub>
                                    <m:r>
                                      <a:rPr lang="en-US" altLang="en-US" sz="2000"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1</m:t>
                                    </m:r>
                                  </m:sub>
                                </m:sSub>
                              </m:e>
                            </m:func>
                          </m:den>
                        </m:f>
                      </m:oMath>
                    </m:oMathPara>
                  </a14:m>
                  <a:endParaRPr lang="en-US" altLang="en-US" baseline="-25000" dirty="0">
                    <a:solidFill>
                      <a:srgbClr val="000000"/>
                    </a:solidFill>
                    <a:cs typeface="Times New Roman" pitchFamily="18" charset="0"/>
                    <a:sym typeface="Symbol" pitchFamily="18" charset="2"/>
                  </a:endParaRPr>
                </a:p>
              </p:txBody>
            </p:sp>
          </mc:Choice>
          <mc:Fallback xmlns="">
            <p:sp>
              <p:nvSpPr>
                <p:cNvPr id="15367" name="Rectangle 17"/>
                <p:cNvSpPr>
                  <a:spLocks noRot="1" noChangeAspect="1" noMove="1" noResize="1" noEditPoints="1" noAdjustHandles="1" noChangeArrowheads="1" noChangeShapeType="1" noTextEdit="1"/>
                </p:cNvSpPr>
                <p:nvPr/>
              </p:nvSpPr>
              <p:spPr bwMode="auto">
                <a:xfrm>
                  <a:off x="532" y="1897"/>
                  <a:ext cx="2046" cy="406"/>
                </a:xfrm>
                <a:prstGeom prst="rect">
                  <a:avLst/>
                </a:prstGeom>
                <a:blipFill>
                  <a:blip r:embed="rId6"/>
                  <a:stretch>
                    <a:fillRect/>
                  </a:stretch>
                </a:blipFill>
                <a:ln w="9525">
                  <a:noFill/>
                  <a:miter lim="800000"/>
                  <a:headEnd/>
                  <a:tailEnd/>
                </a:ln>
              </p:spPr>
              <p:txBody>
                <a:bodyPr/>
                <a:lstStyle/>
                <a:p>
                  <a:r>
                    <a:rPr lang="en-US">
                      <a:noFill/>
                    </a:rPr>
                    <a:t> </a:t>
                  </a:r>
                </a:p>
              </p:txBody>
            </p:sp>
          </mc:Fallback>
        </mc:AlternateContent>
        <p:sp>
          <p:nvSpPr>
            <p:cNvPr id="15368" name="Text Box 18"/>
            <p:cNvSpPr txBox="1">
              <a:spLocks noChangeArrowheads="1"/>
            </p:cNvSpPr>
            <p:nvPr/>
          </p:nvSpPr>
          <p:spPr bwMode="auto">
            <a:xfrm>
              <a:off x="2499" y="1885"/>
              <a:ext cx="2732" cy="291"/>
            </a:xfrm>
            <a:prstGeom prst="rect">
              <a:avLst/>
            </a:prstGeom>
            <a:solidFill>
              <a:srgbClr val="FF0000"/>
            </a:solidFill>
            <a:ln w="9525">
              <a:noFill/>
              <a:miter lim="800000"/>
              <a:headEnd/>
              <a:tailEnd/>
            </a:ln>
          </p:spPr>
          <p:txBody>
            <a:bodyPr>
              <a:spAutoFit/>
            </a:bodyPr>
            <a:lstStyle/>
            <a:p>
              <a:pPr algn="ctr">
                <a:spcBef>
                  <a:spcPct val="50000"/>
                </a:spcBef>
              </a:pPr>
              <a:r>
                <a:rPr lang="en-US" altLang="en-US" dirty="0">
                  <a:solidFill>
                    <a:schemeClr val="bg1"/>
                  </a:solidFill>
                </a:rPr>
                <a:t>Snell’s law for refracted waves</a:t>
              </a:r>
              <a:endParaRPr lang="en-US" altLang="en-US" i="1" dirty="0">
                <a:solidFill>
                  <a:schemeClr val="bg1"/>
                </a:solidFill>
                <a:latin typeface="Courier New" pitchFamily="49" charset="0"/>
                <a:sym typeface="Symbol" pitchFamily="18" charset="2"/>
              </a:endParaRPr>
            </a:p>
          </p:txBody>
        </p:sp>
        <p:sp>
          <p:nvSpPr>
            <p:cNvPr id="15369" name="Rectangle 19"/>
            <p:cNvSpPr>
              <a:spLocks noChangeArrowheads="1"/>
            </p:cNvSpPr>
            <p:nvPr/>
          </p:nvSpPr>
          <p:spPr bwMode="auto">
            <a:xfrm>
              <a:off x="529" y="1887"/>
              <a:ext cx="4701" cy="416"/>
            </a:xfrm>
            <a:prstGeom prst="rect">
              <a:avLst/>
            </a:prstGeom>
            <a:noFill/>
            <a:ln w="12700">
              <a:solidFill>
                <a:schemeClr val="tx1"/>
              </a:solidFill>
              <a:miter lim="800000"/>
              <a:headEnd/>
              <a:tailEnd/>
            </a:ln>
          </p:spPr>
          <p:txBody>
            <a:bodyPr wrap="none" anchor="ctr"/>
            <a:lstStyle/>
            <a:p>
              <a:endParaRPr lang="en-US" alt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362">
                                            <p:txEl>
                                              <p:pRg st="0" end="0"/>
                                            </p:txEl>
                                          </p:spTgt>
                                        </p:tgtEl>
                                        <p:attrNameLst>
                                          <p:attrName>style.visibility</p:attrName>
                                        </p:attrNameLst>
                                      </p:cBhvr>
                                      <p:to>
                                        <p:strVal val="visible"/>
                                      </p:to>
                                    </p:set>
                                    <p:anim calcmode="lin" valueType="num">
                                      <p:cBhvr additive="base">
                                        <p:cTn id="7" dur="500" fill="hold"/>
                                        <p:tgtEl>
                                          <p:spTgt spid="1433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362">
                                            <p:txEl>
                                              <p:pRg st="1" end="1"/>
                                            </p:txEl>
                                          </p:spTgt>
                                        </p:tgtEl>
                                        <p:attrNameLst>
                                          <p:attrName>style.visibility</p:attrName>
                                        </p:attrNameLst>
                                      </p:cBhvr>
                                      <p:to>
                                        <p:strVal val="visible"/>
                                      </p:to>
                                    </p:set>
                                    <p:anim calcmode="lin" valueType="num">
                                      <p:cBhvr additive="base">
                                        <p:cTn id="13" dur="500" fill="hold"/>
                                        <p:tgtEl>
                                          <p:spTgt spid="14336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43380">
                                            <p:txEl>
                                              <p:pRg st="0" end="0"/>
                                            </p:txEl>
                                          </p:spTgt>
                                        </p:tgtEl>
                                        <p:attrNameLst>
                                          <p:attrName>style.visibility</p:attrName>
                                        </p:attrNameLst>
                                      </p:cBhvr>
                                      <p:to>
                                        <p:strVal val="visible"/>
                                      </p:to>
                                    </p:set>
                                    <p:anim calcmode="lin" valueType="num">
                                      <p:cBhvr additive="base">
                                        <p:cTn id="31" dur="500" fill="hold"/>
                                        <p:tgtEl>
                                          <p:spTgt spid="14338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8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3380">
                                            <p:txEl>
                                              <p:pRg st="1" end="1"/>
                                            </p:txEl>
                                          </p:spTgt>
                                        </p:tgtEl>
                                        <p:attrNameLst>
                                          <p:attrName>style.visibility</p:attrName>
                                        </p:attrNameLst>
                                      </p:cBhvr>
                                      <p:to>
                                        <p:strVal val="visible"/>
                                      </p:to>
                                    </p:set>
                                    <p:anim calcmode="lin" valueType="num">
                                      <p:cBhvr additive="base">
                                        <p:cTn id="37" dur="500" fill="hold"/>
                                        <p:tgtEl>
                                          <p:spTgt spid="143380">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38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3380">
                                            <p:txEl>
                                              <p:pRg st="2" end="2"/>
                                            </p:txEl>
                                          </p:spTgt>
                                        </p:tgtEl>
                                        <p:attrNameLst>
                                          <p:attrName>style.visibility</p:attrName>
                                        </p:attrNameLst>
                                      </p:cBhvr>
                                      <p:to>
                                        <p:strVal val="visible"/>
                                      </p:to>
                                    </p:set>
                                    <p:anim calcmode="lin" valueType="num">
                                      <p:cBhvr additive="base">
                                        <p:cTn id="43" dur="500" fill="hold"/>
                                        <p:tgtEl>
                                          <p:spTgt spid="143380">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338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3380">
                                            <p:txEl>
                                              <p:pRg st="3" end="3"/>
                                            </p:txEl>
                                          </p:spTgt>
                                        </p:tgtEl>
                                        <p:attrNameLst>
                                          <p:attrName>style.visibility</p:attrName>
                                        </p:attrNameLst>
                                      </p:cBhvr>
                                      <p:to>
                                        <p:strVal val="visible"/>
                                      </p:to>
                                    </p:set>
                                    <p:anim calcmode="lin" valueType="num">
                                      <p:cBhvr additive="base">
                                        <p:cTn id="49" dur="500" fill="hold"/>
                                        <p:tgtEl>
                                          <p:spTgt spid="143380">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338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85800" y="1549400"/>
            <a:ext cx="7772400" cy="41592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Snell’s law</a:t>
            </a:r>
            <a:endParaRPr lang="en-US" altLang="en-US">
              <a:solidFill>
                <a:srgbClr val="000000"/>
              </a:solidFill>
              <a:latin typeface="Courier New" pitchFamily="49" charset="0"/>
              <a:ea typeface="Calibri" pitchFamily="34" charset="0"/>
              <a:cs typeface="Times New Roman" pitchFamily="18" charset="0"/>
            </a:endParaRPr>
          </a:p>
        </p:txBody>
      </p:sp>
      <p:sp>
        <p:nvSpPr>
          <p:cNvPr id="16387"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45412" name="Rectangle 4"/>
          <p:cNvSpPr>
            <a:spLocks noChangeArrowheads="1"/>
          </p:cNvSpPr>
          <p:nvPr/>
        </p:nvSpPr>
        <p:spPr bwMode="auto">
          <a:xfrm>
            <a:off x="687388" y="1952625"/>
            <a:ext cx="7772400" cy="4905375"/>
          </a:xfrm>
          <a:prstGeom prst="rect">
            <a:avLst/>
          </a:prstGeom>
          <a:solidFill>
            <a:srgbClr val="CCFFCC"/>
          </a:solidFill>
          <a:ln w="9525">
            <a:noFill/>
            <a:miter lim="800000"/>
            <a:headEnd/>
            <a:tailEnd/>
          </a:ln>
        </p:spPr>
        <p:txBody>
          <a:bodyPr/>
          <a:lstStyle/>
          <a:p>
            <a:pPr eaLnBrk="0" hangingPunct="0">
              <a:spcBef>
                <a:spcPct val="20000"/>
              </a:spcBef>
            </a:pPr>
            <a:r>
              <a:rPr lang="en-US" altLang="en-US">
                <a:sym typeface="Symbol" pitchFamily="18" charset="2"/>
              </a:rPr>
              <a:t>PRACTICE: </a:t>
            </a:r>
            <a:r>
              <a:rPr lang="en-US" altLang="en-US">
                <a:solidFill>
                  <a:srgbClr val="000000"/>
                </a:solidFill>
                <a:cs typeface="Times New Roman" pitchFamily="18" charset="0"/>
              </a:rPr>
              <a:t>A wave                                                              traveling at 50. m</a:t>
            </a:r>
            <a:r>
              <a:rPr lang="en-US" altLang="en-US" baseline="-25000">
                <a:solidFill>
                  <a:srgbClr val="000000"/>
                </a:solidFill>
                <a:cs typeface="Times New Roman" pitchFamily="18" charset="0"/>
              </a:rPr>
              <a:t> </a:t>
            </a:r>
            <a:r>
              <a:rPr lang="en-US" altLang="en-US">
                <a:solidFill>
                  <a:srgbClr val="000000"/>
                </a:solidFill>
                <a:cs typeface="Times New Roman" pitchFamily="18" charset="0"/>
              </a:rPr>
              <a:t>s</a:t>
            </a:r>
            <a:r>
              <a:rPr lang="en-US" altLang="en-US" baseline="30000">
                <a:solidFill>
                  <a:srgbClr val="000000"/>
                </a:solidFill>
                <a:cs typeface="Times New Roman" pitchFamily="18" charset="0"/>
              </a:rPr>
              <a:t>-1</a:t>
            </a:r>
            <a:r>
              <a:rPr lang="en-US" altLang="en-US">
                <a:solidFill>
                  <a:srgbClr val="000000"/>
                </a:solidFill>
                <a:cs typeface="Times New Roman" pitchFamily="18" charset="0"/>
              </a:rPr>
              <a:t> strikes                                                         a boundary as shown. Part                                                                       of the wave energy is                                                                               reflected and part is refracted.</a:t>
            </a:r>
          </a:p>
          <a:p>
            <a:pPr eaLnBrk="0" hangingPunct="0">
              <a:spcBef>
                <a:spcPct val="20000"/>
              </a:spcBef>
              <a:buFontTx/>
              <a:buAutoNum type="alphaLcParenBoth"/>
            </a:pPr>
            <a:r>
              <a:rPr lang="en-US" altLang="en-US">
                <a:solidFill>
                  <a:srgbClr val="000000"/>
                </a:solidFill>
                <a:cs typeface="Times New Roman" pitchFamily="18" charset="0"/>
              </a:rPr>
              <a:t> What is the angle of reflection?</a:t>
            </a:r>
          </a:p>
          <a:p>
            <a:pPr eaLnBrk="0" hangingPunct="0">
              <a:spcBef>
                <a:spcPct val="20000"/>
              </a:spcBef>
            </a:pPr>
            <a:r>
              <a:rPr lang="en-US" altLang="en-US">
                <a:solidFill>
                  <a:srgbClr val="000000"/>
                </a:solidFill>
                <a:cs typeface="Times New Roman" pitchFamily="18" charset="0"/>
              </a:rPr>
              <a:t>SOLUTION:	</a:t>
            </a:r>
          </a:p>
          <a:p>
            <a:pPr eaLnBrk="0" hangingPunct="0">
              <a:spcBef>
                <a:spcPct val="20000"/>
              </a:spcBef>
            </a:pPr>
            <a:r>
              <a:rPr lang="en-US" altLang="en-US">
                <a:solidFill>
                  <a:srgbClr val="000000"/>
                </a:solidFill>
                <a:cs typeface="Times New Roman" pitchFamily="18" charset="0"/>
                <a:sym typeface="Symbol" pitchFamily="18" charset="2"/>
              </a:rPr>
              <a:t>Since all angles are measured wrt the normal, the incident angle is 90</a:t>
            </a:r>
            <a:r>
              <a:rPr lang="en-US" altLang="en-US">
                <a:solidFill>
                  <a:srgbClr val="000000"/>
                </a:solidFill>
                <a:cs typeface="Courier New" pitchFamily="49" charset="0"/>
                <a:sym typeface="Symbol" pitchFamily="18" charset="2"/>
              </a:rPr>
              <a:t>°</a:t>
            </a:r>
            <a:r>
              <a:rPr lang="en-US" altLang="en-US">
                <a:solidFill>
                  <a:srgbClr val="000000"/>
                </a:solidFill>
                <a:cs typeface="Times New Roman" pitchFamily="18" charset="0"/>
                <a:sym typeface="Symbol" pitchFamily="18" charset="2"/>
              </a:rPr>
              <a:t>– 68</a:t>
            </a:r>
            <a:r>
              <a:rPr lang="en-US" altLang="en-US">
                <a:solidFill>
                  <a:srgbClr val="000000"/>
                </a:solidFill>
                <a:cs typeface="Courier New" pitchFamily="49" charset="0"/>
                <a:sym typeface="Symbol" pitchFamily="18" charset="2"/>
              </a:rPr>
              <a:t>°</a:t>
            </a:r>
            <a:r>
              <a:rPr lang="en-US" altLang="en-US">
                <a:solidFill>
                  <a:srgbClr val="000000"/>
                </a:solidFill>
                <a:cs typeface="Times New Roman" pitchFamily="18" charset="0"/>
                <a:sym typeface="Symbol" pitchFamily="18" charset="2"/>
              </a:rPr>
              <a:t> = 22</a:t>
            </a:r>
            <a:r>
              <a:rPr lang="en-US" altLang="en-US">
                <a:solidFill>
                  <a:srgbClr val="000000"/>
                </a:solidFill>
                <a:cs typeface="Courier New" pitchFamily="49" charset="0"/>
                <a:sym typeface="Symbol" pitchFamily="18" charset="2"/>
              </a:rPr>
              <a:t>°. </a:t>
            </a:r>
          </a:p>
          <a:p>
            <a:pPr eaLnBrk="0" hangingPunct="0">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Courier New" pitchFamily="49" charset="0"/>
                <a:sym typeface="Symbol" pitchFamily="18" charset="2"/>
              </a:rPr>
              <a:t>This is also the reflected angle since </a:t>
            </a: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incident</a:t>
            </a:r>
            <a:r>
              <a:rPr lang="en-US" altLang="en-US">
                <a:solidFill>
                  <a:srgbClr val="000000"/>
                </a:solidFill>
                <a:cs typeface="Times New Roman" pitchFamily="18" charset="0"/>
                <a:sym typeface="Symbol" pitchFamily="18" charset="2"/>
              </a:rPr>
              <a:t> = </a:t>
            </a: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reflect</a:t>
            </a:r>
            <a:r>
              <a:rPr lang="en-US" altLang="en-US">
                <a:solidFill>
                  <a:srgbClr val="000000"/>
                </a:solidFill>
                <a:cs typeface="Times New Roman" pitchFamily="18" charset="0"/>
                <a:sym typeface="Symbol" pitchFamily="18" charset="2"/>
              </a:rPr>
              <a:t>.</a:t>
            </a:r>
          </a:p>
        </p:txBody>
      </p:sp>
      <p:grpSp>
        <p:nvGrpSpPr>
          <p:cNvPr id="2" name="Group 5"/>
          <p:cNvGrpSpPr>
            <a:grpSpLocks/>
          </p:cNvGrpSpPr>
          <p:nvPr/>
        </p:nvGrpSpPr>
        <p:grpSpPr bwMode="auto">
          <a:xfrm>
            <a:off x="4641850" y="2000250"/>
            <a:ext cx="3713163" cy="1414463"/>
            <a:chOff x="2977" y="1434"/>
            <a:chExt cx="2339" cy="891"/>
          </a:xfrm>
        </p:grpSpPr>
        <p:grpSp>
          <p:nvGrpSpPr>
            <p:cNvPr id="16393" name="Group 93"/>
            <p:cNvGrpSpPr>
              <a:grpSpLocks/>
            </p:cNvGrpSpPr>
            <p:nvPr/>
          </p:nvGrpSpPr>
          <p:grpSpPr bwMode="auto">
            <a:xfrm>
              <a:off x="2977" y="1457"/>
              <a:ext cx="2338" cy="868"/>
              <a:chOff x="661" y="1695"/>
              <a:chExt cx="3747" cy="2220"/>
            </a:xfrm>
          </p:grpSpPr>
          <p:sp>
            <p:nvSpPr>
              <p:cNvPr id="16402" name="Rectangle 92"/>
              <p:cNvSpPr>
                <a:spLocks noChangeArrowheads="1"/>
              </p:cNvSpPr>
              <p:nvPr/>
            </p:nvSpPr>
            <p:spPr bwMode="auto">
              <a:xfrm>
                <a:off x="2533" y="1695"/>
                <a:ext cx="1875" cy="2220"/>
              </a:xfrm>
              <a:prstGeom prst="rect">
                <a:avLst/>
              </a:prstGeom>
              <a:solidFill>
                <a:srgbClr val="C4DAC5"/>
              </a:solidFill>
              <a:ln w="9525">
                <a:noFill/>
                <a:miter lim="800000"/>
                <a:headEnd/>
                <a:tailEnd/>
              </a:ln>
            </p:spPr>
            <p:txBody>
              <a:bodyPr wrap="none" anchor="ctr"/>
              <a:lstStyle/>
              <a:p>
                <a:endParaRPr lang="en-US" altLang="en-US" sz="1800"/>
              </a:p>
            </p:txBody>
          </p:sp>
          <p:sp>
            <p:nvSpPr>
              <p:cNvPr id="16403" name="Rectangle 32"/>
              <p:cNvSpPr>
                <a:spLocks noChangeArrowheads="1"/>
              </p:cNvSpPr>
              <p:nvPr/>
            </p:nvSpPr>
            <p:spPr bwMode="auto">
              <a:xfrm>
                <a:off x="661" y="1695"/>
                <a:ext cx="1875" cy="2220"/>
              </a:xfrm>
              <a:prstGeom prst="rect">
                <a:avLst/>
              </a:prstGeom>
              <a:solidFill>
                <a:schemeClr val="accent1"/>
              </a:solidFill>
              <a:ln w="9525">
                <a:noFill/>
                <a:miter lim="800000"/>
                <a:headEnd/>
                <a:tailEnd/>
              </a:ln>
            </p:spPr>
            <p:txBody>
              <a:bodyPr wrap="none" anchor="ctr"/>
              <a:lstStyle/>
              <a:p>
                <a:endParaRPr lang="en-US" altLang="en-US" sz="1800"/>
              </a:p>
            </p:txBody>
          </p:sp>
        </p:grpSp>
        <p:sp>
          <p:nvSpPr>
            <p:cNvPr id="16394" name="Line 94"/>
            <p:cNvSpPr>
              <a:spLocks noChangeShapeType="1"/>
            </p:cNvSpPr>
            <p:nvPr/>
          </p:nvSpPr>
          <p:spPr bwMode="auto">
            <a:xfrm>
              <a:off x="4148" y="1474"/>
              <a:ext cx="0" cy="847"/>
            </a:xfrm>
            <a:prstGeom prst="line">
              <a:avLst/>
            </a:prstGeom>
            <a:noFill/>
            <a:ln w="9525">
              <a:solidFill>
                <a:schemeClr val="tx1"/>
              </a:solidFill>
              <a:prstDash val="dash"/>
              <a:round/>
              <a:headEnd/>
              <a:tailEnd/>
            </a:ln>
          </p:spPr>
          <p:txBody>
            <a:bodyPr/>
            <a:lstStyle/>
            <a:p>
              <a:endParaRPr lang="en-US"/>
            </a:p>
          </p:txBody>
        </p:sp>
        <p:sp>
          <p:nvSpPr>
            <p:cNvPr id="16395" name="Text Box 97"/>
            <p:cNvSpPr txBox="1">
              <a:spLocks noChangeArrowheads="1"/>
            </p:cNvSpPr>
            <p:nvPr/>
          </p:nvSpPr>
          <p:spPr bwMode="auto">
            <a:xfrm>
              <a:off x="3615" y="1434"/>
              <a:ext cx="1078" cy="250"/>
            </a:xfrm>
            <a:prstGeom prst="rect">
              <a:avLst/>
            </a:prstGeom>
            <a:noFill/>
            <a:ln w="9525">
              <a:noFill/>
              <a:miter lim="800000"/>
              <a:headEnd/>
              <a:tailEnd/>
            </a:ln>
          </p:spPr>
          <p:txBody>
            <a:bodyPr>
              <a:spAutoFit/>
            </a:bodyPr>
            <a:lstStyle/>
            <a:p>
              <a:r>
                <a:rPr lang="en-US" altLang="en-US" sz="2000"/>
                <a:t>BOUN DARY</a:t>
              </a:r>
            </a:p>
          </p:txBody>
        </p:sp>
        <p:sp>
          <p:nvSpPr>
            <p:cNvPr id="16396" name="Line 114"/>
            <p:cNvSpPr>
              <a:spLocks noChangeShapeType="1"/>
            </p:cNvSpPr>
            <p:nvPr/>
          </p:nvSpPr>
          <p:spPr bwMode="auto">
            <a:xfrm flipV="1">
              <a:off x="2980" y="1944"/>
              <a:ext cx="2334" cy="1"/>
            </a:xfrm>
            <a:prstGeom prst="line">
              <a:avLst/>
            </a:prstGeom>
            <a:noFill/>
            <a:ln w="9525">
              <a:solidFill>
                <a:schemeClr val="tx1"/>
              </a:solidFill>
              <a:prstDash val="dash"/>
              <a:round/>
              <a:headEnd/>
              <a:tailEnd/>
            </a:ln>
          </p:spPr>
          <p:txBody>
            <a:bodyPr/>
            <a:lstStyle/>
            <a:p>
              <a:endParaRPr lang="en-US"/>
            </a:p>
          </p:txBody>
        </p:sp>
        <p:sp>
          <p:nvSpPr>
            <p:cNvPr id="16397" name="Text Box 116"/>
            <p:cNvSpPr txBox="1">
              <a:spLocks noChangeArrowheads="1"/>
            </p:cNvSpPr>
            <p:nvPr/>
          </p:nvSpPr>
          <p:spPr bwMode="auto">
            <a:xfrm>
              <a:off x="3016" y="1744"/>
              <a:ext cx="666" cy="250"/>
            </a:xfrm>
            <a:prstGeom prst="rect">
              <a:avLst/>
            </a:prstGeom>
            <a:noFill/>
            <a:ln w="9525">
              <a:noFill/>
              <a:miter lim="800000"/>
              <a:headEnd/>
              <a:tailEnd/>
            </a:ln>
          </p:spPr>
          <p:txBody>
            <a:bodyPr>
              <a:spAutoFit/>
            </a:bodyPr>
            <a:lstStyle/>
            <a:p>
              <a:r>
                <a:rPr lang="en-US" altLang="en-US" sz="2000" i="1"/>
                <a:t>normal</a:t>
              </a:r>
            </a:p>
          </p:txBody>
        </p:sp>
        <p:sp>
          <p:nvSpPr>
            <p:cNvPr id="16398" name="Line 117"/>
            <p:cNvSpPr>
              <a:spLocks noChangeShapeType="1"/>
            </p:cNvSpPr>
            <p:nvPr/>
          </p:nvSpPr>
          <p:spPr bwMode="auto">
            <a:xfrm flipH="1" flipV="1">
              <a:off x="3153" y="1490"/>
              <a:ext cx="991" cy="455"/>
            </a:xfrm>
            <a:prstGeom prst="line">
              <a:avLst/>
            </a:prstGeom>
            <a:noFill/>
            <a:ln w="28575">
              <a:solidFill>
                <a:schemeClr val="tx1"/>
              </a:solidFill>
              <a:round/>
              <a:headEnd type="arrow" w="med" len="med"/>
              <a:tailEnd/>
            </a:ln>
          </p:spPr>
          <p:txBody>
            <a:bodyPr/>
            <a:lstStyle/>
            <a:p>
              <a:endParaRPr lang="en-US"/>
            </a:p>
          </p:txBody>
        </p:sp>
        <p:sp>
          <p:nvSpPr>
            <p:cNvPr id="16399" name="Text Box 118"/>
            <p:cNvSpPr txBox="1">
              <a:spLocks noChangeArrowheads="1"/>
            </p:cNvSpPr>
            <p:nvPr/>
          </p:nvSpPr>
          <p:spPr bwMode="auto">
            <a:xfrm>
              <a:off x="3809" y="1629"/>
              <a:ext cx="772" cy="250"/>
            </a:xfrm>
            <a:prstGeom prst="rect">
              <a:avLst/>
            </a:prstGeom>
            <a:noFill/>
            <a:ln w="9525">
              <a:noFill/>
              <a:miter lim="800000"/>
              <a:headEnd/>
              <a:tailEnd/>
            </a:ln>
          </p:spPr>
          <p:txBody>
            <a:bodyPr>
              <a:spAutoFit/>
            </a:bodyPr>
            <a:lstStyle/>
            <a:p>
              <a:r>
                <a:rPr lang="en-US" altLang="en-US" sz="2000" b="1">
                  <a:latin typeface="Courier New" pitchFamily="49" charset="0"/>
                  <a:cs typeface="Courier New" pitchFamily="49" charset="0"/>
                  <a:sym typeface="Symbol" pitchFamily="18" charset="2"/>
                </a:rPr>
                <a:t>68°</a:t>
              </a:r>
            </a:p>
          </p:txBody>
        </p:sp>
        <p:sp>
          <p:nvSpPr>
            <p:cNvPr id="16400" name="Line 122"/>
            <p:cNvSpPr>
              <a:spLocks noChangeShapeType="1"/>
            </p:cNvSpPr>
            <p:nvPr/>
          </p:nvSpPr>
          <p:spPr bwMode="auto">
            <a:xfrm flipH="1" flipV="1">
              <a:off x="4145" y="1938"/>
              <a:ext cx="1171" cy="295"/>
            </a:xfrm>
            <a:prstGeom prst="line">
              <a:avLst/>
            </a:prstGeom>
            <a:noFill/>
            <a:ln w="9525">
              <a:solidFill>
                <a:schemeClr val="tx1"/>
              </a:solidFill>
              <a:round/>
              <a:headEnd/>
              <a:tailEnd/>
            </a:ln>
          </p:spPr>
          <p:txBody>
            <a:bodyPr/>
            <a:lstStyle/>
            <a:p>
              <a:endParaRPr lang="en-US"/>
            </a:p>
          </p:txBody>
        </p:sp>
        <p:sp>
          <p:nvSpPr>
            <p:cNvPr id="16401" name="Text Box 118"/>
            <p:cNvSpPr txBox="1">
              <a:spLocks noChangeArrowheads="1"/>
            </p:cNvSpPr>
            <p:nvPr/>
          </p:nvSpPr>
          <p:spPr bwMode="auto">
            <a:xfrm>
              <a:off x="4129" y="1994"/>
              <a:ext cx="772" cy="250"/>
            </a:xfrm>
            <a:prstGeom prst="rect">
              <a:avLst/>
            </a:prstGeom>
            <a:noFill/>
            <a:ln w="9525">
              <a:noFill/>
              <a:miter lim="800000"/>
              <a:headEnd/>
              <a:tailEnd/>
            </a:ln>
          </p:spPr>
          <p:txBody>
            <a:bodyPr>
              <a:spAutoFit/>
            </a:bodyPr>
            <a:lstStyle/>
            <a:p>
              <a:r>
                <a:rPr lang="en-US" altLang="en-US" sz="2000" b="1">
                  <a:latin typeface="Courier New" pitchFamily="49" charset="0"/>
                  <a:cs typeface="Courier New" pitchFamily="49" charset="0"/>
                  <a:sym typeface="Symbol" pitchFamily="18" charset="2"/>
                </a:rPr>
                <a:t>75°</a:t>
              </a:r>
            </a:p>
          </p:txBody>
        </p:sp>
      </p:grpSp>
      <p:sp>
        <p:nvSpPr>
          <p:cNvPr id="145425" name="Text Box 17"/>
          <p:cNvSpPr txBox="1">
            <a:spLocks noChangeArrowheads="1"/>
          </p:cNvSpPr>
          <p:nvPr/>
        </p:nvSpPr>
        <p:spPr bwMode="auto">
          <a:xfrm>
            <a:off x="5592763" y="2528888"/>
            <a:ext cx="650875" cy="396875"/>
          </a:xfrm>
          <a:prstGeom prst="rect">
            <a:avLst/>
          </a:prstGeom>
          <a:noFill/>
          <a:ln w="9525">
            <a:noFill/>
            <a:miter lim="800000"/>
            <a:headEnd/>
            <a:tailEnd/>
          </a:ln>
        </p:spPr>
        <p:txBody>
          <a:bodyPr>
            <a:spAutoFit/>
          </a:bodyPr>
          <a:lstStyle/>
          <a:p>
            <a:pPr>
              <a:spcBef>
                <a:spcPct val="50000"/>
              </a:spcBef>
            </a:pPr>
            <a:r>
              <a:rPr lang="en-US" altLang="en-US" sz="2000" b="1">
                <a:solidFill>
                  <a:srgbClr val="FF0000"/>
                </a:solidFill>
                <a:latin typeface="Courier New" pitchFamily="49" charset="0"/>
              </a:rPr>
              <a:t>22</a:t>
            </a:r>
            <a:r>
              <a:rPr lang="en-US" altLang="en-US" sz="2000" b="1">
                <a:solidFill>
                  <a:srgbClr val="FF0000"/>
                </a:solidFill>
                <a:latin typeface="Courier New" pitchFamily="49" charset="0"/>
                <a:cs typeface="Courier New" pitchFamily="49" charset="0"/>
              </a:rPr>
              <a:t>°</a:t>
            </a:r>
          </a:p>
        </p:txBody>
      </p:sp>
      <p:sp>
        <p:nvSpPr>
          <p:cNvPr id="145426" name="Line 18"/>
          <p:cNvSpPr>
            <a:spLocks noChangeShapeType="1"/>
          </p:cNvSpPr>
          <p:nvPr/>
        </p:nvSpPr>
        <p:spPr bwMode="auto">
          <a:xfrm flipH="1">
            <a:off x="5440363" y="2803525"/>
            <a:ext cx="1020762" cy="595313"/>
          </a:xfrm>
          <a:prstGeom prst="line">
            <a:avLst/>
          </a:prstGeom>
          <a:noFill/>
          <a:ln w="28575">
            <a:solidFill>
              <a:srgbClr val="FF0000"/>
            </a:solidFill>
            <a:round/>
            <a:headEnd/>
            <a:tailEnd type="arrow" w="med" len="med"/>
          </a:ln>
        </p:spPr>
        <p:txBody>
          <a:bodyPr/>
          <a:lstStyle/>
          <a:p>
            <a:endParaRPr lang="en-US"/>
          </a:p>
        </p:txBody>
      </p:sp>
      <p:sp>
        <p:nvSpPr>
          <p:cNvPr id="145427" name="Text Box 19"/>
          <p:cNvSpPr txBox="1">
            <a:spLocks noChangeArrowheads="1"/>
          </p:cNvSpPr>
          <p:nvPr/>
        </p:nvSpPr>
        <p:spPr bwMode="auto">
          <a:xfrm>
            <a:off x="5599113" y="2752725"/>
            <a:ext cx="650875" cy="396875"/>
          </a:xfrm>
          <a:prstGeom prst="rect">
            <a:avLst/>
          </a:prstGeom>
          <a:noFill/>
          <a:ln w="9525">
            <a:noFill/>
            <a:miter lim="800000"/>
            <a:headEnd/>
            <a:tailEnd/>
          </a:ln>
        </p:spPr>
        <p:txBody>
          <a:bodyPr>
            <a:spAutoFit/>
          </a:bodyPr>
          <a:lstStyle/>
          <a:p>
            <a:pPr>
              <a:spcBef>
                <a:spcPct val="50000"/>
              </a:spcBef>
            </a:pPr>
            <a:r>
              <a:rPr lang="en-US" altLang="en-US" sz="2000" b="1">
                <a:solidFill>
                  <a:srgbClr val="FF0000"/>
                </a:solidFill>
                <a:latin typeface="Courier New" pitchFamily="49" charset="0"/>
              </a:rPr>
              <a:t>22</a:t>
            </a:r>
            <a:r>
              <a:rPr lang="en-US" altLang="en-US" sz="2000" b="1">
                <a:solidFill>
                  <a:srgbClr val="FF0000"/>
                </a:solidFill>
                <a:latin typeface="Courier New" pitchFamily="49" charset="0"/>
                <a:cs typeface="Courier New" pitchFamily="49" charset="0"/>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5412">
                                            <p:txEl>
                                              <p:pRg st="0" end="0"/>
                                            </p:txEl>
                                          </p:spTgt>
                                        </p:tgtEl>
                                        <p:attrNameLst>
                                          <p:attrName>style.visibility</p:attrName>
                                        </p:attrNameLst>
                                      </p:cBhvr>
                                      <p:to>
                                        <p:strVal val="visible"/>
                                      </p:to>
                                    </p:set>
                                    <p:anim calcmode="lin" valueType="num">
                                      <p:cBhvr additive="base">
                                        <p:cTn id="7" dur="500" fill="hold"/>
                                        <p:tgtEl>
                                          <p:spTgt spid="1454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541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45412">
                                            <p:txEl>
                                              <p:pRg st="1" end="1"/>
                                            </p:txEl>
                                          </p:spTgt>
                                        </p:tgtEl>
                                        <p:attrNameLst>
                                          <p:attrName>style.visibility</p:attrName>
                                        </p:attrNameLst>
                                      </p:cBhvr>
                                      <p:to>
                                        <p:strVal val="visible"/>
                                      </p:to>
                                    </p:set>
                                    <p:anim calcmode="lin" valueType="num">
                                      <p:cBhvr additive="base">
                                        <p:cTn id="18" dur="500" fill="hold"/>
                                        <p:tgtEl>
                                          <p:spTgt spid="14541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4541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45412">
                                            <p:txEl>
                                              <p:pRg st="2" end="2"/>
                                            </p:txEl>
                                          </p:spTgt>
                                        </p:tgtEl>
                                        <p:attrNameLst>
                                          <p:attrName>style.visibility</p:attrName>
                                        </p:attrNameLst>
                                      </p:cBhvr>
                                      <p:to>
                                        <p:strVal val="visible"/>
                                      </p:to>
                                    </p:set>
                                    <p:anim calcmode="lin" valueType="num">
                                      <p:cBhvr additive="base">
                                        <p:cTn id="24" dur="500" fill="hold"/>
                                        <p:tgtEl>
                                          <p:spTgt spid="14541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541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45412">
                                            <p:txEl>
                                              <p:pRg st="3" end="3"/>
                                            </p:txEl>
                                          </p:spTgt>
                                        </p:tgtEl>
                                        <p:attrNameLst>
                                          <p:attrName>style.visibility</p:attrName>
                                        </p:attrNameLst>
                                      </p:cBhvr>
                                      <p:to>
                                        <p:strVal val="visible"/>
                                      </p:to>
                                    </p:set>
                                    <p:anim calcmode="lin" valueType="num">
                                      <p:cBhvr additive="base">
                                        <p:cTn id="30" dur="500" fill="hold"/>
                                        <p:tgtEl>
                                          <p:spTgt spid="14541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4541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45412">
                                            <p:txEl>
                                              <p:pRg st="4" end="4"/>
                                            </p:txEl>
                                          </p:spTgt>
                                        </p:tgtEl>
                                        <p:attrNameLst>
                                          <p:attrName>style.visibility</p:attrName>
                                        </p:attrNameLst>
                                      </p:cBhvr>
                                      <p:to>
                                        <p:strVal val="visible"/>
                                      </p:to>
                                    </p:set>
                                    <p:anim calcmode="lin" valueType="num">
                                      <p:cBhvr additive="base">
                                        <p:cTn id="36" dur="500" fill="hold"/>
                                        <p:tgtEl>
                                          <p:spTgt spid="145412">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4541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45425"/>
                                        </p:tgtEl>
                                        <p:attrNameLst>
                                          <p:attrName>style.visibility</p:attrName>
                                        </p:attrNameLst>
                                      </p:cBhvr>
                                      <p:to>
                                        <p:strVal val="visible"/>
                                      </p:to>
                                    </p:set>
                                    <p:anim calcmode="lin" valueType="num">
                                      <p:cBhvr>
                                        <p:cTn id="42" dur="500" fill="hold"/>
                                        <p:tgtEl>
                                          <p:spTgt spid="145425"/>
                                        </p:tgtEl>
                                        <p:attrNameLst>
                                          <p:attrName>ppt_w</p:attrName>
                                        </p:attrNameLst>
                                      </p:cBhvr>
                                      <p:tavLst>
                                        <p:tav tm="0">
                                          <p:val>
                                            <p:fltVal val="0"/>
                                          </p:val>
                                        </p:tav>
                                        <p:tav tm="100000">
                                          <p:val>
                                            <p:strVal val="#ppt_w"/>
                                          </p:val>
                                        </p:tav>
                                      </p:tavLst>
                                    </p:anim>
                                    <p:anim calcmode="lin" valueType="num">
                                      <p:cBhvr>
                                        <p:cTn id="43" dur="500" fill="hold"/>
                                        <p:tgtEl>
                                          <p:spTgt spid="145425"/>
                                        </p:tgtEl>
                                        <p:attrNameLst>
                                          <p:attrName>ppt_h</p:attrName>
                                        </p:attrNameLst>
                                      </p:cBhvr>
                                      <p:tavLst>
                                        <p:tav tm="0">
                                          <p:val>
                                            <p:fltVal val="0"/>
                                          </p:val>
                                        </p:tav>
                                        <p:tav tm="100000">
                                          <p:val>
                                            <p:strVal val="#ppt_h"/>
                                          </p:val>
                                        </p:tav>
                                      </p:tavLst>
                                    </p:anim>
                                    <p:animEffect transition="in" filter="fade">
                                      <p:cBhvr>
                                        <p:cTn id="44" dur="500"/>
                                        <p:tgtEl>
                                          <p:spTgt spid="145425"/>
                                        </p:tgtEl>
                                      </p:cBhvr>
                                    </p:animEffect>
                                  </p:childTnLst>
                                  <p:subTnLst>
                                    <p:audio>
                                      <p:cMediaNode>
                                        <p:cTn display="0" masterRel="sameClick">
                                          <p:stCondLst>
                                            <p:cond evt="begin" delay="0">
                                              <p:tn val="40"/>
                                            </p:cond>
                                          </p:stCondLst>
                                          <p:endCondLst>
                                            <p:cond evt="onStopAudio" delay="0">
                                              <p:tgtEl>
                                                <p:sldTgt/>
                                              </p:tgtEl>
                                            </p:cond>
                                          </p:endCondLst>
                                        </p:cTn>
                                        <p:tgtEl>
                                          <p:sndTgt r:embed="rId5" name="cashreg.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145426"/>
                                        </p:tgtEl>
                                        <p:attrNameLst>
                                          <p:attrName>style.visibility</p:attrName>
                                        </p:attrNameLst>
                                      </p:cBhvr>
                                      <p:to>
                                        <p:strVal val="visible"/>
                                      </p:to>
                                    </p:set>
                                    <p:animEffect transition="in" filter="wipe(right)">
                                      <p:cBhvr>
                                        <p:cTn id="49" dur="500"/>
                                        <p:tgtEl>
                                          <p:spTgt spid="145426"/>
                                        </p:tgtEl>
                                      </p:cBhvr>
                                    </p:animEffect>
                                  </p:childTnLst>
                                  <p:subTnLst>
                                    <p:audio>
                                      <p:cMediaNode>
                                        <p:cTn display="0" masterRel="sameClick">
                                          <p:stCondLst>
                                            <p:cond evt="begin" delay="0">
                                              <p:tn val="47"/>
                                            </p:cond>
                                          </p:stCondLst>
                                          <p:endCondLst>
                                            <p:cond evt="onStopAudio" delay="0">
                                              <p:tgtEl>
                                                <p:sldTgt/>
                                              </p:tgtEl>
                                            </p:cond>
                                          </p:endCondLst>
                                        </p:cTn>
                                        <p:tgtEl>
                                          <p:sndTgt r:embed="rId5" name="cashreg.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145427"/>
                                        </p:tgtEl>
                                        <p:attrNameLst>
                                          <p:attrName>style.visibility</p:attrName>
                                        </p:attrNameLst>
                                      </p:cBhvr>
                                      <p:to>
                                        <p:strVal val="visible"/>
                                      </p:to>
                                    </p:set>
                                    <p:anim calcmode="lin" valueType="num">
                                      <p:cBhvr>
                                        <p:cTn id="54" dur="500" fill="hold"/>
                                        <p:tgtEl>
                                          <p:spTgt spid="145427"/>
                                        </p:tgtEl>
                                        <p:attrNameLst>
                                          <p:attrName>ppt_w</p:attrName>
                                        </p:attrNameLst>
                                      </p:cBhvr>
                                      <p:tavLst>
                                        <p:tav tm="0">
                                          <p:val>
                                            <p:fltVal val="0"/>
                                          </p:val>
                                        </p:tav>
                                        <p:tav tm="100000">
                                          <p:val>
                                            <p:strVal val="#ppt_w"/>
                                          </p:val>
                                        </p:tav>
                                      </p:tavLst>
                                    </p:anim>
                                    <p:anim calcmode="lin" valueType="num">
                                      <p:cBhvr>
                                        <p:cTn id="55" dur="500" fill="hold"/>
                                        <p:tgtEl>
                                          <p:spTgt spid="145427"/>
                                        </p:tgtEl>
                                        <p:attrNameLst>
                                          <p:attrName>ppt_h</p:attrName>
                                        </p:attrNameLst>
                                      </p:cBhvr>
                                      <p:tavLst>
                                        <p:tav tm="0">
                                          <p:val>
                                            <p:fltVal val="0"/>
                                          </p:val>
                                        </p:tav>
                                        <p:tav tm="100000">
                                          <p:val>
                                            <p:strVal val="#ppt_h"/>
                                          </p:val>
                                        </p:tav>
                                      </p:tavLst>
                                    </p:anim>
                                    <p:animEffect transition="in" filter="fade">
                                      <p:cBhvr>
                                        <p:cTn id="56" dur="500"/>
                                        <p:tgtEl>
                                          <p:spTgt spid="145427"/>
                                        </p:tgtEl>
                                      </p:cBhvr>
                                    </p:animEffect>
                                  </p:childTnLst>
                                  <p:subTnLst>
                                    <p:audio>
                                      <p:cMediaNode>
                                        <p:cTn display="0" masterRel="sameClick">
                                          <p:stCondLst>
                                            <p:cond evt="begin" delay="0">
                                              <p:tn val="52"/>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25" grpId="0"/>
      <p:bldP spid="145426" grpId="0" animBg="1"/>
      <p:bldP spid="1454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5800" y="1549400"/>
            <a:ext cx="7772400" cy="41592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Snell’s law</a:t>
            </a:r>
            <a:endParaRPr lang="en-US" altLang="en-US">
              <a:solidFill>
                <a:srgbClr val="000000"/>
              </a:solidFill>
              <a:latin typeface="Courier New" pitchFamily="49" charset="0"/>
              <a:ea typeface="Calibri" pitchFamily="34" charset="0"/>
              <a:cs typeface="Times New Roman" pitchFamily="18" charset="0"/>
            </a:endParaRPr>
          </a:p>
        </p:txBody>
      </p:sp>
      <p:sp>
        <p:nvSpPr>
          <p:cNvPr id="17411"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mc:AlternateContent xmlns:mc="http://schemas.openxmlformats.org/markup-compatibility/2006" xmlns:a14="http://schemas.microsoft.com/office/drawing/2010/main">
        <mc:Choice Requires="a14">
          <p:sp>
            <p:nvSpPr>
              <p:cNvPr id="145412" name="Rectangle 4"/>
              <p:cNvSpPr>
                <a:spLocks noChangeArrowheads="1"/>
              </p:cNvSpPr>
              <p:nvPr/>
            </p:nvSpPr>
            <p:spPr bwMode="auto">
              <a:xfrm>
                <a:off x="687388" y="1952625"/>
                <a:ext cx="7772400" cy="4905375"/>
              </a:xfrm>
              <a:prstGeom prst="rect">
                <a:avLst/>
              </a:prstGeom>
              <a:solidFill>
                <a:srgbClr val="CCFFCC"/>
              </a:solidFill>
              <a:ln w="9525">
                <a:noFill/>
                <a:miter lim="800000"/>
                <a:headEnd/>
                <a:tailEnd/>
              </a:ln>
            </p:spPr>
            <p:txBody>
              <a:bodyPr/>
              <a:lstStyle/>
              <a:p>
                <a:pPr eaLnBrk="0" hangingPunct="0">
                  <a:spcBef>
                    <a:spcPct val="20000"/>
                  </a:spcBef>
                </a:pPr>
                <a:r>
                  <a:rPr lang="en-US" altLang="en-US" dirty="0" smtClean="0">
                    <a:sym typeface="Symbol" pitchFamily="18" charset="2"/>
                  </a:rPr>
                  <a:t>PRACTICE: </a:t>
                </a:r>
                <a:r>
                  <a:rPr lang="en-US" altLang="en-US" dirty="0">
                    <a:solidFill>
                      <a:srgbClr val="000000"/>
                    </a:solidFill>
                    <a:cs typeface="Times New Roman" pitchFamily="18" charset="0"/>
                  </a:rPr>
                  <a:t>A wave                                                              traveling at 50. m</a:t>
                </a:r>
                <a:r>
                  <a:rPr lang="en-US" altLang="en-US" baseline="-25000" dirty="0">
                    <a:solidFill>
                      <a:srgbClr val="000000"/>
                    </a:solidFill>
                    <a:cs typeface="Times New Roman" pitchFamily="18" charset="0"/>
                  </a:rPr>
                  <a:t> </a:t>
                </a:r>
                <a:r>
                  <a:rPr lang="en-US" altLang="en-US" dirty="0">
                    <a:solidFill>
                      <a:srgbClr val="000000"/>
                    </a:solidFill>
                    <a:cs typeface="Times New Roman" pitchFamily="18" charset="0"/>
                  </a:rPr>
                  <a:t>s</a:t>
                </a:r>
                <a:r>
                  <a:rPr lang="en-US" altLang="en-US" baseline="30000" dirty="0">
                    <a:solidFill>
                      <a:srgbClr val="000000"/>
                    </a:solidFill>
                    <a:cs typeface="Times New Roman" pitchFamily="18" charset="0"/>
                  </a:rPr>
                  <a:t>-1</a:t>
                </a:r>
                <a:r>
                  <a:rPr lang="en-US" altLang="en-US" dirty="0">
                    <a:solidFill>
                      <a:srgbClr val="000000"/>
                    </a:solidFill>
                    <a:cs typeface="Times New Roman" pitchFamily="18" charset="0"/>
                  </a:rPr>
                  <a:t> strikes                                                         a boundary as shown. Part                                                                       of the wave energy is                                                                               reflected and part is refracted.</a:t>
                </a:r>
              </a:p>
              <a:p>
                <a:pPr eaLnBrk="0" hangingPunct="0">
                  <a:spcBef>
                    <a:spcPct val="20000"/>
                  </a:spcBef>
                </a:pPr>
                <a:r>
                  <a:rPr lang="en-US" altLang="en-US" dirty="0">
                    <a:solidFill>
                      <a:srgbClr val="000000"/>
                    </a:solidFill>
                    <a:cs typeface="Times New Roman" pitchFamily="18" charset="0"/>
                    <a:sym typeface="Symbol" pitchFamily="18" charset="2"/>
                  </a:rPr>
                  <a:t>(b) What is the speed of the transmitted wave?</a:t>
                </a:r>
              </a:p>
              <a:p>
                <a:pPr eaLnBrk="0" hangingPunct="0">
                  <a:spcBef>
                    <a:spcPct val="20000"/>
                  </a:spcBef>
                </a:pPr>
                <a:r>
                  <a:rPr lang="en-US" altLang="en-US" dirty="0">
                    <a:solidFill>
                      <a:srgbClr val="000000"/>
                    </a:solidFill>
                    <a:cs typeface="Times New Roman" pitchFamily="18" charset="0"/>
                  </a:rPr>
                  <a:t>SOLUTION:	</a:t>
                </a:r>
              </a:p>
              <a:p>
                <a:pPr eaLnBrk="0" hangingPunct="0">
                  <a:spcBef>
                    <a:spcPct val="20000"/>
                  </a:spcBef>
                </a:pPr>
                <a:r>
                  <a:rPr lang="en-US" altLang="en-US" dirty="0">
                    <a:solidFill>
                      <a:srgbClr val="000000"/>
                    </a:solidFill>
                    <a:cs typeface="Times New Roman" pitchFamily="18" charset="0"/>
                    <a:sym typeface="Symbol" pitchFamily="18" charset="2"/>
                  </a:rPr>
                  <a:t>The angle of refraction is 90</a:t>
                </a:r>
                <a:r>
                  <a:rPr lang="en-US" altLang="en-US" dirty="0">
                    <a:solidFill>
                      <a:srgbClr val="000000"/>
                    </a:solidFill>
                    <a:cs typeface="Courier New" pitchFamily="49" charset="0"/>
                    <a:sym typeface="Symbol" pitchFamily="18" charset="2"/>
                  </a:rPr>
                  <a:t>°</a:t>
                </a:r>
                <a:r>
                  <a:rPr lang="en-US" altLang="en-US" dirty="0">
                    <a:solidFill>
                      <a:srgbClr val="000000"/>
                    </a:solidFill>
                    <a:cs typeface="Times New Roman" pitchFamily="18" charset="0"/>
                    <a:sym typeface="Symbol" pitchFamily="18" charset="2"/>
                  </a:rPr>
                  <a:t> – 75</a:t>
                </a:r>
                <a:r>
                  <a:rPr lang="en-US" altLang="en-US" dirty="0">
                    <a:solidFill>
                      <a:srgbClr val="000000"/>
                    </a:solidFill>
                    <a:cs typeface="Courier New" pitchFamily="49" charset="0"/>
                    <a:sym typeface="Symbol" pitchFamily="18" charset="2"/>
                  </a:rPr>
                  <a:t>°</a:t>
                </a:r>
                <a:r>
                  <a:rPr lang="en-US" altLang="en-US" dirty="0">
                    <a:solidFill>
                      <a:srgbClr val="000000"/>
                    </a:solidFill>
                    <a:cs typeface="Times New Roman" pitchFamily="18" charset="0"/>
                    <a:sym typeface="Symbol" pitchFamily="18" charset="2"/>
                  </a:rPr>
                  <a:t> = 15</a:t>
                </a:r>
                <a:r>
                  <a:rPr lang="en-US" altLang="en-US" dirty="0">
                    <a:solidFill>
                      <a:srgbClr val="000000"/>
                    </a:solidFill>
                    <a:cs typeface="Courier New" pitchFamily="49" charset="0"/>
                    <a:sym typeface="Symbol" pitchFamily="18" charset="2"/>
                  </a:rPr>
                  <a:t>°.</a:t>
                </a:r>
              </a:p>
              <a:p>
                <a:pPr eaLnBrk="0" hangingPunct="0">
                  <a:spcBef>
                    <a:spcPct val="20000"/>
                  </a:spcBef>
                </a:pPr>
                <a:r>
                  <a:rPr lang="en-US" altLang="en-US" dirty="0">
                    <a:solidFill>
                      <a:srgbClr val="000000"/>
                    </a:solidFill>
                    <a:cs typeface="Times New Roman" pitchFamily="18" charset="0"/>
                    <a:sym typeface="Symbol" pitchFamily="18" charset="2"/>
                  </a:rPr>
                  <a:t>                     </a:t>
                </a:r>
                <a14:m>
                  <m:oMath xmlns:m="http://schemas.openxmlformats.org/officeDocument/2006/math">
                    <m:f>
                      <m:f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smtClean="0">
                            <a:solidFill>
                              <a:srgbClr val="000000"/>
                            </a:solidFill>
                            <a:latin typeface="Cambria Math" panose="02040503050406030204" pitchFamily="18" charset="0"/>
                            <a:cs typeface="Times New Roman" pitchFamily="18" charset="0"/>
                            <a:sym typeface="Symbol" pitchFamily="18" charset="2"/>
                          </a:rPr>
                          <m:t>𝑣</m:t>
                        </m:r>
                        <m:r>
                          <a:rPr lang="en-US" altLang="en-US" sz="2000" i="1" baseline="-25000" dirty="0">
                            <a:solidFill>
                              <a:srgbClr val="000000"/>
                            </a:solidFill>
                            <a:latin typeface="Cambria Math" panose="02040503050406030204" pitchFamily="18" charset="0"/>
                            <a:cs typeface="Times New Roman" pitchFamily="18" charset="0"/>
                            <a:sym typeface="Symbol" pitchFamily="18" charset="2"/>
                          </a:rPr>
                          <m:t>2</m:t>
                        </m:r>
                      </m:num>
                      <m:den>
                        <m:r>
                          <a:rPr lang="en-US" altLang="en-US" sz="2000" i="1" dirty="0">
                            <a:solidFill>
                              <a:srgbClr val="000000"/>
                            </a:solidFill>
                            <a:latin typeface="Cambria Math" panose="02040503050406030204" pitchFamily="18" charset="0"/>
                            <a:cs typeface="Times New Roman" pitchFamily="18" charset="0"/>
                            <a:sym typeface="Symbol" pitchFamily="18" charset="2"/>
                          </a:rPr>
                          <m:t>𝑣</m:t>
                        </m:r>
                        <m:r>
                          <a:rPr lang="en-US" altLang="en-US" sz="2000" i="1" baseline="-25000" dirty="0">
                            <a:solidFill>
                              <a:srgbClr val="000000"/>
                            </a:solidFill>
                            <a:latin typeface="Cambria Math" panose="02040503050406030204" pitchFamily="18" charset="0"/>
                            <a:cs typeface="Times New Roman" pitchFamily="18" charset="0"/>
                            <a:sym typeface="Symbol" pitchFamily="18" charset="2"/>
                          </a:rPr>
                          <m:t>1</m:t>
                        </m:r>
                      </m:den>
                    </m:f>
                    <m:r>
                      <a:rPr lang="en-US" altLang="en-US" sz="2000" i="1" dirty="0">
                        <a:solidFill>
                          <a:srgbClr val="000000"/>
                        </a:solidFill>
                        <a:latin typeface="Cambria Math" panose="02040503050406030204" pitchFamily="18" charset="0"/>
                        <a:cs typeface="Times New Roman" pitchFamily="18" charset="0"/>
                        <a:sym typeface="Symbol" pitchFamily="18" charset="2"/>
                      </a:rPr>
                      <m:t>=</m:t>
                    </m:r>
                    <m:f>
                      <m:f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Pr>
                      <m:num>
                        <m:func>
                          <m:func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uncPr>
                          <m:fName>
                            <m:r>
                              <m:rPr>
                                <m:sty m:val="p"/>
                              </m:rPr>
                              <a:rPr lang="en-US" altLang="en-US" sz="2000" dirty="0">
                                <a:solidFill>
                                  <a:srgbClr val="000000"/>
                                </a:solidFill>
                                <a:latin typeface="Cambria Math" panose="02040503050406030204" pitchFamily="18" charset="0"/>
                                <a:cs typeface="Times New Roman" pitchFamily="18" charset="0"/>
                                <a:sym typeface="Symbol" pitchFamily="18" charset="2"/>
                              </a:rPr>
                              <m:t>sin</m:t>
                            </m:r>
                          </m:fName>
                          <m:e>
                            <m:sSub>
                              <m:sSub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sSubPr>
                              <m:e>
                                <m:r>
                                  <a:rPr lang="en-US" altLang="en-US" sz="2000"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𝜃</m:t>
                                </m:r>
                              </m:e>
                              <m:sub>
                                <m:r>
                                  <a:rPr lang="en-US" altLang="en-US" sz="2000" i="1" dirty="0">
                                    <a:solidFill>
                                      <a:srgbClr val="000000"/>
                                    </a:solidFill>
                                    <a:latin typeface="Cambria Math" panose="02040503050406030204" pitchFamily="18" charset="0"/>
                                    <a:cs typeface="Times New Roman" pitchFamily="18" charset="0"/>
                                    <a:sym typeface="Symbol" pitchFamily="18" charset="2"/>
                                  </a:rPr>
                                  <m:t>2</m:t>
                                </m:r>
                              </m:sub>
                            </m:sSub>
                          </m:e>
                        </m:func>
                      </m:num>
                      <m:den>
                        <m:func>
                          <m:func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uncPr>
                          <m:fName>
                            <m:r>
                              <m:rPr>
                                <m:sty m:val="p"/>
                              </m:rPr>
                              <a:rPr lang="en-US" altLang="en-US" sz="2000" dirty="0">
                                <a:solidFill>
                                  <a:srgbClr val="000000"/>
                                </a:solidFill>
                                <a:latin typeface="Cambria Math" panose="02040503050406030204" pitchFamily="18" charset="0"/>
                                <a:cs typeface="Times New Roman" pitchFamily="18" charset="0"/>
                                <a:sym typeface="Symbol" pitchFamily="18" charset="2"/>
                              </a:rPr>
                              <m:t>sin</m:t>
                            </m:r>
                          </m:fName>
                          <m:e>
                            <m:sSub>
                              <m:sSub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sSubPr>
                              <m:e>
                                <m:r>
                                  <a:rPr lang="en-US" altLang="en-US" sz="2000"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𝜃</m:t>
                                </m:r>
                              </m:e>
                              <m:sub>
                                <m:r>
                                  <a:rPr lang="en-US" altLang="en-US" sz="2000"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1</m:t>
                                </m:r>
                              </m:sub>
                            </m:sSub>
                          </m:e>
                        </m:func>
                      </m:den>
                    </m:f>
                  </m:oMath>
                </a14:m>
                <a:endParaRPr lang="en-US" altLang="en-US" baseline="-25000" dirty="0">
                  <a:solidFill>
                    <a:srgbClr val="000000"/>
                  </a:solidFill>
                  <a:cs typeface="Times New Roman" pitchFamily="18" charset="0"/>
                  <a:sym typeface="Symbol" pitchFamily="18" charset="2"/>
                </a:endParaRPr>
              </a:p>
              <a:p>
                <a:pPr eaLnBrk="0" hangingPunct="0">
                  <a:spcBef>
                    <a:spcPct val="20000"/>
                  </a:spcBef>
                </a:pPr>
                <a:r>
                  <a:rPr lang="en-US" altLang="en-US" i="1" dirty="0">
                    <a:solidFill>
                      <a:srgbClr val="000000"/>
                    </a:solidFill>
                    <a:cs typeface="Times New Roman" pitchFamily="18" charset="0"/>
                    <a:sym typeface="Symbol" pitchFamily="18" charset="2"/>
                  </a:rPr>
                  <a:t>                  </a:t>
                </a:r>
                <a:r>
                  <a:rPr lang="en-US" altLang="en-US" sz="1100" i="1" dirty="0" smtClean="0">
                    <a:solidFill>
                      <a:srgbClr val="000000"/>
                    </a:solidFill>
                    <a:cs typeface="Times New Roman" pitchFamily="18" charset="0"/>
                    <a:sym typeface="Symbol" pitchFamily="18" charset="2"/>
                  </a:rPr>
                  <a:t> </a:t>
                </a:r>
                <a:r>
                  <a:rPr lang="en-US" altLang="en-US" i="1" dirty="0" smtClean="0">
                    <a:solidFill>
                      <a:srgbClr val="000000"/>
                    </a:solidFill>
                    <a:cs typeface="Times New Roman" pitchFamily="18" charset="0"/>
                    <a:sym typeface="Symbol" pitchFamily="18" charset="2"/>
                  </a:rPr>
                  <a:t>  </a:t>
                </a:r>
                <a14:m>
                  <m:oMath xmlns:m="http://schemas.openxmlformats.org/officeDocument/2006/math">
                    <m:f>
                      <m:f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smtClean="0">
                            <a:solidFill>
                              <a:srgbClr val="000000"/>
                            </a:solidFill>
                            <a:latin typeface="Cambria Math" panose="02040503050406030204" pitchFamily="18" charset="0"/>
                            <a:cs typeface="Times New Roman" pitchFamily="18" charset="0"/>
                            <a:sym typeface="Symbol" pitchFamily="18" charset="2"/>
                          </a:rPr>
                          <m:t>𝑣</m:t>
                        </m:r>
                        <m:r>
                          <a:rPr lang="en-US" altLang="en-US" sz="2000" i="1" baseline="-25000" dirty="0">
                            <a:solidFill>
                              <a:srgbClr val="000000"/>
                            </a:solidFill>
                            <a:latin typeface="Cambria Math" panose="02040503050406030204" pitchFamily="18" charset="0"/>
                            <a:cs typeface="Times New Roman" pitchFamily="18" charset="0"/>
                            <a:sym typeface="Symbol" pitchFamily="18" charset="2"/>
                          </a:rPr>
                          <m:t>2</m:t>
                        </m:r>
                      </m:num>
                      <m:den>
                        <m:r>
                          <a:rPr lang="en-US" altLang="en-US" sz="2000" i="1" dirty="0">
                            <a:solidFill>
                              <a:srgbClr val="000000"/>
                            </a:solidFill>
                            <a:latin typeface="Cambria Math" panose="02040503050406030204" pitchFamily="18" charset="0"/>
                            <a:cs typeface="Times New Roman" pitchFamily="18" charset="0"/>
                            <a:sym typeface="Symbol" pitchFamily="18" charset="2"/>
                          </a:rPr>
                          <m:t>50</m:t>
                        </m:r>
                      </m:den>
                    </m:f>
                    <m:r>
                      <a:rPr lang="en-US" altLang="en-US" sz="2000" i="1" dirty="0">
                        <a:solidFill>
                          <a:srgbClr val="000000"/>
                        </a:solidFill>
                        <a:latin typeface="Cambria Math" panose="02040503050406030204" pitchFamily="18" charset="0"/>
                        <a:cs typeface="Times New Roman" pitchFamily="18" charset="0"/>
                        <a:sym typeface="Symbol" pitchFamily="18" charset="2"/>
                      </a:rPr>
                      <m:t>=</m:t>
                    </m:r>
                    <m:f>
                      <m:f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Pr>
                      <m:num>
                        <m:func>
                          <m:func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uncPr>
                          <m:fName>
                            <m:r>
                              <m:rPr>
                                <m:sty m:val="p"/>
                              </m:rPr>
                              <a:rPr lang="en-US" altLang="en-US" sz="2000" dirty="0">
                                <a:solidFill>
                                  <a:srgbClr val="000000"/>
                                </a:solidFill>
                                <a:latin typeface="Cambria Math" panose="02040503050406030204" pitchFamily="18" charset="0"/>
                                <a:cs typeface="Times New Roman" pitchFamily="18" charset="0"/>
                                <a:sym typeface="Symbol" pitchFamily="18" charset="2"/>
                              </a:rPr>
                              <m:t>sin</m:t>
                            </m:r>
                          </m:fName>
                          <m:e>
                            <m:r>
                              <a:rPr lang="en-US" altLang="en-US" sz="2000" b="0" i="1" dirty="0" smtClean="0">
                                <a:solidFill>
                                  <a:srgbClr val="000000"/>
                                </a:solidFill>
                                <a:latin typeface="Cambria Math" panose="02040503050406030204" pitchFamily="18" charset="0"/>
                                <a:cs typeface="Times New Roman" pitchFamily="18" charset="0"/>
                                <a:sym typeface="Symbol" pitchFamily="18" charset="2"/>
                              </a:rPr>
                              <m:t>15</m:t>
                            </m:r>
                            <m:r>
                              <a:rPr lang="en-US" altLang="en-US" sz="2000"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m:t>
                            </m:r>
                          </m:e>
                        </m:func>
                      </m:num>
                      <m:den>
                        <m:func>
                          <m:func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uncPr>
                          <m:fName>
                            <m:r>
                              <m:rPr>
                                <m:sty m:val="p"/>
                              </m:rPr>
                              <a:rPr lang="en-US" altLang="en-US" sz="2000" dirty="0">
                                <a:solidFill>
                                  <a:srgbClr val="000000"/>
                                </a:solidFill>
                                <a:latin typeface="Cambria Math" panose="02040503050406030204" pitchFamily="18" charset="0"/>
                                <a:cs typeface="Times New Roman" pitchFamily="18" charset="0"/>
                                <a:sym typeface="Symbol" pitchFamily="18" charset="2"/>
                              </a:rPr>
                              <m:t>sin</m:t>
                            </m:r>
                          </m:fName>
                          <m:e>
                            <m:r>
                              <a:rPr lang="en-US" altLang="en-US" sz="2000" b="0" i="1" dirty="0" smtClean="0">
                                <a:solidFill>
                                  <a:srgbClr val="000000"/>
                                </a:solidFill>
                                <a:latin typeface="Cambria Math" panose="02040503050406030204" pitchFamily="18" charset="0"/>
                                <a:cs typeface="Times New Roman" pitchFamily="18" charset="0"/>
                                <a:sym typeface="Symbol" pitchFamily="18" charset="2"/>
                              </a:rPr>
                              <m:t>22</m:t>
                            </m:r>
                            <m:r>
                              <a:rPr lang="en-US" altLang="en-US" sz="2000"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m:t>
                            </m:r>
                          </m:e>
                        </m:func>
                      </m:den>
                    </m:f>
                    <m:r>
                      <a:rPr lang="en-US" altLang="en-US" sz="2000" i="1" dirty="0">
                        <a:solidFill>
                          <a:srgbClr val="000000"/>
                        </a:solidFill>
                        <a:latin typeface="Cambria Math" panose="02040503050406030204" pitchFamily="18" charset="0"/>
                        <a:cs typeface="Courier New" pitchFamily="49" charset="0"/>
                        <a:sym typeface="Symbol" pitchFamily="18" charset="2"/>
                      </a:rPr>
                      <m:t> </m:t>
                    </m:r>
                  </m:oMath>
                </a14:m>
                <a:endParaRPr lang="en-US" altLang="en-US" dirty="0">
                  <a:solidFill>
                    <a:srgbClr val="000000"/>
                  </a:solidFill>
                  <a:cs typeface="Courier New" pitchFamily="49" charset="0"/>
                  <a:sym typeface="Symbol" pitchFamily="18" charset="2"/>
                </a:endParaRPr>
              </a:p>
              <a:p>
                <a:pPr eaLnBrk="0" hangingPunct="0">
                  <a:spcBef>
                    <a:spcPct val="20000"/>
                  </a:spcBef>
                </a:pPr>
                <a:r>
                  <a:rPr lang="en-US" altLang="en-US" i="1" dirty="0">
                    <a:solidFill>
                      <a:srgbClr val="000000"/>
                    </a:solidFill>
                    <a:cs typeface="Courier New" pitchFamily="49" charset="0"/>
                    <a:sym typeface="Symbol" pitchFamily="18" charset="2"/>
                  </a:rPr>
                  <a:t>                    </a:t>
                </a:r>
                <a14:m>
                  <m:oMath xmlns:m="http://schemas.openxmlformats.org/officeDocument/2006/math">
                    <m:r>
                      <a:rPr lang="en-US" altLang="en-US" sz="2000" i="1" dirty="0" smtClean="0">
                        <a:solidFill>
                          <a:srgbClr val="000000"/>
                        </a:solidFill>
                        <a:latin typeface="Cambria Math" panose="02040503050406030204" pitchFamily="18" charset="0"/>
                        <a:cs typeface="Courier New" pitchFamily="49" charset="0"/>
                        <a:sym typeface="Symbol" pitchFamily="18" charset="2"/>
                      </a:rPr>
                      <m:t>𝑣</m:t>
                    </m:r>
                    <m:r>
                      <a:rPr lang="en-US" altLang="en-US" sz="2000" i="1" baseline="-25000" dirty="0">
                        <a:solidFill>
                          <a:srgbClr val="000000"/>
                        </a:solidFill>
                        <a:latin typeface="Cambria Math" panose="02040503050406030204" pitchFamily="18" charset="0"/>
                        <a:cs typeface="Courier New" pitchFamily="49" charset="0"/>
                        <a:sym typeface="Symbol" pitchFamily="18" charset="2"/>
                      </a:rPr>
                      <m:t>2</m:t>
                    </m:r>
                    <m:r>
                      <a:rPr lang="en-US" altLang="en-US" sz="2000" i="1" dirty="0" smtClean="0">
                        <a:solidFill>
                          <a:srgbClr val="000000"/>
                        </a:solidFill>
                        <a:latin typeface="Cambria Math" panose="02040503050406030204" pitchFamily="18" charset="0"/>
                        <a:cs typeface="Courier New" pitchFamily="49" charset="0"/>
                        <a:sym typeface="Symbol" pitchFamily="18" charset="2"/>
                      </a:rPr>
                      <m:t>=</m:t>
                    </m:r>
                    <m:r>
                      <a:rPr lang="en-US" altLang="en-US" sz="2000" i="1" dirty="0">
                        <a:solidFill>
                          <a:srgbClr val="000000"/>
                        </a:solidFill>
                        <a:latin typeface="Cambria Math" panose="02040503050406030204" pitchFamily="18" charset="0"/>
                        <a:cs typeface="Courier New" pitchFamily="49" charset="0"/>
                        <a:sym typeface="Symbol" pitchFamily="18" charset="2"/>
                      </a:rPr>
                      <m:t>35</m:t>
                    </m:r>
                  </m:oMath>
                </a14:m>
                <a:r>
                  <a:rPr lang="en-US" altLang="en-US" dirty="0">
                    <a:solidFill>
                      <a:srgbClr val="000000"/>
                    </a:solidFill>
                    <a:cs typeface="Courier New" pitchFamily="49" charset="0"/>
                    <a:sym typeface="Symbol" pitchFamily="18" charset="2"/>
                  </a:rPr>
                  <a:t> </a:t>
                </a:r>
                <a:r>
                  <a:rPr lang="en-US" altLang="en-US" sz="2000" dirty="0" smtClean="0">
                    <a:solidFill>
                      <a:srgbClr val="000000"/>
                    </a:solidFill>
                    <a:cs typeface="Courier New" pitchFamily="49" charset="0"/>
                    <a:sym typeface="Symbol" pitchFamily="18" charset="2"/>
                  </a:rPr>
                  <a:t>ms</a:t>
                </a:r>
                <a:r>
                  <a:rPr lang="en-US" altLang="en-US" sz="2000" baseline="30000" dirty="0" smtClean="0">
                    <a:solidFill>
                      <a:srgbClr val="000000"/>
                    </a:solidFill>
                    <a:cs typeface="Courier New" pitchFamily="49" charset="0"/>
                    <a:sym typeface="Symbol" pitchFamily="18" charset="2"/>
                  </a:rPr>
                  <a:t>-1</a:t>
                </a:r>
                <a:r>
                  <a:rPr lang="en-US" altLang="en-US" dirty="0">
                    <a:solidFill>
                      <a:srgbClr val="000000"/>
                    </a:solidFill>
                    <a:cs typeface="Courier New" pitchFamily="49" charset="0"/>
                    <a:sym typeface="Symbol" pitchFamily="18" charset="2"/>
                  </a:rPr>
                  <a:t>.</a:t>
                </a:r>
                <a:endParaRPr lang="en-US" altLang="en-US" baseline="-25000" dirty="0">
                  <a:solidFill>
                    <a:srgbClr val="000000"/>
                  </a:solidFill>
                  <a:cs typeface="Times New Roman" pitchFamily="18" charset="0"/>
                  <a:sym typeface="Symbol" pitchFamily="18" charset="2"/>
                </a:endParaRPr>
              </a:p>
            </p:txBody>
          </p:sp>
        </mc:Choice>
        <mc:Fallback xmlns="">
          <p:sp>
            <p:nvSpPr>
              <p:cNvPr id="145412" name="Rectangle 4"/>
              <p:cNvSpPr>
                <a:spLocks noRot="1" noChangeAspect="1" noMove="1" noResize="1" noEditPoints="1" noAdjustHandles="1" noChangeArrowheads="1" noChangeShapeType="1" noTextEdit="1"/>
              </p:cNvSpPr>
              <p:nvPr/>
            </p:nvSpPr>
            <p:spPr bwMode="auto">
              <a:xfrm>
                <a:off x="687388" y="1952625"/>
                <a:ext cx="7772400" cy="4905375"/>
              </a:xfrm>
              <a:prstGeom prst="rect">
                <a:avLst/>
              </a:prstGeom>
              <a:blipFill>
                <a:blip r:embed="rId6"/>
                <a:stretch>
                  <a:fillRect l="-1255" t="-870" r="-27059" b="-497"/>
                </a:stretch>
              </a:blipFill>
              <a:ln w="9525">
                <a:noFill/>
                <a:miter lim="800000"/>
                <a:headEnd/>
                <a:tailEnd/>
              </a:ln>
            </p:spPr>
            <p:txBody>
              <a:bodyPr/>
              <a:lstStyle/>
              <a:p>
                <a:r>
                  <a:rPr lang="en-US">
                    <a:noFill/>
                  </a:rPr>
                  <a:t> </a:t>
                </a:r>
              </a:p>
            </p:txBody>
          </p:sp>
        </mc:Fallback>
      </mc:AlternateContent>
      <p:grpSp>
        <p:nvGrpSpPr>
          <p:cNvPr id="17413" name="Group 5"/>
          <p:cNvGrpSpPr>
            <a:grpSpLocks/>
          </p:cNvGrpSpPr>
          <p:nvPr/>
        </p:nvGrpSpPr>
        <p:grpSpPr bwMode="auto">
          <a:xfrm>
            <a:off x="4641850" y="2000250"/>
            <a:ext cx="3713163" cy="1414463"/>
            <a:chOff x="2977" y="1434"/>
            <a:chExt cx="2339" cy="891"/>
          </a:xfrm>
        </p:grpSpPr>
        <p:grpSp>
          <p:nvGrpSpPr>
            <p:cNvPr id="17418" name="Group 93"/>
            <p:cNvGrpSpPr>
              <a:grpSpLocks/>
            </p:cNvGrpSpPr>
            <p:nvPr/>
          </p:nvGrpSpPr>
          <p:grpSpPr bwMode="auto">
            <a:xfrm>
              <a:off x="2977" y="1457"/>
              <a:ext cx="2338" cy="868"/>
              <a:chOff x="661" y="1695"/>
              <a:chExt cx="3747" cy="2220"/>
            </a:xfrm>
          </p:grpSpPr>
          <p:sp>
            <p:nvSpPr>
              <p:cNvPr id="17427" name="Rectangle 92"/>
              <p:cNvSpPr>
                <a:spLocks noChangeArrowheads="1"/>
              </p:cNvSpPr>
              <p:nvPr/>
            </p:nvSpPr>
            <p:spPr bwMode="auto">
              <a:xfrm>
                <a:off x="2533" y="1695"/>
                <a:ext cx="1875" cy="2220"/>
              </a:xfrm>
              <a:prstGeom prst="rect">
                <a:avLst/>
              </a:prstGeom>
              <a:solidFill>
                <a:srgbClr val="C4DAC5"/>
              </a:solidFill>
              <a:ln w="9525">
                <a:noFill/>
                <a:miter lim="800000"/>
                <a:headEnd/>
                <a:tailEnd/>
              </a:ln>
            </p:spPr>
            <p:txBody>
              <a:bodyPr wrap="none" anchor="ctr"/>
              <a:lstStyle/>
              <a:p>
                <a:endParaRPr lang="en-US" altLang="en-US" sz="1800"/>
              </a:p>
            </p:txBody>
          </p:sp>
          <p:sp>
            <p:nvSpPr>
              <p:cNvPr id="17428" name="Rectangle 32"/>
              <p:cNvSpPr>
                <a:spLocks noChangeArrowheads="1"/>
              </p:cNvSpPr>
              <p:nvPr/>
            </p:nvSpPr>
            <p:spPr bwMode="auto">
              <a:xfrm>
                <a:off x="661" y="1695"/>
                <a:ext cx="1875" cy="2220"/>
              </a:xfrm>
              <a:prstGeom prst="rect">
                <a:avLst/>
              </a:prstGeom>
              <a:solidFill>
                <a:schemeClr val="accent1"/>
              </a:solidFill>
              <a:ln w="9525">
                <a:noFill/>
                <a:miter lim="800000"/>
                <a:headEnd/>
                <a:tailEnd/>
              </a:ln>
            </p:spPr>
            <p:txBody>
              <a:bodyPr wrap="none" anchor="ctr"/>
              <a:lstStyle/>
              <a:p>
                <a:endParaRPr lang="en-US" altLang="en-US" sz="1800"/>
              </a:p>
            </p:txBody>
          </p:sp>
        </p:grpSp>
        <p:sp>
          <p:nvSpPr>
            <p:cNvPr id="17419" name="Line 94"/>
            <p:cNvSpPr>
              <a:spLocks noChangeShapeType="1"/>
            </p:cNvSpPr>
            <p:nvPr/>
          </p:nvSpPr>
          <p:spPr bwMode="auto">
            <a:xfrm>
              <a:off x="4148" y="1474"/>
              <a:ext cx="0" cy="847"/>
            </a:xfrm>
            <a:prstGeom prst="line">
              <a:avLst/>
            </a:prstGeom>
            <a:noFill/>
            <a:ln w="9525">
              <a:solidFill>
                <a:schemeClr val="tx1"/>
              </a:solidFill>
              <a:prstDash val="dash"/>
              <a:round/>
              <a:headEnd/>
              <a:tailEnd/>
            </a:ln>
          </p:spPr>
          <p:txBody>
            <a:bodyPr/>
            <a:lstStyle/>
            <a:p>
              <a:endParaRPr lang="en-US"/>
            </a:p>
          </p:txBody>
        </p:sp>
        <p:sp>
          <p:nvSpPr>
            <p:cNvPr id="17420" name="Text Box 97"/>
            <p:cNvSpPr txBox="1">
              <a:spLocks noChangeArrowheads="1"/>
            </p:cNvSpPr>
            <p:nvPr/>
          </p:nvSpPr>
          <p:spPr bwMode="auto">
            <a:xfrm>
              <a:off x="3615" y="1434"/>
              <a:ext cx="1078" cy="250"/>
            </a:xfrm>
            <a:prstGeom prst="rect">
              <a:avLst/>
            </a:prstGeom>
            <a:noFill/>
            <a:ln w="9525">
              <a:noFill/>
              <a:miter lim="800000"/>
              <a:headEnd/>
              <a:tailEnd/>
            </a:ln>
          </p:spPr>
          <p:txBody>
            <a:bodyPr>
              <a:spAutoFit/>
            </a:bodyPr>
            <a:lstStyle/>
            <a:p>
              <a:r>
                <a:rPr lang="en-US" altLang="en-US" sz="2000"/>
                <a:t>BOUN DARY</a:t>
              </a:r>
            </a:p>
          </p:txBody>
        </p:sp>
        <p:sp>
          <p:nvSpPr>
            <p:cNvPr id="17421" name="Line 114"/>
            <p:cNvSpPr>
              <a:spLocks noChangeShapeType="1"/>
            </p:cNvSpPr>
            <p:nvPr/>
          </p:nvSpPr>
          <p:spPr bwMode="auto">
            <a:xfrm flipV="1">
              <a:off x="2980" y="1944"/>
              <a:ext cx="2334" cy="1"/>
            </a:xfrm>
            <a:prstGeom prst="line">
              <a:avLst/>
            </a:prstGeom>
            <a:noFill/>
            <a:ln w="9525">
              <a:solidFill>
                <a:schemeClr val="tx1"/>
              </a:solidFill>
              <a:prstDash val="dash"/>
              <a:round/>
              <a:headEnd/>
              <a:tailEnd/>
            </a:ln>
          </p:spPr>
          <p:txBody>
            <a:bodyPr/>
            <a:lstStyle/>
            <a:p>
              <a:endParaRPr lang="en-US"/>
            </a:p>
          </p:txBody>
        </p:sp>
        <p:sp>
          <p:nvSpPr>
            <p:cNvPr id="17422" name="Text Box 116"/>
            <p:cNvSpPr txBox="1">
              <a:spLocks noChangeArrowheads="1"/>
            </p:cNvSpPr>
            <p:nvPr/>
          </p:nvSpPr>
          <p:spPr bwMode="auto">
            <a:xfrm>
              <a:off x="3016" y="1744"/>
              <a:ext cx="666" cy="250"/>
            </a:xfrm>
            <a:prstGeom prst="rect">
              <a:avLst/>
            </a:prstGeom>
            <a:noFill/>
            <a:ln w="9525">
              <a:noFill/>
              <a:miter lim="800000"/>
              <a:headEnd/>
              <a:tailEnd/>
            </a:ln>
          </p:spPr>
          <p:txBody>
            <a:bodyPr>
              <a:spAutoFit/>
            </a:bodyPr>
            <a:lstStyle/>
            <a:p>
              <a:r>
                <a:rPr lang="en-US" altLang="en-US" sz="2000" i="1"/>
                <a:t>normal</a:t>
              </a:r>
            </a:p>
          </p:txBody>
        </p:sp>
        <p:sp>
          <p:nvSpPr>
            <p:cNvPr id="17423" name="Line 117"/>
            <p:cNvSpPr>
              <a:spLocks noChangeShapeType="1"/>
            </p:cNvSpPr>
            <p:nvPr/>
          </p:nvSpPr>
          <p:spPr bwMode="auto">
            <a:xfrm flipH="1" flipV="1">
              <a:off x="3153" y="1490"/>
              <a:ext cx="991" cy="455"/>
            </a:xfrm>
            <a:prstGeom prst="line">
              <a:avLst/>
            </a:prstGeom>
            <a:noFill/>
            <a:ln w="28575">
              <a:solidFill>
                <a:schemeClr val="tx1"/>
              </a:solidFill>
              <a:round/>
              <a:headEnd type="arrow" w="med" len="med"/>
              <a:tailEnd/>
            </a:ln>
          </p:spPr>
          <p:txBody>
            <a:bodyPr/>
            <a:lstStyle/>
            <a:p>
              <a:endParaRPr lang="en-US"/>
            </a:p>
          </p:txBody>
        </p:sp>
        <p:sp>
          <p:nvSpPr>
            <p:cNvPr id="17424" name="Text Box 118"/>
            <p:cNvSpPr txBox="1">
              <a:spLocks noChangeArrowheads="1"/>
            </p:cNvSpPr>
            <p:nvPr/>
          </p:nvSpPr>
          <p:spPr bwMode="auto">
            <a:xfrm>
              <a:off x="3809" y="1629"/>
              <a:ext cx="772" cy="250"/>
            </a:xfrm>
            <a:prstGeom prst="rect">
              <a:avLst/>
            </a:prstGeom>
            <a:noFill/>
            <a:ln w="9525">
              <a:noFill/>
              <a:miter lim="800000"/>
              <a:headEnd/>
              <a:tailEnd/>
            </a:ln>
          </p:spPr>
          <p:txBody>
            <a:bodyPr>
              <a:spAutoFit/>
            </a:bodyPr>
            <a:lstStyle/>
            <a:p>
              <a:r>
                <a:rPr lang="en-US" altLang="en-US" sz="2000" b="1">
                  <a:latin typeface="Courier New" pitchFamily="49" charset="0"/>
                  <a:cs typeface="Courier New" pitchFamily="49" charset="0"/>
                  <a:sym typeface="Symbol" pitchFamily="18" charset="2"/>
                </a:rPr>
                <a:t>68°</a:t>
              </a:r>
            </a:p>
          </p:txBody>
        </p:sp>
        <p:sp>
          <p:nvSpPr>
            <p:cNvPr id="17425" name="Line 122"/>
            <p:cNvSpPr>
              <a:spLocks noChangeShapeType="1"/>
            </p:cNvSpPr>
            <p:nvPr/>
          </p:nvSpPr>
          <p:spPr bwMode="auto">
            <a:xfrm flipH="1" flipV="1">
              <a:off x="4145" y="1938"/>
              <a:ext cx="1171" cy="295"/>
            </a:xfrm>
            <a:prstGeom prst="line">
              <a:avLst/>
            </a:prstGeom>
            <a:noFill/>
            <a:ln w="9525">
              <a:solidFill>
                <a:schemeClr val="tx1"/>
              </a:solidFill>
              <a:round/>
              <a:headEnd/>
              <a:tailEnd/>
            </a:ln>
          </p:spPr>
          <p:txBody>
            <a:bodyPr/>
            <a:lstStyle/>
            <a:p>
              <a:endParaRPr lang="en-US"/>
            </a:p>
          </p:txBody>
        </p:sp>
        <p:sp>
          <p:nvSpPr>
            <p:cNvPr id="17426" name="Text Box 118"/>
            <p:cNvSpPr txBox="1">
              <a:spLocks noChangeArrowheads="1"/>
            </p:cNvSpPr>
            <p:nvPr/>
          </p:nvSpPr>
          <p:spPr bwMode="auto">
            <a:xfrm>
              <a:off x="4129" y="1994"/>
              <a:ext cx="772" cy="250"/>
            </a:xfrm>
            <a:prstGeom prst="rect">
              <a:avLst/>
            </a:prstGeom>
            <a:noFill/>
            <a:ln w="9525">
              <a:noFill/>
              <a:miter lim="800000"/>
              <a:headEnd/>
              <a:tailEnd/>
            </a:ln>
          </p:spPr>
          <p:txBody>
            <a:bodyPr>
              <a:spAutoFit/>
            </a:bodyPr>
            <a:lstStyle/>
            <a:p>
              <a:r>
                <a:rPr lang="en-US" altLang="en-US" sz="2000" b="1">
                  <a:latin typeface="Courier New" pitchFamily="49" charset="0"/>
                  <a:cs typeface="Courier New" pitchFamily="49" charset="0"/>
                  <a:sym typeface="Symbol" pitchFamily="18" charset="2"/>
                </a:rPr>
                <a:t>75°</a:t>
              </a:r>
            </a:p>
          </p:txBody>
        </p:sp>
      </p:grpSp>
      <p:sp>
        <p:nvSpPr>
          <p:cNvPr id="17414" name="Text Box 17"/>
          <p:cNvSpPr txBox="1">
            <a:spLocks noChangeArrowheads="1"/>
          </p:cNvSpPr>
          <p:nvPr/>
        </p:nvSpPr>
        <p:spPr bwMode="auto">
          <a:xfrm>
            <a:off x="5592763" y="2528888"/>
            <a:ext cx="650875" cy="396875"/>
          </a:xfrm>
          <a:prstGeom prst="rect">
            <a:avLst/>
          </a:prstGeom>
          <a:noFill/>
          <a:ln w="9525">
            <a:noFill/>
            <a:miter lim="800000"/>
            <a:headEnd/>
            <a:tailEnd/>
          </a:ln>
        </p:spPr>
        <p:txBody>
          <a:bodyPr>
            <a:spAutoFit/>
          </a:bodyPr>
          <a:lstStyle/>
          <a:p>
            <a:pPr>
              <a:spcBef>
                <a:spcPct val="50000"/>
              </a:spcBef>
            </a:pPr>
            <a:r>
              <a:rPr lang="en-US" altLang="en-US" sz="2000" b="1">
                <a:solidFill>
                  <a:srgbClr val="FF0000"/>
                </a:solidFill>
                <a:latin typeface="Courier New" pitchFamily="49" charset="0"/>
              </a:rPr>
              <a:t>22</a:t>
            </a:r>
            <a:r>
              <a:rPr lang="en-US" altLang="en-US" sz="2000" b="1">
                <a:solidFill>
                  <a:srgbClr val="FF0000"/>
                </a:solidFill>
                <a:latin typeface="Courier New" pitchFamily="49" charset="0"/>
                <a:cs typeface="Courier New" pitchFamily="49" charset="0"/>
              </a:rPr>
              <a:t>°</a:t>
            </a:r>
          </a:p>
        </p:txBody>
      </p:sp>
      <p:sp>
        <p:nvSpPr>
          <p:cNvPr id="17415" name="Text Box 19"/>
          <p:cNvSpPr txBox="1">
            <a:spLocks noChangeArrowheads="1"/>
          </p:cNvSpPr>
          <p:nvPr/>
        </p:nvSpPr>
        <p:spPr bwMode="auto">
          <a:xfrm>
            <a:off x="5599113" y="2752725"/>
            <a:ext cx="650875" cy="396875"/>
          </a:xfrm>
          <a:prstGeom prst="rect">
            <a:avLst/>
          </a:prstGeom>
          <a:noFill/>
          <a:ln w="9525">
            <a:noFill/>
            <a:miter lim="800000"/>
            <a:headEnd/>
            <a:tailEnd/>
          </a:ln>
        </p:spPr>
        <p:txBody>
          <a:bodyPr>
            <a:spAutoFit/>
          </a:bodyPr>
          <a:lstStyle/>
          <a:p>
            <a:pPr>
              <a:spcBef>
                <a:spcPct val="50000"/>
              </a:spcBef>
            </a:pPr>
            <a:r>
              <a:rPr lang="en-US" altLang="en-US" sz="2000" b="1">
                <a:solidFill>
                  <a:srgbClr val="FF0000"/>
                </a:solidFill>
                <a:latin typeface="Courier New" pitchFamily="49" charset="0"/>
              </a:rPr>
              <a:t>22</a:t>
            </a:r>
            <a:r>
              <a:rPr lang="en-US" altLang="en-US" sz="2000" b="1">
                <a:solidFill>
                  <a:srgbClr val="FF0000"/>
                </a:solidFill>
                <a:latin typeface="Courier New" pitchFamily="49" charset="0"/>
                <a:cs typeface="Courier New" pitchFamily="49" charset="0"/>
              </a:rPr>
              <a:t>°</a:t>
            </a:r>
          </a:p>
        </p:txBody>
      </p:sp>
      <p:sp>
        <p:nvSpPr>
          <p:cNvPr id="17416" name="Line 18"/>
          <p:cNvSpPr>
            <a:spLocks noChangeShapeType="1"/>
          </p:cNvSpPr>
          <p:nvPr/>
        </p:nvSpPr>
        <p:spPr bwMode="auto">
          <a:xfrm flipH="1">
            <a:off x="5440363" y="2803525"/>
            <a:ext cx="1020762" cy="595313"/>
          </a:xfrm>
          <a:prstGeom prst="line">
            <a:avLst/>
          </a:prstGeom>
          <a:noFill/>
          <a:ln w="28575">
            <a:solidFill>
              <a:srgbClr val="FF0000"/>
            </a:solidFill>
            <a:round/>
            <a:headEnd/>
            <a:tailEnd type="arrow" w="med" len="med"/>
          </a:ln>
        </p:spPr>
        <p:txBody>
          <a:bodyPr/>
          <a:lstStyle/>
          <a:p>
            <a:endParaRPr lang="en-US"/>
          </a:p>
        </p:txBody>
      </p:sp>
      <p:sp>
        <p:nvSpPr>
          <p:cNvPr id="22" name="Text Box 20"/>
          <p:cNvSpPr txBox="1">
            <a:spLocks noChangeArrowheads="1"/>
          </p:cNvSpPr>
          <p:nvPr/>
        </p:nvSpPr>
        <p:spPr bwMode="auto">
          <a:xfrm>
            <a:off x="7251700" y="2740025"/>
            <a:ext cx="650875" cy="396875"/>
          </a:xfrm>
          <a:prstGeom prst="rect">
            <a:avLst/>
          </a:prstGeom>
          <a:noFill/>
          <a:ln w="9525">
            <a:noFill/>
            <a:miter lim="800000"/>
            <a:headEnd/>
            <a:tailEnd/>
          </a:ln>
        </p:spPr>
        <p:txBody>
          <a:bodyPr>
            <a:spAutoFit/>
          </a:bodyPr>
          <a:lstStyle/>
          <a:p>
            <a:pPr>
              <a:spcBef>
                <a:spcPct val="50000"/>
              </a:spcBef>
            </a:pPr>
            <a:r>
              <a:rPr lang="en-US" altLang="en-US" sz="2000" b="1">
                <a:solidFill>
                  <a:srgbClr val="FF0000"/>
                </a:solidFill>
                <a:latin typeface="Courier New" pitchFamily="49" charset="0"/>
              </a:rPr>
              <a:t>15</a:t>
            </a:r>
            <a:r>
              <a:rPr lang="en-US" altLang="en-US" sz="2000" b="1">
                <a:solidFill>
                  <a:srgbClr val="FF0000"/>
                </a:solidFill>
                <a:latin typeface="Courier New" pitchFamily="49" charset="0"/>
                <a:cs typeface="Courier New" pitchFamily="49" charset="0"/>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5412">
                                            <p:txEl>
                                              <p:pRg st="1" end="1"/>
                                            </p:txEl>
                                          </p:spTgt>
                                        </p:tgtEl>
                                        <p:attrNameLst>
                                          <p:attrName>style.visibility</p:attrName>
                                        </p:attrNameLst>
                                      </p:cBhvr>
                                      <p:to>
                                        <p:strVal val="visible"/>
                                      </p:to>
                                    </p:set>
                                    <p:anim calcmode="lin" valueType="num">
                                      <p:cBhvr additive="base">
                                        <p:cTn id="7" dur="500" fill="hold"/>
                                        <p:tgtEl>
                                          <p:spTgt spid="14541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541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5412">
                                            <p:txEl>
                                              <p:pRg st="2" end="2"/>
                                            </p:txEl>
                                          </p:spTgt>
                                        </p:tgtEl>
                                        <p:attrNameLst>
                                          <p:attrName>style.visibility</p:attrName>
                                        </p:attrNameLst>
                                      </p:cBhvr>
                                      <p:to>
                                        <p:strVal val="visible"/>
                                      </p:to>
                                    </p:set>
                                    <p:anim calcmode="lin" valueType="num">
                                      <p:cBhvr additive="base">
                                        <p:cTn id="13" dur="500" fill="hold"/>
                                        <p:tgtEl>
                                          <p:spTgt spid="14541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541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5412">
                                            <p:txEl>
                                              <p:pRg st="3" end="3"/>
                                            </p:txEl>
                                          </p:spTgt>
                                        </p:tgtEl>
                                        <p:attrNameLst>
                                          <p:attrName>style.visibility</p:attrName>
                                        </p:attrNameLst>
                                      </p:cBhvr>
                                      <p:to>
                                        <p:strVal val="visible"/>
                                      </p:to>
                                    </p:set>
                                    <p:anim calcmode="lin" valueType="num">
                                      <p:cBhvr additive="base">
                                        <p:cTn id="19" dur="500" fill="hold"/>
                                        <p:tgtEl>
                                          <p:spTgt spid="14541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541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subTnLst>
                                    <p:audio>
                                      <p:cMediaNode>
                                        <p:cTn display="0" masterRel="sameClick">
                                          <p:stCondLst>
                                            <p:cond evt="begin" delay="0">
                                              <p:tn val="23"/>
                                            </p:cond>
                                          </p:stCondLst>
                                          <p:endCondLst>
                                            <p:cond evt="onStopAudio" delay="0">
                                              <p:tgtEl>
                                                <p:sldTgt/>
                                              </p:tgtEl>
                                            </p:cond>
                                          </p:endCondLst>
                                        </p:cTn>
                                        <p:tgtEl>
                                          <p:sndTgt r:embed="rId5" name="cashreg.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5412">
                                            <p:txEl>
                                              <p:pRg st="4" end="4"/>
                                            </p:txEl>
                                          </p:spTgt>
                                        </p:tgtEl>
                                        <p:attrNameLst>
                                          <p:attrName>style.visibility</p:attrName>
                                        </p:attrNameLst>
                                      </p:cBhvr>
                                      <p:to>
                                        <p:strVal val="visible"/>
                                      </p:to>
                                    </p:set>
                                    <p:anim calcmode="lin" valueType="num">
                                      <p:cBhvr additive="base">
                                        <p:cTn id="32" dur="500" fill="hold"/>
                                        <p:tgtEl>
                                          <p:spTgt spid="145412">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4541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45412">
                                            <p:txEl>
                                              <p:pRg st="5" end="5"/>
                                            </p:txEl>
                                          </p:spTgt>
                                        </p:tgtEl>
                                        <p:attrNameLst>
                                          <p:attrName>style.visibility</p:attrName>
                                        </p:attrNameLst>
                                      </p:cBhvr>
                                      <p:to>
                                        <p:strVal val="visible"/>
                                      </p:to>
                                    </p:set>
                                    <p:anim calcmode="lin" valueType="num">
                                      <p:cBhvr additive="base">
                                        <p:cTn id="38" dur="500" fill="hold"/>
                                        <p:tgtEl>
                                          <p:spTgt spid="145412">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4541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45412">
                                            <p:txEl>
                                              <p:pRg st="6" end="6"/>
                                            </p:txEl>
                                          </p:spTgt>
                                        </p:tgtEl>
                                        <p:attrNameLst>
                                          <p:attrName>style.visibility</p:attrName>
                                        </p:attrNameLst>
                                      </p:cBhvr>
                                      <p:to>
                                        <p:strVal val="visible"/>
                                      </p:to>
                                    </p:set>
                                    <p:anim calcmode="lin" valueType="num">
                                      <p:cBhvr additive="base">
                                        <p:cTn id="44" dur="500" fill="hold"/>
                                        <p:tgtEl>
                                          <p:spTgt spid="145412">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4541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2" grpId="0" uiExpand="1" build="p"/>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3380" name="Rectangle 20"/>
              <p:cNvSpPr>
                <a:spLocks noChangeArrowheads="1"/>
              </p:cNvSpPr>
              <p:nvPr/>
            </p:nvSpPr>
            <p:spPr bwMode="auto">
              <a:xfrm>
                <a:off x="687388" y="3563938"/>
                <a:ext cx="7772400" cy="3294062"/>
              </a:xfrm>
              <a:prstGeom prst="rect">
                <a:avLst/>
              </a:prstGeom>
              <a:solidFill>
                <a:srgbClr val="FFFFCC"/>
              </a:solidFill>
              <a:ln w="9525">
                <a:noFill/>
                <a:miter lim="800000"/>
                <a:headEnd/>
                <a:tailEnd/>
              </a:ln>
            </p:spPr>
            <p:txBody>
              <a:bodyPr/>
              <a:lstStyle/>
              <a:p>
                <a:pPr eaLnBrk="0" hangingPunct="0">
                  <a:spcBef>
                    <a:spcPts val="400"/>
                  </a:spcBef>
                </a:pPr>
                <a:r>
                  <a:rPr lang="en-US" altLang="en-US" dirty="0" smtClean="0">
                    <a:sym typeface="Symbol" pitchFamily="18" charset="2"/>
                  </a:rPr>
                  <a:t>EXAMPLE: </a:t>
                </a:r>
                <a:r>
                  <a:rPr lang="en-US" altLang="en-US" dirty="0">
                    <a:solidFill>
                      <a:srgbClr val="000000"/>
                    </a:solidFill>
                    <a:ea typeface="Calibri" pitchFamily="34" charset="0"/>
                    <a:cs typeface="Times New Roman" pitchFamily="18" charset="0"/>
                  </a:rPr>
                  <a:t>Show that the relationship between the indices of refraction and the angles is given by </a:t>
                </a:r>
                <a:r>
                  <a:rPr lang="en-US" altLang="en-US" dirty="0" smtClean="0">
                    <a:solidFill>
                      <a:srgbClr val="000000"/>
                    </a:solidFill>
                    <a:ea typeface="Calibri" pitchFamily="34" charset="0"/>
                    <a:cs typeface="Times New Roman" pitchFamily="18" charset="0"/>
                  </a:rPr>
                  <a:t>         </a:t>
                </a:r>
                <a:r>
                  <a:rPr lang="en-US" altLang="en-US" i="1" dirty="0" smtClean="0">
                    <a:solidFill>
                      <a:srgbClr val="000000"/>
                    </a:solidFill>
                    <a:ea typeface="Calibri" pitchFamily="34" charset="0"/>
                    <a:cs typeface="Times New Roman" pitchFamily="18" charset="0"/>
                  </a:rPr>
                  <a:t>n</a:t>
                </a:r>
                <a:r>
                  <a:rPr lang="en-US" altLang="en-US" baseline="-25000" dirty="0" smtClean="0">
                    <a:solidFill>
                      <a:srgbClr val="000000"/>
                    </a:solidFill>
                    <a:ea typeface="Calibri" pitchFamily="34" charset="0"/>
                    <a:cs typeface="Times New Roman" pitchFamily="18" charset="0"/>
                  </a:rPr>
                  <a:t>1</a:t>
                </a:r>
                <a:r>
                  <a:rPr lang="en-US" altLang="en-US" dirty="0" smtClean="0">
                    <a:solidFill>
                      <a:srgbClr val="000000"/>
                    </a:solidFill>
                    <a:ea typeface="Calibri" pitchFamily="34" charset="0"/>
                    <a:cs typeface="Times New Roman" pitchFamily="18" charset="0"/>
                  </a:rPr>
                  <a:t>sin</a:t>
                </a:r>
                <a:r>
                  <a:rPr lang="en-US" altLang="en-US" baseline="-25000" dirty="0" smtClean="0">
                    <a:solidFill>
                      <a:srgbClr val="000000"/>
                    </a:solidFill>
                    <a:ea typeface="Calibri" pitchFamily="34" charset="0"/>
                    <a:cs typeface="Times New Roman" pitchFamily="18" charset="0"/>
                  </a:rPr>
                  <a:t> </a:t>
                </a:r>
                <a:r>
                  <a:rPr lang="en-US" altLang="en-US" i="1" dirty="0">
                    <a:solidFill>
                      <a:srgbClr val="000000"/>
                    </a:solidFill>
                    <a:ea typeface="Calibri" pitchFamily="34" charset="0"/>
                    <a:cs typeface="Times New Roman" pitchFamily="18" charset="0"/>
                    <a:sym typeface="Symbol" pitchFamily="18" charset="2"/>
                  </a:rPr>
                  <a:t></a:t>
                </a:r>
                <a:r>
                  <a:rPr lang="en-US" altLang="en-US" baseline="-25000" dirty="0">
                    <a:solidFill>
                      <a:srgbClr val="000000"/>
                    </a:solidFill>
                    <a:ea typeface="Calibri" pitchFamily="34" charset="0"/>
                    <a:cs typeface="Times New Roman" pitchFamily="18" charset="0"/>
                    <a:sym typeface="Symbol" pitchFamily="18" charset="2"/>
                  </a:rPr>
                  <a:t>1</a:t>
                </a:r>
                <a:r>
                  <a:rPr lang="en-US" altLang="en-US" dirty="0">
                    <a:solidFill>
                      <a:srgbClr val="000000"/>
                    </a:solidFill>
                    <a:ea typeface="Calibri" pitchFamily="34" charset="0"/>
                    <a:cs typeface="Times New Roman" pitchFamily="18" charset="0"/>
                    <a:sym typeface="Symbol" pitchFamily="18" charset="2"/>
                  </a:rPr>
                  <a:t> = </a:t>
                </a:r>
                <a:r>
                  <a:rPr lang="en-US" altLang="en-US" i="1" dirty="0">
                    <a:solidFill>
                      <a:srgbClr val="000000"/>
                    </a:solidFill>
                    <a:ea typeface="Calibri" pitchFamily="34" charset="0"/>
                    <a:cs typeface="Times New Roman" pitchFamily="18" charset="0"/>
                  </a:rPr>
                  <a:t>n</a:t>
                </a:r>
                <a:r>
                  <a:rPr lang="en-US" altLang="en-US" baseline="-25000" dirty="0">
                    <a:solidFill>
                      <a:srgbClr val="000000"/>
                    </a:solidFill>
                    <a:ea typeface="Calibri" pitchFamily="34" charset="0"/>
                    <a:cs typeface="Times New Roman" pitchFamily="18" charset="0"/>
                  </a:rPr>
                  <a:t>2</a:t>
                </a:r>
                <a:r>
                  <a:rPr lang="en-US" altLang="en-US" dirty="0">
                    <a:solidFill>
                      <a:srgbClr val="000000"/>
                    </a:solidFill>
                    <a:ea typeface="Calibri" pitchFamily="34" charset="0"/>
                    <a:cs typeface="Times New Roman" pitchFamily="18" charset="0"/>
                  </a:rPr>
                  <a:t>sin</a:t>
                </a:r>
                <a:r>
                  <a:rPr lang="en-US" altLang="en-US" baseline="-25000" dirty="0">
                    <a:solidFill>
                      <a:srgbClr val="000000"/>
                    </a:solidFill>
                    <a:ea typeface="Calibri" pitchFamily="34" charset="0"/>
                    <a:cs typeface="Times New Roman" pitchFamily="18" charset="0"/>
                  </a:rPr>
                  <a:t> </a:t>
                </a:r>
                <a:r>
                  <a:rPr lang="en-US" altLang="en-US" i="1" dirty="0">
                    <a:solidFill>
                      <a:srgbClr val="000000"/>
                    </a:solidFill>
                    <a:ea typeface="Calibri" pitchFamily="34" charset="0"/>
                    <a:cs typeface="Times New Roman" pitchFamily="18" charset="0"/>
                    <a:sym typeface="Symbol" pitchFamily="18" charset="2"/>
                  </a:rPr>
                  <a:t></a:t>
                </a:r>
                <a:r>
                  <a:rPr lang="en-US" altLang="en-US" baseline="-25000" dirty="0">
                    <a:solidFill>
                      <a:srgbClr val="000000"/>
                    </a:solidFill>
                    <a:ea typeface="Calibri" pitchFamily="34" charset="0"/>
                    <a:cs typeface="Times New Roman" pitchFamily="18" charset="0"/>
                    <a:sym typeface="Symbol" pitchFamily="18" charset="2"/>
                  </a:rPr>
                  <a:t>2</a:t>
                </a:r>
                <a:r>
                  <a:rPr lang="en-US" altLang="en-US" dirty="0">
                    <a:solidFill>
                      <a:srgbClr val="000000"/>
                    </a:solidFill>
                    <a:ea typeface="Calibri" pitchFamily="34" charset="0"/>
                    <a:cs typeface="Times New Roman" pitchFamily="18" charset="0"/>
                    <a:sym typeface="Symbol" pitchFamily="18" charset="2"/>
                  </a:rPr>
                  <a:t> for two transparent mediums.</a:t>
                </a:r>
              </a:p>
              <a:p>
                <a:pPr eaLnBrk="0" hangingPunct="0">
                  <a:spcBef>
                    <a:spcPts val="400"/>
                  </a:spcBef>
                </a:pPr>
                <a:r>
                  <a:rPr lang="en-US" altLang="en-US" dirty="0">
                    <a:solidFill>
                      <a:srgbClr val="000000"/>
                    </a:solidFill>
                    <a:ea typeface="Calibri" pitchFamily="34" charset="0"/>
                    <a:cs typeface="Times New Roman" pitchFamily="18" charset="0"/>
                    <a:sym typeface="Symbol" pitchFamily="18" charset="2"/>
                  </a:rPr>
                  <a:t>SOLUTION:</a:t>
                </a:r>
              </a:p>
              <a:p>
                <a:pPr eaLnBrk="0" hangingPunct="0">
                  <a:spcBef>
                    <a:spcPts val="1800"/>
                  </a:spcBef>
                </a:pPr>
                <a:r>
                  <a:rPr lang="en-US" altLang="en-US" dirty="0" smtClean="0">
                    <a:solidFill>
                      <a:srgbClr val="000000"/>
                    </a:solidFill>
                    <a:cs typeface="Courier New" pitchFamily="49" charset="0"/>
                    <a:sym typeface="Symbol" pitchFamily="18" charset="2"/>
                  </a:rPr>
                  <a:t> From Snell’s law we have </a:t>
                </a:r>
                <a14:m>
                  <m:oMath xmlns:m="http://schemas.openxmlformats.org/officeDocument/2006/math">
                    <m:f>
                      <m:f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a:solidFill>
                              <a:srgbClr val="000000"/>
                            </a:solidFill>
                            <a:latin typeface="Cambria Math" panose="02040503050406030204" pitchFamily="18" charset="0"/>
                            <a:cs typeface="Times New Roman" pitchFamily="18" charset="0"/>
                            <a:sym typeface="Symbol" pitchFamily="18" charset="2"/>
                          </a:rPr>
                          <m:t>𝑣</m:t>
                        </m:r>
                        <m:r>
                          <a:rPr lang="en-US" altLang="en-US" sz="2000" i="1" baseline="-25000" dirty="0">
                            <a:solidFill>
                              <a:srgbClr val="000000"/>
                            </a:solidFill>
                            <a:latin typeface="Cambria Math" panose="02040503050406030204" pitchFamily="18" charset="0"/>
                            <a:cs typeface="Times New Roman" pitchFamily="18" charset="0"/>
                            <a:sym typeface="Symbol" pitchFamily="18" charset="2"/>
                          </a:rPr>
                          <m:t>2</m:t>
                        </m:r>
                      </m:num>
                      <m:den>
                        <m:r>
                          <a:rPr lang="en-US" altLang="en-US" sz="2000" i="1" dirty="0">
                            <a:solidFill>
                              <a:srgbClr val="000000"/>
                            </a:solidFill>
                            <a:latin typeface="Cambria Math" panose="02040503050406030204" pitchFamily="18" charset="0"/>
                            <a:cs typeface="Times New Roman" pitchFamily="18" charset="0"/>
                            <a:sym typeface="Symbol" pitchFamily="18" charset="2"/>
                          </a:rPr>
                          <m:t>𝑣</m:t>
                        </m:r>
                        <m:r>
                          <a:rPr lang="en-US" altLang="en-US" sz="2000" i="1" baseline="-25000" dirty="0">
                            <a:solidFill>
                              <a:srgbClr val="000000"/>
                            </a:solidFill>
                            <a:latin typeface="Cambria Math" panose="02040503050406030204" pitchFamily="18" charset="0"/>
                            <a:cs typeface="Times New Roman" pitchFamily="18" charset="0"/>
                            <a:sym typeface="Symbol" pitchFamily="18" charset="2"/>
                          </a:rPr>
                          <m:t>1</m:t>
                        </m:r>
                      </m:den>
                    </m:f>
                    <m:r>
                      <a:rPr lang="en-US" altLang="en-US" sz="2000" i="1" dirty="0">
                        <a:solidFill>
                          <a:srgbClr val="000000"/>
                        </a:solidFill>
                        <a:latin typeface="Cambria Math" panose="02040503050406030204" pitchFamily="18" charset="0"/>
                        <a:cs typeface="Times New Roman" pitchFamily="18" charset="0"/>
                        <a:sym typeface="Symbol" pitchFamily="18" charset="2"/>
                      </a:rPr>
                      <m:t>=</m:t>
                    </m:r>
                    <m:f>
                      <m:f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Pr>
                      <m:num>
                        <m:func>
                          <m:func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uncPr>
                          <m:fName>
                            <m:r>
                              <m:rPr>
                                <m:sty m:val="p"/>
                              </m:rPr>
                              <a:rPr lang="en-US" altLang="en-US" sz="2000" dirty="0">
                                <a:solidFill>
                                  <a:srgbClr val="000000"/>
                                </a:solidFill>
                                <a:latin typeface="Cambria Math" panose="02040503050406030204" pitchFamily="18" charset="0"/>
                                <a:cs typeface="Times New Roman" pitchFamily="18" charset="0"/>
                                <a:sym typeface="Symbol" pitchFamily="18" charset="2"/>
                              </a:rPr>
                              <m:t>sin</m:t>
                            </m:r>
                          </m:fName>
                          <m:e>
                            <m:sSub>
                              <m:sSub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sSubPr>
                              <m:e>
                                <m:r>
                                  <a:rPr lang="en-US" altLang="en-US" sz="2000"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𝜃</m:t>
                                </m:r>
                              </m:e>
                              <m:sub>
                                <m:r>
                                  <a:rPr lang="en-US" altLang="en-US" sz="2000" i="1" dirty="0">
                                    <a:solidFill>
                                      <a:srgbClr val="000000"/>
                                    </a:solidFill>
                                    <a:latin typeface="Cambria Math" panose="02040503050406030204" pitchFamily="18" charset="0"/>
                                    <a:cs typeface="Times New Roman" pitchFamily="18" charset="0"/>
                                    <a:sym typeface="Symbol" pitchFamily="18" charset="2"/>
                                  </a:rPr>
                                  <m:t>2</m:t>
                                </m:r>
                              </m:sub>
                            </m:sSub>
                          </m:e>
                        </m:func>
                      </m:num>
                      <m:den>
                        <m:func>
                          <m:func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uncPr>
                          <m:fName>
                            <m:r>
                              <m:rPr>
                                <m:sty m:val="p"/>
                              </m:rPr>
                              <a:rPr lang="en-US" altLang="en-US" sz="2000" dirty="0">
                                <a:solidFill>
                                  <a:srgbClr val="000000"/>
                                </a:solidFill>
                                <a:latin typeface="Cambria Math" panose="02040503050406030204" pitchFamily="18" charset="0"/>
                                <a:cs typeface="Times New Roman" pitchFamily="18" charset="0"/>
                                <a:sym typeface="Symbol" pitchFamily="18" charset="2"/>
                              </a:rPr>
                              <m:t>sin</m:t>
                            </m:r>
                          </m:fName>
                          <m:e>
                            <m:sSub>
                              <m:sSub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sSubPr>
                              <m:e>
                                <m:r>
                                  <a:rPr lang="en-US" altLang="en-US" sz="2000"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𝜃</m:t>
                                </m:r>
                              </m:e>
                              <m:sub>
                                <m:r>
                                  <a:rPr lang="en-US" altLang="en-US" sz="2000"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1</m:t>
                                </m:r>
                              </m:sub>
                            </m:sSub>
                          </m:e>
                        </m:func>
                      </m:den>
                    </m:f>
                  </m:oMath>
                </a14:m>
                <a:r>
                  <a:rPr lang="en-US" altLang="en-US" dirty="0" smtClean="0">
                    <a:solidFill>
                      <a:srgbClr val="000000"/>
                    </a:solidFill>
                    <a:cs typeface="Times New Roman" pitchFamily="18" charset="0"/>
                    <a:sym typeface="Symbol" pitchFamily="18" charset="2"/>
                  </a:rPr>
                  <a:t>  so that</a:t>
                </a:r>
              </a:p>
              <a:p>
                <a:pPr eaLnBrk="0" hangingPunct="0">
                  <a:spcBef>
                    <a:spcPts val="0"/>
                  </a:spcBef>
                </a:pPr>
                <a:r>
                  <a:rPr lang="en-US" altLang="en-US" dirty="0" smtClean="0">
                    <a:solidFill>
                      <a:srgbClr val="000000"/>
                    </a:solidFill>
                    <a:cs typeface="Times New Roman" pitchFamily="18" charset="0"/>
                    <a:sym typeface="Symbol" pitchFamily="18" charset="2"/>
                  </a:rPr>
                  <a:t>      </a:t>
                </a:r>
                <a14:m>
                  <m:oMath xmlns:m="http://schemas.openxmlformats.org/officeDocument/2006/math">
                    <m:f>
                      <m:fPr>
                        <m:ctrlPr>
                          <a:rPr lang="en-US" altLang="en-US" i="1" dirty="0">
                            <a:solidFill>
                              <a:srgbClr val="000000"/>
                            </a:solidFill>
                            <a:latin typeface="Cambria Math" panose="02040503050406030204" pitchFamily="18" charset="0"/>
                            <a:cs typeface="Times New Roman" pitchFamily="18" charset="0"/>
                            <a:sym typeface="Symbol" pitchFamily="18" charset="2"/>
                          </a:rPr>
                        </m:ctrlPr>
                      </m:fPr>
                      <m:num>
                        <m:func>
                          <m:funcPr>
                            <m:ctrlPr>
                              <a:rPr lang="en-US" altLang="en-US" i="1" dirty="0">
                                <a:solidFill>
                                  <a:srgbClr val="000000"/>
                                </a:solidFill>
                                <a:latin typeface="Cambria Math" panose="02040503050406030204" pitchFamily="18" charset="0"/>
                                <a:cs typeface="Times New Roman" pitchFamily="18" charset="0"/>
                                <a:sym typeface="Symbol" pitchFamily="18" charset="2"/>
                              </a:rPr>
                            </m:ctrlPr>
                          </m:funcPr>
                          <m:fName>
                            <m:r>
                              <m:rPr>
                                <m:sty m:val="p"/>
                              </m:rPr>
                              <a:rPr lang="en-US" altLang="en-US" dirty="0">
                                <a:solidFill>
                                  <a:srgbClr val="000000"/>
                                </a:solidFill>
                                <a:latin typeface="Cambria Math" panose="02040503050406030204" pitchFamily="18" charset="0"/>
                                <a:cs typeface="Times New Roman" pitchFamily="18" charset="0"/>
                                <a:sym typeface="Symbol" pitchFamily="18" charset="2"/>
                              </a:rPr>
                              <m:t>sin</m:t>
                            </m:r>
                          </m:fName>
                          <m:e>
                            <m:sSub>
                              <m:sSubPr>
                                <m:ctrlPr>
                                  <a:rPr lang="en-US" altLang="en-US" i="1" dirty="0">
                                    <a:solidFill>
                                      <a:srgbClr val="000000"/>
                                    </a:solidFill>
                                    <a:latin typeface="Cambria Math" panose="02040503050406030204" pitchFamily="18" charset="0"/>
                                    <a:cs typeface="Times New Roman" pitchFamily="18" charset="0"/>
                                    <a:sym typeface="Symbol" pitchFamily="18" charset="2"/>
                                  </a:rPr>
                                </m:ctrlPr>
                              </m:sSubPr>
                              <m:e>
                                <m:r>
                                  <a:rPr lang="en-US" altLang="en-US"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𝜃</m:t>
                                </m:r>
                              </m:e>
                              <m:sub>
                                <m:r>
                                  <a:rPr lang="en-US" altLang="en-US" i="1" dirty="0">
                                    <a:solidFill>
                                      <a:srgbClr val="000000"/>
                                    </a:solidFill>
                                    <a:latin typeface="Cambria Math" panose="02040503050406030204" pitchFamily="18" charset="0"/>
                                    <a:cs typeface="Times New Roman" pitchFamily="18" charset="0"/>
                                    <a:sym typeface="Symbol" pitchFamily="18" charset="2"/>
                                  </a:rPr>
                                  <m:t>2</m:t>
                                </m:r>
                              </m:sub>
                            </m:sSub>
                          </m:e>
                        </m:func>
                      </m:num>
                      <m:den>
                        <m:func>
                          <m:funcPr>
                            <m:ctrlPr>
                              <a:rPr lang="en-US" altLang="en-US" i="1" dirty="0">
                                <a:solidFill>
                                  <a:srgbClr val="000000"/>
                                </a:solidFill>
                                <a:latin typeface="Cambria Math" panose="02040503050406030204" pitchFamily="18" charset="0"/>
                                <a:cs typeface="Times New Roman" pitchFamily="18" charset="0"/>
                                <a:sym typeface="Symbol" pitchFamily="18" charset="2"/>
                              </a:rPr>
                            </m:ctrlPr>
                          </m:funcPr>
                          <m:fName>
                            <m:r>
                              <m:rPr>
                                <m:sty m:val="p"/>
                              </m:rPr>
                              <a:rPr lang="en-US" altLang="en-US" dirty="0">
                                <a:solidFill>
                                  <a:srgbClr val="000000"/>
                                </a:solidFill>
                                <a:latin typeface="Cambria Math" panose="02040503050406030204" pitchFamily="18" charset="0"/>
                                <a:cs typeface="Times New Roman" pitchFamily="18" charset="0"/>
                                <a:sym typeface="Symbol" pitchFamily="18" charset="2"/>
                              </a:rPr>
                              <m:t>sin</m:t>
                            </m:r>
                          </m:fName>
                          <m:e>
                            <m:sSub>
                              <m:sSubPr>
                                <m:ctrlPr>
                                  <a:rPr lang="en-US" altLang="en-US" i="1" dirty="0">
                                    <a:solidFill>
                                      <a:srgbClr val="000000"/>
                                    </a:solidFill>
                                    <a:latin typeface="Cambria Math" panose="02040503050406030204" pitchFamily="18" charset="0"/>
                                    <a:cs typeface="Times New Roman" pitchFamily="18" charset="0"/>
                                    <a:sym typeface="Symbol" pitchFamily="18" charset="2"/>
                                  </a:rPr>
                                </m:ctrlPr>
                              </m:sSubPr>
                              <m:e>
                                <m:r>
                                  <a:rPr lang="en-US" altLang="en-US"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𝜃</m:t>
                                </m:r>
                              </m:e>
                              <m:sub>
                                <m:r>
                                  <a:rPr lang="en-US" altLang="en-US"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1</m:t>
                                </m:r>
                              </m:sub>
                            </m:sSub>
                          </m:e>
                        </m:func>
                      </m:den>
                    </m:f>
                    <m:r>
                      <a:rPr lang="en-US" altLang="en-US" i="1" dirty="0">
                        <a:solidFill>
                          <a:srgbClr val="000000"/>
                        </a:solidFill>
                        <a:latin typeface="Cambria Math" panose="02040503050406030204" pitchFamily="18" charset="0"/>
                        <a:cs typeface="Times New Roman" pitchFamily="18" charset="0"/>
                        <a:sym typeface="Symbol" pitchFamily="18" charset="2"/>
                      </a:rPr>
                      <m:t>=</m:t>
                    </m:r>
                    <m:f>
                      <m:fPr>
                        <m:ctrlPr>
                          <a:rPr lang="en-US" altLang="en-US" i="1" dirty="0">
                            <a:solidFill>
                              <a:srgbClr val="000000"/>
                            </a:solidFill>
                            <a:latin typeface="Cambria Math" panose="02040503050406030204" pitchFamily="18" charset="0"/>
                            <a:cs typeface="Times New Roman" pitchFamily="18" charset="0"/>
                            <a:sym typeface="Symbol" pitchFamily="18" charset="2"/>
                          </a:rPr>
                        </m:ctrlPr>
                      </m:fPr>
                      <m:num>
                        <m:r>
                          <a:rPr lang="en-US" altLang="en-US" i="1" dirty="0">
                            <a:solidFill>
                              <a:srgbClr val="000000"/>
                            </a:solidFill>
                            <a:latin typeface="Cambria Math" panose="02040503050406030204" pitchFamily="18" charset="0"/>
                            <a:cs typeface="Times New Roman" pitchFamily="18" charset="0"/>
                            <a:sym typeface="Symbol" pitchFamily="18" charset="2"/>
                          </a:rPr>
                          <m:t>𝑣</m:t>
                        </m:r>
                        <m:r>
                          <a:rPr lang="en-US" altLang="en-US" i="1" baseline="-25000" dirty="0">
                            <a:solidFill>
                              <a:srgbClr val="000000"/>
                            </a:solidFill>
                            <a:latin typeface="Cambria Math" panose="02040503050406030204" pitchFamily="18" charset="0"/>
                            <a:cs typeface="Times New Roman" pitchFamily="18" charset="0"/>
                            <a:sym typeface="Symbol" pitchFamily="18" charset="2"/>
                          </a:rPr>
                          <m:t>2</m:t>
                        </m:r>
                      </m:num>
                      <m:den>
                        <m:r>
                          <a:rPr lang="en-US" altLang="en-US" i="1" dirty="0">
                            <a:solidFill>
                              <a:srgbClr val="000000"/>
                            </a:solidFill>
                            <a:latin typeface="Cambria Math" panose="02040503050406030204" pitchFamily="18" charset="0"/>
                            <a:cs typeface="Times New Roman" pitchFamily="18" charset="0"/>
                            <a:sym typeface="Symbol" pitchFamily="18" charset="2"/>
                          </a:rPr>
                          <m:t>𝑣</m:t>
                        </m:r>
                        <m:r>
                          <a:rPr lang="en-US" altLang="en-US" i="1" baseline="-25000" dirty="0">
                            <a:solidFill>
                              <a:srgbClr val="000000"/>
                            </a:solidFill>
                            <a:latin typeface="Cambria Math" panose="02040503050406030204" pitchFamily="18" charset="0"/>
                            <a:cs typeface="Times New Roman" pitchFamily="18" charset="0"/>
                            <a:sym typeface="Symbol" pitchFamily="18" charset="2"/>
                          </a:rPr>
                          <m:t>1</m:t>
                        </m:r>
                      </m:den>
                    </m:f>
                    <m:r>
                      <a:rPr lang="en-US" altLang="en-US" i="1" dirty="0">
                        <a:solidFill>
                          <a:srgbClr val="000000"/>
                        </a:solidFill>
                        <a:latin typeface="Cambria Math" panose="02040503050406030204" pitchFamily="18" charset="0"/>
                        <a:cs typeface="Times New Roman" pitchFamily="18" charset="0"/>
                        <a:sym typeface="Symbol" pitchFamily="18" charset="2"/>
                      </a:rPr>
                      <m:t>=</m:t>
                    </m:r>
                    <m:f>
                      <m:fPr>
                        <m:ctrlPr>
                          <a:rPr lang="en-US" altLang="en-US" i="1" dirty="0">
                            <a:solidFill>
                              <a:srgbClr val="000000"/>
                            </a:solidFill>
                            <a:latin typeface="Cambria Math" panose="02040503050406030204" pitchFamily="18" charset="0"/>
                            <a:cs typeface="Courier New" pitchFamily="49" charset="0"/>
                            <a:sym typeface="Symbol" pitchFamily="18" charset="2"/>
                          </a:rPr>
                        </m:ctrlPr>
                      </m:fPr>
                      <m:num>
                        <m:r>
                          <a:rPr lang="en-US" altLang="en-US" b="0" i="1" dirty="0" smtClean="0">
                            <a:solidFill>
                              <a:srgbClr val="000000"/>
                            </a:solidFill>
                            <a:latin typeface="Cambria Math" panose="02040503050406030204" pitchFamily="18" charset="0"/>
                            <a:cs typeface="Courier New" pitchFamily="49" charset="0"/>
                            <a:sym typeface="Symbol" pitchFamily="18" charset="2"/>
                          </a:rPr>
                          <m:t>𝑐</m:t>
                        </m:r>
                        <m:r>
                          <a:rPr lang="en-US" altLang="en-US" b="0" i="1" dirty="0" smtClean="0">
                            <a:solidFill>
                              <a:srgbClr val="000000"/>
                            </a:solidFill>
                            <a:latin typeface="Cambria Math" panose="02040503050406030204" pitchFamily="18" charset="0"/>
                            <a:cs typeface="Courier New" pitchFamily="49" charset="0"/>
                            <a:sym typeface="Symbol" pitchFamily="18" charset="2"/>
                          </a:rPr>
                          <m:t>/</m:t>
                        </m:r>
                        <m:sSub>
                          <m:sSubPr>
                            <m:ctrlPr>
                              <a:rPr lang="en-US" altLang="en-US" b="0" i="1" dirty="0" smtClean="0">
                                <a:solidFill>
                                  <a:srgbClr val="000000"/>
                                </a:solidFill>
                                <a:latin typeface="Cambria Math" panose="02040503050406030204" pitchFamily="18" charset="0"/>
                                <a:cs typeface="Courier New" pitchFamily="49" charset="0"/>
                                <a:sym typeface="Symbol" pitchFamily="18" charset="2"/>
                              </a:rPr>
                            </m:ctrlPr>
                          </m:sSubPr>
                          <m:e>
                            <m:r>
                              <a:rPr lang="en-US" altLang="en-US" b="0" i="1" dirty="0" smtClean="0">
                                <a:solidFill>
                                  <a:srgbClr val="000000"/>
                                </a:solidFill>
                                <a:latin typeface="Cambria Math" panose="02040503050406030204" pitchFamily="18" charset="0"/>
                                <a:cs typeface="Courier New" pitchFamily="49" charset="0"/>
                                <a:sym typeface="Symbol" pitchFamily="18" charset="2"/>
                              </a:rPr>
                              <m:t>𝑛</m:t>
                            </m:r>
                          </m:e>
                          <m:sub>
                            <m:r>
                              <a:rPr lang="en-US" altLang="en-US" b="0" i="1" dirty="0" smtClean="0">
                                <a:solidFill>
                                  <a:srgbClr val="000000"/>
                                </a:solidFill>
                                <a:latin typeface="Cambria Math" panose="02040503050406030204" pitchFamily="18" charset="0"/>
                                <a:cs typeface="Courier New" pitchFamily="49" charset="0"/>
                                <a:sym typeface="Symbol" pitchFamily="18" charset="2"/>
                              </a:rPr>
                              <m:t>2</m:t>
                            </m:r>
                          </m:sub>
                        </m:sSub>
                      </m:num>
                      <m:den>
                        <m:r>
                          <a:rPr lang="en-US" altLang="en-US" i="1" dirty="0">
                            <a:solidFill>
                              <a:srgbClr val="000000"/>
                            </a:solidFill>
                            <a:latin typeface="Cambria Math" panose="02040503050406030204" pitchFamily="18" charset="0"/>
                            <a:cs typeface="Courier New" pitchFamily="49" charset="0"/>
                            <a:sym typeface="Symbol" pitchFamily="18" charset="2"/>
                          </a:rPr>
                          <m:t>𝑐</m:t>
                        </m:r>
                        <m:r>
                          <a:rPr lang="en-US" altLang="en-US" i="1" dirty="0">
                            <a:solidFill>
                              <a:srgbClr val="000000"/>
                            </a:solidFill>
                            <a:latin typeface="Cambria Math" panose="02040503050406030204" pitchFamily="18" charset="0"/>
                            <a:cs typeface="Courier New" pitchFamily="49" charset="0"/>
                            <a:sym typeface="Symbol" pitchFamily="18" charset="2"/>
                          </a:rPr>
                          <m:t>/</m:t>
                        </m:r>
                        <m:sSub>
                          <m:sSubPr>
                            <m:ctrlPr>
                              <a:rPr lang="en-US" altLang="en-US" i="1" dirty="0">
                                <a:solidFill>
                                  <a:srgbClr val="000000"/>
                                </a:solidFill>
                                <a:latin typeface="Cambria Math" panose="02040503050406030204" pitchFamily="18" charset="0"/>
                                <a:cs typeface="Courier New" pitchFamily="49" charset="0"/>
                                <a:sym typeface="Symbol" pitchFamily="18" charset="2"/>
                              </a:rPr>
                            </m:ctrlPr>
                          </m:sSubPr>
                          <m:e>
                            <m:r>
                              <a:rPr lang="en-US" altLang="en-US" i="1" dirty="0">
                                <a:solidFill>
                                  <a:srgbClr val="000000"/>
                                </a:solidFill>
                                <a:latin typeface="Cambria Math" panose="02040503050406030204" pitchFamily="18" charset="0"/>
                                <a:cs typeface="Courier New" pitchFamily="49" charset="0"/>
                                <a:sym typeface="Symbol" pitchFamily="18" charset="2"/>
                              </a:rPr>
                              <m:t>𝑛</m:t>
                            </m:r>
                          </m:e>
                          <m:sub>
                            <m:r>
                              <a:rPr lang="en-US" altLang="en-US" b="0" i="1" dirty="0" smtClean="0">
                                <a:solidFill>
                                  <a:srgbClr val="000000"/>
                                </a:solidFill>
                                <a:latin typeface="Cambria Math" panose="02040503050406030204" pitchFamily="18" charset="0"/>
                                <a:cs typeface="Courier New" pitchFamily="49" charset="0"/>
                                <a:sym typeface="Symbol" pitchFamily="18" charset="2"/>
                              </a:rPr>
                              <m:t>1</m:t>
                            </m:r>
                          </m:sub>
                        </m:sSub>
                      </m:den>
                    </m:f>
                    <m:r>
                      <a:rPr lang="en-US" altLang="en-US" i="1" dirty="0">
                        <a:solidFill>
                          <a:srgbClr val="000000"/>
                        </a:solidFill>
                        <a:latin typeface="Cambria Math" panose="02040503050406030204" pitchFamily="18" charset="0"/>
                        <a:cs typeface="Courier New" pitchFamily="49" charset="0"/>
                        <a:sym typeface="Symbol" pitchFamily="18" charset="2"/>
                      </a:rPr>
                      <m:t>=</m:t>
                    </m:r>
                    <m:f>
                      <m:fPr>
                        <m:ctrlPr>
                          <a:rPr lang="en-US" altLang="en-US" i="1" dirty="0">
                            <a:solidFill>
                              <a:srgbClr val="000000"/>
                            </a:solidFill>
                            <a:latin typeface="Cambria Math" panose="02040503050406030204" pitchFamily="18" charset="0"/>
                            <a:cs typeface="Courier New" pitchFamily="49" charset="0"/>
                            <a:sym typeface="Symbol" pitchFamily="18" charset="2"/>
                          </a:rPr>
                        </m:ctrlPr>
                      </m:fPr>
                      <m:num>
                        <m:r>
                          <a:rPr lang="en-US" altLang="en-US" i="1" dirty="0">
                            <a:solidFill>
                              <a:srgbClr val="000000"/>
                            </a:solidFill>
                            <a:latin typeface="Cambria Math" panose="02040503050406030204" pitchFamily="18" charset="0"/>
                            <a:cs typeface="Courier New" pitchFamily="49" charset="0"/>
                            <a:sym typeface="Symbol" pitchFamily="18" charset="2"/>
                          </a:rPr>
                          <m:t>𝑛</m:t>
                        </m:r>
                        <m:r>
                          <a:rPr lang="en-US" altLang="en-US" i="1" baseline="-25000" dirty="0">
                            <a:solidFill>
                              <a:srgbClr val="000000"/>
                            </a:solidFill>
                            <a:latin typeface="Cambria Math" panose="02040503050406030204" pitchFamily="18" charset="0"/>
                            <a:cs typeface="Courier New" pitchFamily="49" charset="0"/>
                            <a:sym typeface="Symbol" pitchFamily="18" charset="2"/>
                          </a:rPr>
                          <m:t>1</m:t>
                        </m:r>
                      </m:num>
                      <m:den>
                        <m:r>
                          <a:rPr lang="en-US" altLang="en-US" i="1" dirty="0">
                            <a:solidFill>
                              <a:srgbClr val="000000"/>
                            </a:solidFill>
                            <a:latin typeface="Cambria Math" panose="02040503050406030204" pitchFamily="18" charset="0"/>
                            <a:cs typeface="Courier New" pitchFamily="49" charset="0"/>
                            <a:sym typeface="Symbol" pitchFamily="18" charset="2"/>
                          </a:rPr>
                          <m:t>𝑛</m:t>
                        </m:r>
                        <m:r>
                          <a:rPr lang="en-US" altLang="en-US" i="1" baseline="-25000" dirty="0">
                            <a:solidFill>
                              <a:srgbClr val="000000"/>
                            </a:solidFill>
                            <a:latin typeface="Cambria Math" panose="02040503050406030204" pitchFamily="18" charset="0"/>
                            <a:cs typeface="Courier New" pitchFamily="49" charset="0"/>
                            <a:sym typeface="Symbol" pitchFamily="18" charset="2"/>
                          </a:rPr>
                          <m:t>2</m:t>
                        </m:r>
                      </m:den>
                    </m:f>
                  </m:oMath>
                </a14:m>
                <a:r>
                  <a:rPr lang="en-US" altLang="en-US" dirty="0">
                    <a:solidFill>
                      <a:srgbClr val="000000"/>
                    </a:solidFill>
                    <a:cs typeface="Courier New" pitchFamily="49" charset="0"/>
                    <a:sym typeface="Symbol" pitchFamily="18" charset="2"/>
                  </a:rPr>
                  <a:t>.</a:t>
                </a:r>
              </a:p>
              <a:p>
                <a:pPr eaLnBrk="0" hangingPunct="0">
                  <a:spcBef>
                    <a:spcPts val="400"/>
                  </a:spcBef>
                </a:pPr>
                <a:r>
                  <a:rPr lang="en-US" altLang="en-US" dirty="0" smtClean="0">
                    <a:solidFill>
                      <a:srgbClr val="000000"/>
                    </a:solidFill>
                    <a:cs typeface="Courier New" pitchFamily="49" charset="0"/>
                    <a:sym typeface="Symbol" pitchFamily="18" charset="2"/>
                  </a:rPr>
                  <a:t>Cross </a:t>
                </a:r>
                <a:r>
                  <a:rPr lang="en-US" altLang="en-US" dirty="0">
                    <a:solidFill>
                      <a:srgbClr val="000000"/>
                    </a:solidFill>
                    <a:cs typeface="Courier New" pitchFamily="49" charset="0"/>
                    <a:sym typeface="Symbol" pitchFamily="18" charset="2"/>
                  </a:rPr>
                  <a:t>multiplication yields </a:t>
                </a:r>
                <a14:m>
                  <m:oMath xmlns:m="http://schemas.openxmlformats.org/officeDocument/2006/math">
                    <m:r>
                      <a:rPr lang="en-US" altLang="en-US" i="1" dirty="0" smtClean="0">
                        <a:solidFill>
                          <a:srgbClr val="000000"/>
                        </a:solidFill>
                        <a:latin typeface="Cambria Math" panose="02040503050406030204" pitchFamily="18" charset="0"/>
                      </a:rPr>
                      <m:t>𝑛</m:t>
                    </m:r>
                    <m:r>
                      <a:rPr lang="en-US" altLang="en-US" i="1" baseline="-25000" dirty="0">
                        <a:solidFill>
                          <a:srgbClr val="000000"/>
                        </a:solidFill>
                        <a:latin typeface="Cambria Math" panose="02040503050406030204" pitchFamily="18" charset="0"/>
                      </a:rPr>
                      <m:t>1</m:t>
                    </m:r>
                    <m:r>
                      <m:rPr>
                        <m:sty m:val="p"/>
                      </m:rPr>
                      <a:rPr lang="en-US" altLang="en-US" i="1" dirty="0">
                        <a:solidFill>
                          <a:srgbClr val="000000"/>
                        </a:solidFill>
                        <a:latin typeface="Cambria Math" panose="02040503050406030204" pitchFamily="18" charset="0"/>
                      </a:rPr>
                      <m:t>sin</m:t>
                    </m:r>
                    <m:r>
                      <a:rPr lang="en-US" altLang="en-US" i="1" dirty="0">
                        <a:solidFill>
                          <a:srgbClr val="000000"/>
                        </a:solidFill>
                        <a:latin typeface="Cambria Math" panose="02040503050406030204" pitchFamily="18" charset="0"/>
                        <a:sym typeface="Symbol" pitchFamily="18" charset="2"/>
                      </a:rPr>
                      <m:t></m:t>
                    </m:r>
                    <m:r>
                      <a:rPr lang="en-US" altLang="en-US" i="1" baseline="-25000" dirty="0">
                        <a:solidFill>
                          <a:srgbClr val="000000"/>
                        </a:solidFill>
                        <a:latin typeface="Cambria Math" panose="02040503050406030204" pitchFamily="18" charset="0"/>
                        <a:sym typeface="Symbol" pitchFamily="18" charset="2"/>
                      </a:rPr>
                      <m:t>1</m:t>
                    </m:r>
                    <m:r>
                      <a:rPr lang="en-US" altLang="en-US" i="1" dirty="0">
                        <a:solidFill>
                          <a:srgbClr val="000000"/>
                        </a:solidFill>
                        <a:latin typeface="Cambria Math" panose="02040503050406030204" pitchFamily="18" charset="0"/>
                        <a:sym typeface="Symbol" pitchFamily="18" charset="2"/>
                      </a:rPr>
                      <m:t>=</m:t>
                    </m:r>
                    <m:r>
                      <a:rPr lang="en-US" altLang="en-US" i="1" dirty="0">
                        <a:solidFill>
                          <a:srgbClr val="000000"/>
                        </a:solidFill>
                        <a:latin typeface="Cambria Math" panose="02040503050406030204" pitchFamily="18" charset="0"/>
                      </a:rPr>
                      <m:t>𝑛</m:t>
                    </m:r>
                    <m:r>
                      <a:rPr lang="en-US" altLang="en-US" i="1" baseline="-25000" dirty="0">
                        <a:solidFill>
                          <a:srgbClr val="000000"/>
                        </a:solidFill>
                        <a:latin typeface="Cambria Math" panose="02040503050406030204" pitchFamily="18" charset="0"/>
                      </a:rPr>
                      <m:t>2</m:t>
                    </m:r>
                    <m:r>
                      <m:rPr>
                        <m:sty m:val="p"/>
                      </m:rPr>
                      <a:rPr lang="en-US" altLang="en-US" i="1" dirty="0">
                        <a:solidFill>
                          <a:srgbClr val="000000"/>
                        </a:solidFill>
                        <a:latin typeface="Cambria Math" panose="02040503050406030204" pitchFamily="18" charset="0"/>
                      </a:rPr>
                      <m:t>sin</m:t>
                    </m:r>
                    <m:r>
                      <a:rPr lang="en-US" altLang="en-US" i="1" dirty="0">
                        <a:solidFill>
                          <a:srgbClr val="000000"/>
                        </a:solidFill>
                        <a:latin typeface="Cambria Math" panose="02040503050406030204" pitchFamily="18" charset="0"/>
                        <a:sym typeface="Symbol" pitchFamily="18" charset="2"/>
                      </a:rPr>
                      <m:t></m:t>
                    </m:r>
                    <m:r>
                      <a:rPr lang="en-US" altLang="en-US" i="1" baseline="-25000" dirty="0">
                        <a:solidFill>
                          <a:srgbClr val="000000"/>
                        </a:solidFill>
                        <a:latin typeface="Cambria Math" panose="02040503050406030204" pitchFamily="18" charset="0"/>
                        <a:sym typeface="Symbol" pitchFamily="18" charset="2"/>
                      </a:rPr>
                      <m:t>2</m:t>
                    </m:r>
                  </m:oMath>
                </a14:m>
                <a:r>
                  <a:rPr lang="en-US" altLang="en-US" dirty="0">
                    <a:solidFill>
                      <a:srgbClr val="000000"/>
                    </a:solidFill>
                    <a:sym typeface="Symbol" pitchFamily="18" charset="2"/>
                  </a:rPr>
                  <a:t>.</a:t>
                </a:r>
              </a:p>
            </p:txBody>
          </p:sp>
        </mc:Choice>
        <mc:Fallback xmlns="">
          <p:sp>
            <p:nvSpPr>
              <p:cNvPr id="143380" name="Rectangle 20"/>
              <p:cNvSpPr>
                <a:spLocks noRot="1" noChangeAspect="1" noMove="1" noResize="1" noEditPoints="1" noAdjustHandles="1" noChangeArrowheads="1" noChangeShapeType="1" noTextEdit="1"/>
              </p:cNvSpPr>
              <p:nvPr/>
            </p:nvSpPr>
            <p:spPr bwMode="auto">
              <a:xfrm>
                <a:off x="687388" y="3563938"/>
                <a:ext cx="7772400" cy="3294062"/>
              </a:xfrm>
              <a:prstGeom prst="rect">
                <a:avLst/>
              </a:prstGeom>
              <a:blipFill>
                <a:blip r:embed="rId5"/>
                <a:stretch>
                  <a:fillRect l="-1255" t="-1296" b="-5000"/>
                </a:stretch>
              </a:blipFill>
              <a:ln w="9525">
                <a:noFill/>
                <a:miter lim="800000"/>
                <a:headEnd/>
                <a:tailEnd/>
              </a:ln>
            </p:spPr>
            <p:txBody>
              <a:bodyPr/>
              <a:lstStyle/>
              <a:p>
                <a:r>
                  <a:rPr lang="en-US">
                    <a:noFill/>
                  </a:rPr>
                  <a:t> </a:t>
                </a:r>
              </a:p>
            </p:txBody>
          </p:sp>
        </mc:Fallback>
      </mc:AlternateContent>
      <p:sp>
        <p:nvSpPr>
          <p:cNvPr id="18435"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8436" name="Rectangle 2"/>
          <p:cNvSpPr>
            <a:spLocks noChangeArrowheads="1"/>
          </p:cNvSpPr>
          <p:nvPr/>
        </p:nvSpPr>
        <p:spPr bwMode="auto">
          <a:xfrm>
            <a:off x="685800" y="1549400"/>
            <a:ext cx="7772400" cy="209073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Snell’s law</a:t>
            </a:r>
            <a:r>
              <a:rPr lang="en-US" altLang="en-US">
                <a:solidFill>
                  <a:schemeClr val="accent2"/>
                </a:solidFill>
              </a:rPr>
              <a:t> – the r</a:t>
            </a:r>
            <a:r>
              <a:rPr lang="en-US" altLang="en-US">
                <a:solidFill>
                  <a:srgbClr val="333399"/>
                </a:solidFill>
              </a:rPr>
              <a:t>efractive </a:t>
            </a:r>
            <a:r>
              <a:rPr lang="en-US" altLang="en-US">
                <a:solidFill>
                  <a:schemeClr val="accent2"/>
                </a:solidFill>
              </a:rPr>
              <a:t>index</a:t>
            </a:r>
          </a:p>
          <a:p>
            <a:pPr eaLnBrk="0" hangingPunct="0">
              <a:spcBef>
                <a:spcPct val="200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A </a:t>
            </a:r>
            <a:r>
              <a:rPr lang="en-US" altLang="en-US" b="1">
                <a:solidFill>
                  <a:srgbClr val="000000"/>
                </a:solidFill>
                <a:ea typeface="Calibri" pitchFamily="34" charset="0"/>
                <a:cs typeface="Times New Roman" pitchFamily="18" charset="0"/>
              </a:rPr>
              <a:t>refractive index</a:t>
            </a:r>
            <a:r>
              <a:rPr lang="en-US" altLang="en-US">
                <a:solidFill>
                  <a:srgbClr val="000000"/>
                </a:solidFill>
                <a:ea typeface="Calibri" pitchFamily="34" charset="0"/>
                <a:cs typeface="Times New Roman" pitchFamily="18" charset="0"/>
              </a:rPr>
              <a:t> </a:t>
            </a:r>
            <a:r>
              <a:rPr lang="en-US" altLang="en-US" i="1">
                <a:solidFill>
                  <a:srgbClr val="000000"/>
                </a:solidFill>
                <a:ea typeface="Calibri" pitchFamily="34" charset="0"/>
                <a:cs typeface="Times New Roman" pitchFamily="18" charset="0"/>
              </a:rPr>
              <a:t>n</a:t>
            </a:r>
            <a:r>
              <a:rPr lang="en-US" altLang="en-US" baseline="-25000">
                <a:solidFill>
                  <a:srgbClr val="000000"/>
                </a:solidFill>
                <a:ea typeface="Calibri" pitchFamily="34" charset="0"/>
                <a:cs typeface="Times New Roman" pitchFamily="18" charset="0"/>
              </a:rPr>
              <a:t>m</a:t>
            </a:r>
            <a:r>
              <a:rPr lang="en-US" altLang="en-US" i="1">
                <a:solidFill>
                  <a:srgbClr val="000000"/>
                </a:solidFill>
                <a:ea typeface="Calibri" pitchFamily="34" charset="0"/>
                <a:cs typeface="Times New Roman" pitchFamily="18" charset="0"/>
              </a:rPr>
              <a:t> </a:t>
            </a:r>
            <a:r>
              <a:rPr lang="en-US" altLang="en-US">
                <a:solidFill>
                  <a:srgbClr val="000000"/>
                </a:solidFill>
                <a:ea typeface="Calibri" pitchFamily="34" charset="0"/>
                <a:cs typeface="Times New Roman" pitchFamily="18" charset="0"/>
              </a:rPr>
              <a:t>is often used when dealing with light waves. It is defined to be the ratio of the speed of light in vacuum </a:t>
            </a:r>
            <a:r>
              <a:rPr lang="en-US" altLang="en-US" i="1">
                <a:solidFill>
                  <a:srgbClr val="000000"/>
                </a:solidFill>
                <a:ea typeface="Calibri" pitchFamily="34" charset="0"/>
                <a:cs typeface="Times New Roman" pitchFamily="18" charset="0"/>
              </a:rPr>
              <a:t>c </a:t>
            </a:r>
            <a:r>
              <a:rPr lang="en-US" altLang="en-US">
                <a:solidFill>
                  <a:srgbClr val="000000"/>
                </a:solidFill>
                <a:ea typeface="Calibri" pitchFamily="34" charset="0"/>
                <a:cs typeface="Times New Roman" pitchFamily="18" charset="0"/>
              </a:rPr>
              <a:t>to the speed of light in the medium </a:t>
            </a:r>
            <a:r>
              <a:rPr lang="en-US" altLang="en-US" i="1">
                <a:solidFill>
                  <a:srgbClr val="000000"/>
                </a:solidFill>
                <a:ea typeface="Calibri" pitchFamily="34" charset="0"/>
                <a:cs typeface="Times New Roman" pitchFamily="18" charset="0"/>
              </a:rPr>
              <a:t>v</a:t>
            </a:r>
            <a:r>
              <a:rPr lang="en-US" altLang="en-US" baseline="-25000">
                <a:solidFill>
                  <a:srgbClr val="000000"/>
                </a:solidFill>
                <a:ea typeface="Calibri" pitchFamily="34" charset="0"/>
                <a:cs typeface="Times New Roman" pitchFamily="18" charset="0"/>
              </a:rPr>
              <a:t>m</a:t>
            </a:r>
            <a:r>
              <a:rPr lang="en-US" altLang="en-US">
                <a:solidFill>
                  <a:srgbClr val="000000"/>
                </a:solidFill>
                <a:ea typeface="Calibri" pitchFamily="34" charset="0"/>
                <a:cs typeface="Times New Roman" pitchFamily="18" charset="0"/>
              </a:rPr>
              <a:t>.</a:t>
            </a:r>
          </a:p>
          <a:p>
            <a:pPr eaLnBrk="0" hangingPunct="0">
              <a:spcBef>
                <a:spcPct val="20000"/>
              </a:spcBef>
            </a:pPr>
            <a:endParaRPr lang="en-US" altLang="en-US">
              <a:solidFill>
                <a:srgbClr val="000000"/>
              </a:solidFill>
              <a:ea typeface="Calibri" pitchFamily="34" charset="0"/>
              <a:cs typeface="Times New Roman" pitchFamily="18" charset="0"/>
            </a:endParaRPr>
          </a:p>
        </p:txBody>
      </p:sp>
      <p:grpSp>
        <p:nvGrpSpPr>
          <p:cNvPr id="2" name="Group 4"/>
          <p:cNvGrpSpPr>
            <a:grpSpLocks/>
          </p:cNvGrpSpPr>
          <p:nvPr/>
        </p:nvGrpSpPr>
        <p:grpSpPr bwMode="auto">
          <a:xfrm>
            <a:off x="839788" y="3145678"/>
            <a:ext cx="7087253" cy="518271"/>
            <a:chOff x="529" y="1885"/>
            <a:chExt cx="4702" cy="288"/>
          </a:xfrm>
        </p:grpSpPr>
        <p:sp>
          <p:nvSpPr>
            <p:cNvPr id="18452" name="Text Box 6"/>
            <p:cNvSpPr txBox="1">
              <a:spLocks noChangeArrowheads="1"/>
            </p:cNvSpPr>
            <p:nvPr/>
          </p:nvSpPr>
          <p:spPr bwMode="auto">
            <a:xfrm>
              <a:off x="3479" y="1885"/>
              <a:ext cx="1752"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index of refraction</a:t>
              </a:r>
              <a:endParaRPr lang="en-US" altLang="en-US" i="1">
                <a:solidFill>
                  <a:schemeClr val="bg1"/>
                </a:solidFill>
                <a:latin typeface="Courier New" pitchFamily="49" charset="0"/>
                <a:sym typeface="Symbol" pitchFamily="18" charset="2"/>
              </a:endParaRPr>
            </a:p>
          </p:txBody>
        </p:sp>
        <p:sp>
          <p:nvSpPr>
            <p:cNvPr id="18453" name="Rectangle 7"/>
            <p:cNvSpPr>
              <a:spLocks noChangeArrowheads="1"/>
            </p:cNvSpPr>
            <p:nvPr/>
          </p:nvSpPr>
          <p:spPr bwMode="auto">
            <a:xfrm>
              <a:off x="529" y="1887"/>
              <a:ext cx="4701" cy="278"/>
            </a:xfrm>
            <a:prstGeom prst="rect">
              <a:avLst/>
            </a:prstGeom>
            <a:noFill/>
            <a:ln w="12700">
              <a:solidFill>
                <a:schemeClr val="tx1"/>
              </a:solidFill>
              <a:miter lim="800000"/>
              <a:headEnd/>
              <a:tailEnd/>
            </a:ln>
          </p:spPr>
          <p:txBody>
            <a:bodyPr wrap="none" anchor="ctr"/>
            <a:lstStyle/>
            <a:p>
              <a:endParaRPr lang="en-US" altLang="en-US"/>
            </a:p>
          </p:txBody>
        </p:sp>
      </p:grpSp>
      <p:grpSp>
        <p:nvGrpSpPr>
          <p:cNvPr id="3" name="Group 5"/>
          <p:cNvGrpSpPr>
            <a:grpSpLocks/>
          </p:cNvGrpSpPr>
          <p:nvPr/>
        </p:nvGrpSpPr>
        <p:grpSpPr bwMode="auto">
          <a:xfrm>
            <a:off x="6725862" y="5475481"/>
            <a:ext cx="2660581" cy="1203325"/>
            <a:chOff x="3298" y="1685"/>
            <a:chExt cx="1762" cy="758"/>
          </a:xfrm>
        </p:grpSpPr>
        <p:grpSp>
          <p:nvGrpSpPr>
            <p:cNvPr id="18440" name="Group 93"/>
            <p:cNvGrpSpPr>
              <a:grpSpLocks/>
            </p:cNvGrpSpPr>
            <p:nvPr/>
          </p:nvGrpSpPr>
          <p:grpSpPr bwMode="auto">
            <a:xfrm>
              <a:off x="3298" y="1685"/>
              <a:ext cx="1588" cy="754"/>
              <a:chOff x="661" y="1695"/>
              <a:chExt cx="3747" cy="2220"/>
            </a:xfrm>
          </p:grpSpPr>
          <p:sp>
            <p:nvSpPr>
              <p:cNvPr id="18449" name="Rectangle 92"/>
              <p:cNvSpPr>
                <a:spLocks noChangeArrowheads="1"/>
              </p:cNvSpPr>
              <p:nvPr/>
            </p:nvSpPr>
            <p:spPr bwMode="auto">
              <a:xfrm>
                <a:off x="2533" y="1695"/>
                <a:ext cx="1875" cy="2220"/>
              </a:xfrm>
              <a:prstGeom prst="rect">
                <a:avLst/>
              </a:prstGeom>
              <a:solidFill>
                <a:srgbClr val="C4DAC5"/>
              </a:solidFill>
              <a:ln w="9525">
                <a:noFill/>
                <a:miter lim="800000"/>
                <a:headEnd/>
                <a:tailEnd/>
              </a:ln>
            </p:spPr>
            <p:txBody>
              <a:bodyPr wrap="none" anchor="ctr"/>
              <a:lstStyle/>
              <a:p>
                <a:endParaRPr lang="en-US" altLang="en-US" sz="1800"/>
              </a:p>
            </p:txBody>
          </p:sp>
          <p:sp>
            <p:nvSpPr>
              <p:cNvPr id="18450" name="Rectangle 32"/>
              <p:cNvSpPr>
                <a:spLocks noChangeArrowheads="1"/>
              </p:cNvSpPr>
              <p:nvPr/>
            </p:nvSpPr>
            <p:spPr bwMode="auto">
              <a:xfrm>
                <a:off x="661" y="1695"/>
                <a:ext cx="1875" cy="2220"/>
              </a:xfrm>
              <a:prstGeom prst="rect">
                <a:avLst/>
              </a:prstGeom>
              <a:solidFill>
                <a:schemeClr val="accent1"/>
              </a:solidFill>
              <a:ln w="9525">
                <a:noFill/>
                <a:miter lim="800000"/>
                <a:headEnd/>
                <a:tailEnd/>
              </a:ln>
            </p:spPr>
            <p:txBody>
              <a:bodyPr wrap="none" anchor="ctr"/>
              <a:lstStyle/>
              <a:p>
                <a:endParaRPr lang="en-US" altLang="en-US" sz="1800"/>
              </a:p>
            </p:txBody>
          </p:sp>
        </p:grpSp>
        <p:sp>
          <p:nvSpPr>
            <p:cNvPr id="18441" name="Line 94"/>
            <p:cNvSpPr>
              <a:spLocks noChangeShapeType="1"/>
            </p:cNvSpPr>
            <p:nvPr/>
          </p:nvSpPr>
          <p:spPr bwMode="auto">
            <a:xfrm>
              <a:off x="4095" y="1702"/>
              <a:ext cx="0" cy="741"/>
            </a:xfrm>
            <a:prstGeom prst="line">
              <a:avLst/>
            </a:prstGeom>
            <a:noFill/>
            <a:ln w="9525">
              <a:solidFill>
                <a:schemeClr val="tx1"/>
              </a:solidFill>
              <a:prstDash val="dash"/>
              <a:round/>
              <a:headEnd/>
              <a:tailEnd/>
            </a:ln>
          </p:spPr>
          <p:txBody>
            <a:bodyPr/>
            <a:lstStyle/>
            <a:p>
              <a:endParaRPr lang="en-US"/>
            </a:p>
          </p:txBody>
        </p:sp>
        <p:sp>
          <p:nvSpPr>
            <p:cNvPr id="18442" name="Line 114"/>
            <p:cNvSpPr>
              <a:spLocks noChangeShapeType="1"/>
            </p:cNvSpPr>
            <p:nvPr/>
          </p:nvSpPr>
          <p:spPr bwMode="auto">
            <a:xfrm flipV="1">
              <a:off x="3344" y="2058"/>
              <a:ext cx="1545" cy="1"/>
            </a:xfrm>
            <a:prstGeom prst="line">
              <a:avLst/>
            </a:prstGeom>
            <a:noFill/>
            <a:ln w="9525">
              <a:solidFill>
                <a:schemeClr val="tx1"/>
              </a:solidFill>
              <a:prstDash val="dash"/>
              <a:round/>
              <a:headEnd/>
              <a:tailEnd/>
            </a:ln>
          </p:spPr>
          <p:txBody>
            <a:bodyPr/>
            <a:lstStyle/>
            <a:p>
              <a:endParaRPr lang="en-US"/>
            </a:p>
          </p:txBody>
        </p:sp>
        <p:sp>
          <p:nvSpPr>
            <p:cNvPr id="18443" name="Line 117"/>
            <p:cNvSpPr>
              <a:spLocks noChangeShapeType="1"/>
            </p:cNvSpPr>
            <p:nvPr/>
          </p:nvSpPr>
          <p:spPr bwMode="auto">
            <a:xfrm flipH="1" flipV="1">
              <a:off x="3298" y="1695"/>
              <a:ext cx="793" cy="364"/>
            </a:xfrm>
            <a:prstGeom prst="line">
              <a:avLst/>
            </a:prstGeom>
            <a:noFill/>
            <a:ln w="28575">
              <a:solidFill>
                <a:schemeClr val="tx1"/>
              </a:solidFill>
              <a:round/>
              <a:headEnd/>
              <a:tailEnd/>
            </a:ln>
          </p:spPr>
          <p:txBody>
            <a:bodyPr/>
            <a:lstStyle/>
            <a:p>
              <a:endParaRPr lang="en-US"/>
            </a:p>
          </p:txBody>
        </p:sp>
        <p:sp>
          <p:nvSpPr>
            <p:cNvPr id="18444" name="Text Box 118"/>
            <p:cNvSpPr txBox="1">
              <a:spLocks noChangeArrowheads="1"/>
            </p:cNvSpPr>
            <p:nvPr/>
          </p:nvSpPr>
          <p:spPr bwMode="auto">
            <a:xfrm>
              <a:off x="3441" y="1786"/>
              <a:ext cx="359" cy="288"/>
            </a:xfrm>
            <a:prstGeom prst="rect">
              <a:avLst/>
            </a:prstGeom>
            <a:noFill/>
            <a:ln w="9525">
              <a:noFill/>
              <a:miter lim="800000"/>
              <a:headEnd/>
              <a:tailEnd/>
            </a:ln>
          </p:spPr>
          <p:txBody>
            <a:bodyPr>
              <a:spAutoFit/>
            </a:bodyPr>
            <a:lstStyle/>
            <a:p>
              <a:r>
                <a:rPr lang="en-US" altLang="en-US" i="1">
                  <a:cs typeface="Courier New" pitchFamily="49" charset="0"/>
                  <a:sym typeface="Symbol" pitchFamily="18" charset="2"/>
                </a:rPr>
                <a:t></a:t>
              </a:r>
              <a:r>
                <a:rPr lang="en-US" altLang="en-US" baseline="-25000">
                  <a:cs typeface="Courier New" pitchFamily="49" charset="0"/>
                  <a:sym typeface="Symbol" pitchFamily="18" charset="2"/>
                </a:rPr>
                <a:t>1</a:t>
              </a:r>
              <a:endParaRPr lang="en-US" altLang="en-US">
                <a:cs typeface="Courier New" pitchFamily="49" charset="0"/>
                <a:sym typeface="Symbol" pitchFamily="18" charset="2"/>
              </a:endParaRPr>
            </a:p>
          </p:txBody>
        </p:sp>
        <p:sp>
          <p:nvSpPr>
            <p:cNvPr id="18445" name="Line 122"/>
            <p:cNvSpPr>
              <a:spLocks noChangeShapeType="1"/>
            </p:cNvSpPr>
            <p:nvPr/>
          </p:nvSpPr>
          <p:spPr bwMode="auto">
            <a:xfrm flipH="1" flipV="1">
              <a:off x="4092" y="2060"/>
              <a:ext cx="792" cy="199"/>
            </a:xfrm>
            <a:prstGeom prst="line">
              <a:avLst/>
            </a:prstGeom>
            <a:noFill/>
            <a:ln w="28575">
              <a:solidFill>
                <a:schemeClr val="tx1"/>
              </a:solidFill>
              <a:round/>
              <a:headEnd/>
              <a:tailEnd/>
            </a:ln>
          </p:spPr>
          <p:txBody>
            <a:bodyPr/>
            <a:lstStyle/>
            <a:p>
              <a:endParaRPr lang="en-US"/>
            </a:p>
          </p:txBody>
        </p:sp>
        <p:sp>
          <p:nvSpPr>
            <p:cNvPr id="18446" name="Text Box 118"/>
            <p:cNvSpPr txBox="1">
              <a:spLocks noChangeArrowheads="1"/>
            </p:cNvSpPr>
            <p:nvPr/>
          </p:nvSpPr>
          <p:spPr bwMode="auto">
            <a:xfrm>
              <a:off x="4647" y="1971"/>
              <a:ext cx="413" cy="288"/>
            </a:xfrm>
            <a:prstGeom prst="rect">
              <a:avLst/>
            </a:prstGeom>
            <a:noFill/>
            <a:ln w="9525">
              <a:noFill/>
              <a:miter lim="800000"/>
              <a:headEnd/>
              <a:tailEnd/>
            </a:ln>
          </p:spPr>
          <p:txBody>
            <a:bodyPr>
              <a:spAutoFit/>
            </a:bodyPr>
            <a:lstStyle/>
            <a:p>
              <a:r>
                <a:rPr lang="en-US" altLang="en-US" i="1" dirty="0">
                  <a:cs typeface="Courier New" pitchFamily="49" charset="0"/>
                  <a:sym typeface="Symbol" pitchFamily="18" charset="2"/>
                </a:rPr>
                <a:t></a:t>
              </a:r>
              <a:r>
                <a:rPr lang="en-US" altLang="en-US" baseline="-25000" dirty="0">
                  <a:cs typeface="Courier New" pitchFamily="49" charset="0"/>
                  <a:sym typeface="Symbol" pitchFamily="18" charset="2"/>
                </a:rPr>
                <a:t>2</a:t>
              </a:r>
              <a:endParaRPr lang="en-US" altLang="en-US" dirty="0">
                <a:cs typeface="Courier New" pitchFamily="49" charset="0"/>
                <a:sym typeface="Symbol" pitchFamily="18" charset="2"/>
              </a:endParaRPr>
            </a:p>
          </p:txBody>
        </p:sp>
        <p:sp>
          <p:nvSpPr>
            <p:cNvPr id="18447" name="Text Box 118"/>
            <p:cNvSpPr txBox="1">
              <a:spLocks noChangeArrowheads="1"/>
            </p:cNvSpPr>
            <p:nvPr/>
          </p:nvSpPr>
          <p:spPr bwMode="auto">
            <a:xfrm>
              <a:off x="3558" y="2138"/>
              <a:ext cx="377" cy="288"/>
            </a:xfrm>
            <a:prstGeom prst="rect">
              <a:avLst/>
            </a:prstGeom>
            <a:noFill/>
            <a:ln w="9525">
              <a:noFill/>
              <a:miter lim="800000"/>
              <a:headEnd/>
              <a:tailEnd/>
            </a:ln>
          </p:spPr>
          <p:txBody>
            <a:bodyPr>
              <a:spAutoFit/>
            </a:bodyPr>
            <a:lstStyle/>
            <a:p>
              <a:r>
                <a:rPr lang="en-US" altLang="en-US" i="1">
                  <a:cs typeface="Courier New" pitchFamily="49" charset="0"/>
                  <a:sym typeface="Symbol" pitchFamily="18" charset="2"/>
                </a:rPr>
                <a:t>n</a:t>
              </a:r>
              <a:r>
                <a:rPr lang="en-US" altLang="en-US" baseline="-25000">
                  <a:cs typeface="Courier New" pitchFamily="49" charset="0"/>
                  <a:sym typeface="Symbol" pitchFamily="18" charset="2"/>
                </a:rPr>
                <a:t>1</a:t>
              </a:r>
              <a:endParaRPr lang="en-US" altLang="en-US">
                <a:cs typeface="Courier New" pitchFamily="49" charset="0"/>
                <a:sym typeface="Symbol" pitchFamily="18" charset="2"/>
              </a:endParaRPr>
            </a:p>
          </p:txBody>
        </p:sp>
        <p:sp>
          <p:nvSpPr>
            <p:cNvPr id="18448" name="Text Box 118"/>
            <p:cNvSpPr txBox="1">
              <a:spLocks noChangeArrowheads="1"/>
            </p:cNvSpPr>
            <p:nvPr/>
          </p:nvSpPr>
          <p:spPr bwMode="auto">
            <a:xfrm>
              <a:off x="4351" y="2137"/>
              <a:ext cx="377" cy="288"/>
            </a:xfrm>
            <a:prstGeom prst="rect">
              <a:avLst/>
            </a:prstGeom>
            <a:noFill/>
            <a:ln w="9525">
              <a:noFill/>
              <a:miter lim="800000"/>
              <a:headEnd/>
              <a:tailEnd/>
            </a:ln>
          </p:spPr>
          <p:txBody>
            <a:bodyPr>
              <a:spAutoFit/>
            </a:bodyPr>
            <a:lstStyle/>
            <a:p>
              <a:r>
                <a:rPr lang="en-US" altLang="en-US" i="1">
                  <a:cs typeface="Courier New" pitchFamily="49" charset="0"/>
                  <a:sym typeface="Symbol" pitchFamily="18" charset="2"/>
                </a:rPr>
                <a:t>n</a:t>
              </a:r>
              <a:r>
                <a:rPr lang="en-US" altLang="en-US" baseline="-25000">
                  <a:cs typeface="Courier New" pitchFamily="49" charset="0"/>
                  <a:sym typeface="Symbol" pitchFamily="18" charset="2"/>
                </a:rPr>
                <a:t>2</a:t>
              </a:r>
              <a:endParaRPr lang="en-US" altLang="en-US">
                <a:cs typeface="Courier New" pitchFamily="49" charset="0"/>
                <a:sym typeface="Symbol" pitchFamily="18" charset="2"/>
              </a:endParaRPr>
            </a:p>
          </p:txBody>
        </p:sp>
      </p:grpSp>
      <p:sp>
        <p:nvSpPr>
          <p:cNvPr id="4" name="TextBox 3"/>
          <p:cNvSpPr txBox="1">
            <a:spLocks noChangeArrowheads="1"/>
          </p:cNvSpPr>
          <p:nvPr/>
        </p:nvSpPr>
        <p:spPr bwMode="auto">
          <a:xfrm>
            <a:off x="3151655" y="3157899"/>
            <a:ext cx="2235200" cy="400110"/>
          </a:xfrm>
          <a:prstGeom prst="rect">
            <a:avLst/>
          </a:prstGeom>
          <a:noFill/>
          <a:ln w="9525">
            <a:noFill/>
            <a:miter lim="800000"/>
            <a:headEnd/>
            <a:tailEnd/>
          </a:ln>
        </p:spPr>
        <p:txBody>
          <a:bodyPr wrap="square">
            <a:spAutoFit/>
          </a:bodyPr>
          <a:lstStyle/>
          <a:p>
            <a:r>
              <a:rPr lang="en-US" altLang="en-US" sz="2000" i="1" dirty="0" smtClean="0">
                <a:solidFill>
                  <a:srgbClr val="333399"/>
                </a:solidFill>
                <a:ea typeface="Calibri" pitchFamily="34" charset="0"/>
                <a:cs typeface="Times New Roman" pitchFamily="18" charset="0"/>
              </a:rPr>
              <a:t>n</a:t>
            </a:r>
            <a:r>
              <a:rPr lang="en-US" altLang="en-US" sz="2000" baseline="-25000" dirty="0" smtClean="0">
                <a:solidFill>
                  <a:srgbClr val="333399"/>
                </a:solidFill>
                <a:ea typeface="Calibri" pitchFamily="34" charset="0"/>
                <a:cs typeface="Times New Roman" pitchFamily="18" charset="0"/>
              </a:rPr>
              <a:t>1</a:t>
            </a:r>
            <a:r>
              <a:rPr lang="en-US" altLang="en-US" sz="2000" dirty="0" smtClean="0">
                <a:solidFill>
                  <a:srgbClr val="333399"/>
                </a:solidFill>
                <a:ea typeface="Calibri" pitchFamily="34" charset="0"/>
                <a:cs typeface="Times New Roman" pitchFamily="18" charset="0"/>
              </a:rPr>
              <a:t>sin</a:t>
            </a:r>
            <a:r>
              <a:rPr lang="en-US" altLang="en-US" sz="2000" baseline="-25000" dirty="0" smtClean="0">
                <a:solidFill>
                  <a:srgbClr val="333399"/>
                </a:solidFill>
                <a:ea typeface="Calibri" pitchFamily="34" charset="0"/>
                <a:cs typeface="Times New Roman" pitchFamily="18" charset="0"/>
              </a:rPr>
              <a:t> </a:t>
            </a:r>
            <a:r>
              <a:rPr lang="en-US" altLang="en-US" sz="2000" i="1" dirty="0" smtClean="0">
                <a:solidFill>
                  <a:srgbClr val="333399"/>
                </a:solidFill>
                <a:ea typeface="Calibri" pitchFamily="34" charset="0"/>
                <a:cs typeface="Times New Roman" pitchFamily="18" charset="0"/>
                <a:sym typeface="Symbol" pitchFamily="18" charset="2"/>
              </a:rPr>
              <a:t></a:t>
            </a:r>
            <a:r>
              <a:rPr lang="en-US" altLang="en-US" sz="2000" baseline="-25000" dirty="0" smtClean="0">
                <a:solidFill>
                  <a:srgbClr val="333399"/>
                </a:solidFill>
                <a:ea typeface="Calibri" pitchFamily="34" charset="0"/>
                <a:cs typeface="Times New Roman" pitchFamily="18" charset="0"/>
                <a:sym typeface="Symbol" pitchFamily="18" charset="2"/>
              </a:rPr>
              <a:t>1</a:t>
            </a:r>
            <a:r>
              <a:rPr lang="en-US" altLang="en-US" sz="2000" dirty="0" smtClean="0">
                <a:solidFill>
                  <a:srgbClr val="333399"/>
                </a:solidFill>
                <a:ea typeface="Calibri" pitchFamily="34" charset="0"/>
                <a:cs typeface="Times New Roman" pitchFamily="18" charset="0"/>
                <a:sym typeface="Symbol" pitchFamily="18" charset="2"/>
              </a:rPr>
              <a:t> = </a:t>
            </a:r>
            <a:r>
              <a:rPr lang="en-US" altLang="en-US" sz="2000" i="1" dirty="0" smtClean="0">
                <a:solidFill>
                  <a:srgbClr val="333399"/>
                </a:solidFill>
                <a:ea typeface="Calibri" pitchFamily="34" charset="0"/>
                <a:cs typeface="Times New Roman" pitchFamily="18" charset="0"/>
              </a:rPr>
              <a:t>n</a:t>
            </a:r>
            <a:r>
              <a:rPr lang="en-US" altLang="en-US" sz="2000" baseline="-25000" dirty="0" smtClean="0">
                <a:solidFill>
                  <a:srgbClr val="333399"/>
                </a:solidFill>
                <a:ea typeface="Calibri" pitchFamily="34" charset="0"/>
                <a:cs typeface="Times New Roman" pitchFamily="18" charset="0"/>
              </a:rPr>
              <a:t>2</a:t>
            </a:r>
            <a:r>
              <a:rPr lang="en-US" altLang="en-US" sz="2000" dirty="0" smtClean="0">
                <a:solidFill>
                  <a:srgbClr val="333399"/>
                </a:solidFill>
                <a:ea typeface="Calibri" pitchFamily="34" charset="0"/>
                <a:cs typeface="Times New Roman" pitchFamily="18" charset="0"/>
              </a:rPr>
              <a:t>sin</a:t>
            </a:r>
            <a:r>
              <a:rPr lang="en-US" altLang="en-US" sz="2000" baseline="-25000" dirty="0" smtClean="0">
                <a:solidFill>
                  <a:srgbClr val="333399"/>
                </a:solidFill>
                <a:ea typeface="Calibri" pitchFamily="34" charset="0"/>
                <a:cs typeface="Times New Roman" pitchFamily="18" charset="0"/>
              </a:rPr>
              <a:t> </a:t>
            </a:r>
            <a:r>
              <a:rPr lang="en-US" altLang="en-US" sz="2000" i="1" dirty="0" smtClean="0">
                <a:solidFill>
                  <a:srgbClr val="333399"/>
                </a:solidFill>
                <a:ea typeface="Calibri" pitchFamily="34" charset="0"/>
                <a:cs typeface="Times New Roman" pitchFamily="18" charset="0"/>
                <a:sym typeface="Symbol" pitchFamily="18" charset="2"/>
              </a:rPr>
              <a:t></a:t>
            </a:r>
            <a:r>
              <a:rPr lang="en-US" altLang="en-US" sz="2000" baseline="-25000" dirty="0" smtClean="0">
                <a:solidFill>
                  <a:srgbClr val="333399"/>
                </a:solidFill>
                <a:ea typeface="Calibri" pitchFamily="34" charset="0"/>
                <a:cs typeface="Times New Roman" pitchFamily="18" charset="0"/>
                <a:sym typeface="Symbol" pitchFamily="18" charset="2"/>
              </a:rPr>
              <a:t>2</a:t>
            </a:r>
            <a:endParaRPr lang="en-US" altLang="en-US" sz="2000" i="1" dirty="0">
              <a:solidFill>
                <a:srgbClr val="333399"/>
              </a:solidFill>
              <a:ea typeface="Calibri"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851414" y="3121645"/>
                <a:ext cx="1532965" cy="55553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𝑛</m:t>
                          </m:r>
                        </m:e>
                        <m:sub>
                          <m:r>
                            <a:rPr lang="en-US" sz="1600" b="0" i="1" smtClean="0">
                              <a:latin typeface="Cambria Math" panose="02040503050406030204" pitchFamily="18" charset="0"/>
                            </a:rPr>
                            <m:t>𝑚</m:t>
                          </m:r>
                        </m:sub>
                      </m:sSub>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𝑐</m:t>
                          </m:r>
                        </m:num>
                        <m:den>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𝑣</m:t>
                              </m:r>
                            </m:e>
                            <m:sub>
                              <m:r>
                                <a:rPr lang="en-US" sz="1600" b="0" i="1" smtClean="0">
                                  <a:latin typeface="Cambria Math" panose="02040503050406030204" pitchFamily="18" charset="0"/>
                                </a:rPr>
                                <m:t>𝑚</m:t>
                              </m:r>
                            </m:sub>
                          </m:sSub>
                        </m:den>
                      </m:f>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851414" y="3121645"/>
                <a:ext cx="1532965" cy="55553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480983" y="4792110"/>
                <a:ext cx="5721631" cy="504177"/>
              </a:xfrm>
              <a:prstGeom prst="rect">
                <a:avLst/>
              </a:prstGeom>
              <a:noFill/>
            </p:spPr>
            <p:txBody>
              <a:bodyPr wrap="square" rtlCol="0">
                <a:spAutoFit/>
              </a:bodyPr>
              <a:lstStyle/>
              <a:p>
                <a14:m>
                  <m:oMath xmlns:m="http://schemas.openxmlformats.org/officeDocument/2006/math">
                    <m:r>
                      <a:rPr lang="en-US" altLang="en-US" sz="2000" i="1" dirty="0">
                        <a:solidFill>
                          <a:srgbClr val="000000"/>
                        </a:solidFill>
                        <a:latin typeface="Cambria Math" panose="02040503050406030204" pitchFamily="18" charset="0"/>
                        <a:cs typeface="Courier New" pitchFamily="49" charset="0"/>
                        <a:sym typeface="Symbol" pitchFamily="18" charset="2"/>
                      </a:rPr>
                      <m:t>𝑛</m:t>
                    </m:r>
                    <m:r>
                      <a:rPr lang="en-US" altLang="en-US" sz="2000" i="1" baseline="-25000" dirty="0">
                        <a:solidFill>
                          <a:srgbClr val="000000"/>
                        </a:solidFill>
                        <a:latin typeface="Cambria Math" panose="02040503050406030204" pitchFamily="18" charset="0"/>
                        <a:cs typeface="Courier New" pitchFamily="49" charset="0"/>
                        <a:sym typeface="Symbol" pitchFamily="18" charset="2"/>
                      </a:rPr>
                      <m:t>1</m:t>
                    </m:r>
                    <m:r>
                      <a:rPr lang="en-US" altLang="en-US" sz="2000" i="1" dirty="0">
                        <a:solidFill>
                          <a:srgbClr val="000000"/>
                        </a:solidFill>
                        <a:latin typeface="Cambria Math" panose="02040503050406030204" pitchFamily="18" charset="0"/>
                        <a:cs typeface="Courier New" pitchFamily="49" charset="0"/>
                        <a:sym typeface="Symbol" pitchFamily="18" charset="2"/>
                      </a:rPr>
                      <m:t>=</m:t>
                    </m:r>
                    <m:f>
                      <m:fPr>
                        <m:ctrlPr>
                          <a:rPr lang="en-US" altLang="en-US" sz="2000" i="1" dirty="0">
                            <a:solidFill>
                              <a:srgbClr val="000000"/>
                            </a:solidFill>
                            <a:latin typeface="Cambria Math" panose="02040503050406030204" pitchFamily="18" charset="0"/>
                            <a:cs typeface="Courier New" pitchFamily="49" charset="0"/>
                            <a:sym typeface="Symbol" pitchFamily="18" charset="2"/>
                          </a:rPr>
                        </m:ctrlPr>
                      </m:fPr>
                      <m:num>
                        <m:r>
                          <a:rPr lang="en-US" altLang="en-US" sz="2000" i="1" dirty="0">
                            <a:solidFill>
                              <a:srgbClr val="000000"/>
                            </a:solidFill>
                            <a:latin typeface="Cambria Math" panose="02040503050406030204" pitchFamily="18" charset="0"/>
                            <a:cs typeface="Courier New" pitchFamily="49" charset="0"/>
                            <a:sym typeface="Symbol" pitchFamily="18" charset="2"/>
                          </a:rPr>
                          <m:t>𝑐</m:t>
                        </m:r>
                      </m:num>
                      <m:den>
                        <m:r>
                          <a:rPr lang="en-US" altLang="en-US" sz="2000" i="1" dirty="0">
                            <a:solidFill>
                              <a:srgbClr val="000000"/>
                            </a:solidFill>
                            <a:latin typeface="Cambria Math" panose="02040503050406030204" pitchFamily="18" charset="0"/>
                            <a:cs typeface="Courier New" pitchFamily="49" charset="0"/>
                            <a:sym typeface="Symbol" pitchFamily="18" charset="2"/>
                          </a:rPr>
                          <m:t>𝑣</m:t>
                        </m:r>
                        <m:r>
                          <a:rPr lang="en-US" altLang="en-US" sz="2000" i="1" baseline="-25000" dirty="0">
                            <a:solidFill>
                              <a:srgbClr val="000000"/>
                            </a:solidFill>
                            <a:latin typeface="Cambria Math" panose="02040503050406030204" pitchFamily="18" charset="0"/>
                            <a:cs typeface="Courier New" pitchFamily="49" charset="0"/>
                            <a:sym typeface="Symbol" pitchFamily="18" charset="2"/>
                          </a:rPr>
                          <m:t>1</m:t>
                        </m:r>
                      </m:den>
                    </m:f>
                  </m:oMath>
                </a14:m>
                <a:r>
                  <a:rPr lang="en-US" altLang="en-US" dirty="0">
                    <a:solidFill>
                      <a:srgbClr val="000000"/>
                    </a:solidFill>
                    <a:cs typeface="Courier New" pitchFamily="49" charset="0"/>
                    <a:sym typeface="Symbol" pitchFamily="18" charset="2"/>
                  </a:rPr>
                  <a:t> so that </a:t>
                </a:r>
                <a14:m>
                  <m:oMath xmlns:m="http://schemas.openxmlformats.org/officeDocument/2006/math">
                    <m:r>
                      <a:rPr lang="en-US" altLang="en-US" sz="2000" i="1" dirty="0">
                        <a:solidFill>
                          <a:srgbClr val="000000"/>
                        </a:solidFill>
                        <a:latin typeface="Cambria Math" panose="02040503050406030204" pitchFamily="18" charset="0"/>
                        <a:cs typeface="Courier New" pitchFamily="49" charset="0"/>
                        <a:sym typeface="Symbol" pitchFamily="18" charset="2"/>
                      </a:rPr>
                      <m:t>𝑣</m:t>
                    </m:r>
                    <m:r>
                      <a:rPr lang="en-US" altLang="en-US" sz="2000" i="1" baseline="-25000" dirty="0">
                        <a:solidFill>
                          <a:srgbClr val="000000"/>
                        </a:solidFill>
                        <a:latin typeface="Cambria Math" panose="02040503050406030204" pitchFamily="18" charset="0"/>
                        <a:cs typeface="Courier New" pitchFamily="49" charset="0"/>
                        <a:sym typeface="Symbol" pitchFamily="18" charset="2"/>
                      </a:rPr>
                      <m:t>1</m:t>
                    </m:r>
                    <m:r>
                      <a:rPr lang="en-US" altLang="en-US" sz="2000" i="1" dirty="0">
                        <a:solidFill>
                          <a:srgbClr val="000000"/>
                        </a:solidFill>
                        <a:latin typeface="Cambria Math" panose="02040503050406030204" pitchFamily="18" charset="0"/>
                        <a:cs typeface="Courier New" pitchFamily="49" charset="0"/>
                        <a:sym typeface="Symbol" pitchFamily="18" charset="2"/>
                      </a:rPr>
                      <m:t>=</m:t>
                    </m:r>
                    <m:f>
                      <m:fPr>
                        <m:ctrlPr>
                          <a:rPr lang="en-US" altLang="en-US" sz="2000" i="1" dirty="0">
                            <a:solidFill>
                              <a:srgbClr val="000000"/>
                            </a:solidFill>
                            <a:latin typeface="Cambria Math" panose="02040503050406030204" pitchFamily="18" charset="0"/>
                            <a:cs typeface="Courier New" pitchFamily="49" charset="0"/>
                            <a:sym typeface="Symbol" pitchFamily="18" charset="2"/>
                          </a:rPr>
                        </m:ctrlPr>
                      </m:fPr>
                      <m:num>
                        <m:r>
                          <a:rPr lang="en-US" altLang="en-US" sz="2000" i="1" dirty="0">
                            <a:solidFill>
                              <a:srgbClr val="000000"/>
                            </a:solidFill>
                            <a:latin typeface="Cambria Math" panose="02040503050406030204" pitchFamily="18" charset="0"/>
                            <a:cs typeface="Courier New" pitchFamily="49" charset="0"/>
                            <a:sym typeface="Symbol" pitchFamily="18" charset="2"/>
                          </a:rPr>
                          <m:t>𝑐</m:t>
                        </m:r>
                      </m:num>
                      <m:den>
                        <m:r>
                          <a:rPr lang="en-US" altLang="en-US" sz="2000" i="1" dirty="0">
                            <a:solidFill>
                              <a:srgbClr val="000000"/>
                            </a:solidFill>
                            <a:latin typeface="Cambria Math" panose="02040503050406030204" pitchFamily="18" charset="0"/>
                            <a:cs typeface="Courier New" pitchFamily="49" charset="0"/>
                            <a:sym typeface="Symbol" pitchFamily="18" charset="2"/>
                          </a:rPr>
                          <m:t>𝑛</m:t>
                        </m:r>
                        <m:r>
                          <a:rPr lang="en-US" altLang="en-US" sz="2000" i="1" baseline="-25000" dirty="0">
                            <a:solidFill>
                              <a:srgbClr val="000000"/>
                            </a:solidFill>
                            <a:latin typeface="Cambria Math" panose="02040503050406030204" pitchFamily="18" charset="0"/>
                            <a:cs typeface="Courier New" pitchFamily="49" charset="0"/>
                            <a:sym typeface="Symbol" pitchFamily="18" charset="2"/>
                          </a:rPr>
                          <m:t>1</m:t>
                        </m:r>
                      </m:den>
                    </m:f>
                  </m:oMath>
                </a14:m>
                <a:r>
                  <a:rPr lang="en-US" altLang="en-US" dirty="0">
                    <a:solidFill>
                      <a:srgbClr val="000000"/>
                    </a:solidFill>
                    <a:cs typeface="Courier New" pitchFamily="49" charset="0"/>
                    <a:sym typeface="Symbol" pitchFamily="18" charset="2"/>
                  </a:rPr>
                  <a:t>. Similarly, </a:t>
                </a:r>
                <a14:m>
                  <m:oMath xmlns:m="http://schemas.openxmlformats.org/officeDocument/2006/math">
                    <m:r>
                      <a:rPr lang="en-US" altLang="en-US" sz="2000" i="1" dirty="0">
                        <a:solidFill>
                          <a:srgbClr val="000000"/>
                        </a:solidFill>
                        <a:latin typeface="Cambria Math" panose="02040503050406030204" pitchFamily="18" charset="0"/>
                        <a:cs typeface="Courier New" pitchFamily="49" charset="0"/>
                        <a:sym typeface="Symbol" pitchFamily="18" charset="2"/>
                      </a:rPr>
                      <m:t>𝑣</m:t>
                    </m:r>
                    <m:r>
                      <a:rPr lang="en-US" altLang="en-US" sz="2000" i="1" baseline="-25000" dirty="0">
                        <a:solidFill>
                          <a:srgbClr val="000000"/>
                        </a:solidFill>
                        <a:latin typeface="Cambria Math" panose="02040503050406030204" pitchFamily="18" charset="0"/>
                        <a:cs typeface="Courier New" pitchFamily="49" charset="0"/>
                        <a:sym typeface="Symbol" pitchFamily="18" charset="2"/>
                      </a:rPr>
                      <m:t>2</m:t>
                    </m:r>
                    <m:r>
                      <a:rPr lang="en-US" altLang="en-US" sz="2000" i="1" dirty="0">
                        <a:solidFill>
                          <a:srgbClr val="000000"/>
                        </a:solidFill>
                        <a:latin typeface="Cambria Math" panose="02040503050406030204" pitchFamily="18" charset="0"/>
                        <a:cs typeface="Courier New" pitchFamily="49" charset="0"/>
                        <a:sym typeface="Symbol" pitchFamily="18" charset="2"/>
                      </a:rPr>
                      <m:t>=</m:t>
                    </m:r>
                    <m:f>
                      <m:fPr>
                        <m:ctrlPr>
                          <a:rPr lang="en-US" altLang="en-US" sz="2000" i="1" dirty="0">
                            <a:solidFill>
                              <a:srgbClr val="000000"/>
                            </a:solidFill>
                            <a:latin typeface="Cambria Math" panose="02040503050406030204" pitchFamily="18" charset="0"/>
                            <a:cs typeface="Courier New" pitchFamily="49" charset="0"/>
                            <a:sym typeface="Symbol" pitchFamily="18" charset="2"/>
                          </a:rPr>
                        </m:ctrlPr>
                      </m:fPr>
                      <m:num>
                        <m:r>
                          <a:rPr lang="en-US" altLang="en-US" sz="2000" i="1" dirty="0">
                            <a:solidFill>
                              <a:srgbClr val="000000"/>
                            </a:solidFill>
                            <a:latin typeface="Cambria Math" panose="02040503050406030204" pitchFamily="18" charset="0"/>
                            <a:cs typeface="Courier New" pitchFamily="49" charset="0"/>
                            <a:sym typeface="Symbol" pitchFamily="18" charset="2"/>
                          </a:rPr>
                          <m:t>𝑐</m:t>
                        </m:r>
                      </m:num>
                      <m:den>
                        <m:r>
                          <a:rPr lang="en-US" altLang="en-US" sz="2000" i="1" dirty="0">
                            <a:solidFill>
                              <a:srgbClr val="000000"/>
                            </a:solidFill>
                            <a:latin typeface="Cambria Math" panose="02040503050406030204" pitchFamily="18" charset="0"/>
                            <a:cs typeface="Courier New" pitchFamily="49" charset="0"/>
                            <a:sym typeface="Symbol" pitchFamily="18" charset="2"/>
                          </a:rPr>
                          <m:t>𝑛</m:t>
                        </m:r>
                        <m:r>
                          <a:rPr lang="en-US" altLang="en-US" sz="2000" i="1" baseline="-25000" dirty="0">
                            <a:solidFill>
                              <a:srgbClr val="000000"/>
                            </a:solidFill>
                            <a:latin typeface="Cambria Math" panose="02040503050406030204" pitchFamily="18" charset="0"/>
                            <a:cs typeface="Courier New" pitchFamily="49" charset="0"/>
                            <a:sym typeface="Symbol" pitchFamily="18" charset="2"/>
                          </a:rPr>
                          <m:t>2</m:t>
                        </m:r>
                      </m:den>
                    </m:f>
                  </m:oMath>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2480983" y="4792110"/>
                <a:ext cx="5721631" cy="504177"/>
              </a:xfrm>
              <a:prstGeom prst="rect">
                <a:avLst/>
              </a:prstGeom>
              <a:blipFill>
                <a:blip r:embed="rId7"/>
                <a:stretch>
                  <a:fillRect t="-10843" b="-16867"/>
                </a:stretch>
              </a:blipFill>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36">
                                            <p:txEl>
                                              <p:pRg st="1" end="1"/>
                                            </p:txEl>
                                          </p:spTgt>
                                        </p:tgtEl>
                                        <p:attrNameLst>
                                          <p:attrName>style.visibility</p:attrName>
                                        </p:attrNameLst>
                                      </p:cBhvr>
                                      <p:to>
                                        <p:strVal val="visible"/>
                                      </p:to>
                                    </p:set>
                                    <p:anim calcmode="lin" valueType="num">
                                      <p:cBhvr additive="base">
                                        <p:cTn id="7" dur="500" fill="hold"/>
                                        <p:tgtEl>
                                          <p:spTgt spid="1843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6" presetID="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43380">
                                            <p:txEl>
                                              <p:pRg st="0" end="0"/>
                                            </p:txEl>
                                          </p:spTgt>
                                        </p:tgtEl>
                                        <p:attrNameLst>
                                          <p:attrName>style.visibility</p:attrName>
                                        </p:attrNameLst>
                                      </p:cBhvr>
                                      <p:to>
                                        <p:strVal val="visible"/>
                                      </p:to>
                                    </p:set>
                                    <p:anim calcmode="lin" valueType="num">
                                      <p:cBhvr additive="base">
                                        <p:cTn id="31" dur="500" fill="hold"/>
                                        <p:tgtEl>
                                          <p:spTgt spid="14338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8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3380">
                                            <p:txEl>
                                              <p:pRg st="1" end="1"/>
                                            </p:txEl>
                                          </p:spTgt>
                                        </p:tgtEl>
                                        <p:attrNameLst>
                                          <p:attrName>style.visibility</p:attrName>
                                        </p:attrNameLst>
                                      </p:cBhvr>
                                      <p:to>
                                        <p:strVal val="visible"/>
                                      </p:to>
                                    </p:set>
                                    <p:anim calcmode="lin" valueType="num">
                                      <p:cBhvr additive="base">
                                        <p:cTn id="37" dur="500" fill="hold"/>
                                        <p:tgtEl>
                                          <p:spTgt spid="143380">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38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3380">
                                            <p:txEl>
                                              <p:pRg st="2" end="2"/>
                                            </p:txEl>
                                          </p:spTgt>
                                        </p:tgtEl>
                                        <p:attrNameLst>
                                          <p:attrName>style.visibility</p:attrName>
                                        </p:attrNameLst>
                                      </p:cBhvr>
                                      <p:to>
                                        <p:strVal val="visible"/>
                                      </p:to>
                                    </p:set>
                                    <p:anim calcmode="lin" valueType="num">
                                      <p:cBhvr additive="base">
                                        <p:cTn id="49" dur="500" fill="hold"/>
                                        <p:tgtEl>
                                          <p:spTgt spid="143380">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338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43380">
                                            <p:txEl>
                                              <p:pRg st="3" end="3"/>
                                            </p:txEl>
                                          </p:spTgt>
                                        </p:tgtEl>
                                        <p:attrNameLst>
                                          <p:attrName>style.visibility</p:attrName>
                                        </p:attrNameLst>
                                      </p:cBhvr>
                                      <p:to>
                                        <p:strVal val="visible"/>
                                      </p:to>
                                    </p:set>
                                    <p:anim calcmode="lin" valueType="num">
                                      <p:cBhvr additive="base">
                                        <p:cTn id="55" dur="500" fill="hold"/>
                                        <p:tgtEl>
                                          <p:spTgt spid="143380">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4338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43380">
                                            <p:txEl>
                                              <p:pRg st="4" end="4"/>
                                            </p:txEl>
                                          </p:spTgt>
                                        </p:tgtEl>
                                        <p:attrNameLst>
                                          <p:attrName>style.visibility</p:attrName>
                                        </p:attrNameLst>
                                      </p:cBhvr>
                                      <p:to>
                                        <p:strVal val="visible"/>
                                      </p:to>
                                    </p:set>
                                    <p:anim calcmode="lin" valueType="num">
                                      <p:cBhvr additive="base">
                                        <p:cTn id="61" dur="500" fill="hold"/>
                                        <p:tgtEl>
                                          <p:spTgt spid="143380">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4338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par>
                                <p:cTn id="63" presetID="53"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ctrTitle" idx="4294967295"/>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9459" name="Rectangle 2"/>
          <p:cNvSpPr>
            <a:spLocks noChangeArrowheads="1"/>
          </p:cNvSpPr>
          <p:nvPr/>
        </p:nvSpPr>
        <p:spPr bwMode="auto">
          <a:xfrm>
            <a:off x="685800" y="1549400"/>
            <a:ext cx="7772400" cy="2090738"/>
          </a:xfrm>
          <a:prstGeom prst="rect">
            <a:avLst/>
          </a:prstGeom>
          <a:solidFill>
            <a:srgbClr val="EAEAEA"/>
          </a:solidFill>
          <a:ln w="9525">
            <a:noFill/>
            <a:miter lim="800000"/>
            <a:headEnd/>
            <a:tailEnd/>
          </a:ln>
        </p:spPr>
        <p:txBody>
          <a:bodyPr/>
          <a:lstStyle/>
          <a:p>
            <a:pPr eaLnBrk="0" hangingPunct="0">
              <a:spcBef>
                <a:spcPct val="20000"/>
              </a:spcBef>
            </a:pPr>
            <a:r>
              <a:rPr lang="en-US" altLang="en-US" i="1" dirty="0">
                <a:solidFill>
                  <a:schemeClr val="accent2"/>
                </a:solidFill>
              </a:rPr>
              <a:t>Snell’s law</a:t>
            </a:r>
            <a:r>
              <a:rPr lang="en-US" altLang="en-US" dirty="0">
                <a:solidFill>
                  <a:schemeClr val="accent2"/>
                </a:solidFill>
              </a:rPr>
              <a:t> – the refractive index</a:t>
            </a:r>
          </a:p>
          <a:p>
            <a:pPr eaLnBrk="0" hangingPunct="0">
              <a:spcBef>
                <a:spcPct val="20000"/>
              </a:spcBef>
            </a:pPr>
            <a:r>
              <a:rPr lang="en-US" altLang="en-US" sz="2000" dirty="0" smtClean="0">
                <a:solidFill>
                  <a:srgbClr val="000000"/>
                </a:solidFill>
                <a:ea typeface="Calibri" pitchFamily="34" charset="0"/>
                <a:cs typeface="Times New Roman" pitchFamily="18" charset="0"/>
              </a:rPr>
              <a:t>A </a:t>
            </a:r>
            <a:r>
              <a:rPr lang="en-US" altLang="en-US" sz="2000" b="1" dirty="0">
                <a:solidFill>
                  <a:srgbClr val="000000"/>
                </a:solidFill>
                <a:ea typeface="Calibri" pitchFamily="34" charset="0"/>
                <a:cs typeface="Times New Roman" pitchFamily="18" charset="0"/>
              </a:rPr>
              <a:t>refractive index</a:t>
            </a:r>
            <a:r>
              <a:rPr lang="en-US" altLang="en-US" sz="2000" dirty="0">
                <a:solidFill>
                  <a:srgbClr val="000000"/>
                </a:solidFill>
                <a:ea typeface="Calibri" pitchFamily="34" charset="0"/>
                <a:cs typeface="Times New Roman" pitchFamily="18" charset="0"/>
              </a:rPr>
              <a:t> </a:t>
            </a:r>
            <a:r>
              <a:rPr lang="en-US" altLang="en-US" sz="2000" i="1" dirty="0">
                <a:solidFill>
                  <a:srgbClr val="000000"/>
                </a:solidFill>
                <a:ea typeface="Calibri" pitchFamily="34" charset="0"/>
                <a:cs typeface="Times New Roman" pitchFamily="18" charset="0"/>
              </a:rPr>
              <a:t>n</a:t>
            </a:r>
            <a:r>
              <a:rPr lang="en-US" altLang="en-US" sz="2000" baseline="-25000" dirty="0">
                <a:solidFill>
                  <a:srgbClr val="000000"/>
                </a:solidFill>
                <a:ea typeface="Calibri" pitchFamily="34" charset="0"/>
                <a:cs typeface="Times New Roman" pitchFamily="18" charset="0"/>
              </a:rPr>
              <a:t>m</a:t>
            </a:r>
            <a:r>
              <a:rPr lang="en-US" altLang="en-US" sz="2000" i="1" dirty="0">
                <a:solidFill>
                  <a:srgbClr val="000000"/>
                </a:solidFill>
                <a:ea typeface="Calibri" pitchFamily="34" charset="0"/>
                <a:cs typeface="Times New Roman" pitchFamily="18" charset="0"/>
              </a:rPr>
              <a:t> </a:t>
            </a:r>
            <a:r>
              <a:rPr lang="en-US" altLang="en-US" sz="2000" dirty="0">
                <a:solidFill>
                  <a:srgbClr val="000000"/>
                </a:solidFill>
                <a:ea typeface="Calibri" pitchFamily="34" charset="0"/>
                <a:cs typeface="Times New Roman" pitchFamily="18" charset="0"/>
              </a:rPr>
              <a:t>is often used when dealing with light waves. It is defined to be the ratio of the speed of light in vacuum </a:t>
            </a:r>
            <a:r>
              <a:rPr lang="en-US" altLang="en-US" sz="2000" i="1" dirty="0">
                <a:solidFill>
                  <a:srgbClr val="000000"/>
                </a:solidFill>
                <a:ea typeface="Calibri" pitchFamily="34" charset="0"/>
                <a:cs typeface="Times New Roman" pitchFamily="18" charset="0"/>
              </a:rPr>
              <a:t>c </a:t>
            </a:r>
            <a:r>
              <a:rPr lang="en-US" altLang="en-US" sz="2000" dirty="0">
                <a:solidFill>
                  <a:srgbClr val="000000"/>
                </a:solidFill>
                <a:ea typeface="Calibri" pitchFamily="34" charset="0"/>
                <a:cs typeface="Times New Roman" pitchFamily="18" charset="0"/>
              </a:rPr>
              <a:t>to the speed of light in the medium </a:t>
            </a:r>
            <a:r>
              <a:rPr lang="en-US" altLang="en-US" sz="2000" i="1" dirty="0" err="1">
                <a:solidFill>
                  <a:srgbClr val="000000"/>
                </a:solidFill>
                <a:ea typeface="Calibri" pitchFamily="34" charset="0"/>
                <a:cs typeface="Times New Roman" pitchFamily="18" charset="0"/>
              </a:rPr>
              <a:t>v</a:t>
            </a:r>
            <a:r>
              <a:rPr lang="en-US" altLang="en-US" sz="2000" baseline="-25000" dirty="0" err="1">
                <a:solidFill>
                  <a:srgbClr val="000000"/>
                </a:solidFill>
                <a:ea typeface="Calibri" pitchFamily="34" charset="0"/>
                <a:cs typeface="Times New Roman" pitchFamily="18" charset="0"/>
              </a:rPr>
              <a:t>m</a:t>
            </a:r>
            <a:r>
              <a:rPr lang="en-US" altLang="en-US" sz="2000" dirty="0">
                <a:solidFill>
                  <a:srgbClr val="000000"/>
                </a:solidFill>
                <a:ea typeface="Calibri" pitchFamily="34" charset="0"/>
                <a:cs typeface="Times New Roman" pitchFamily="18" charset="0"/>
              </a:rPr>
              <a:t>.</a:t>
            </a:r>
          </a:p>
          <a:p>
            <a:pPr eaLnBrk="0" hangingPunct="0">
              <a:spcBef>
                <a:spcPct val="20000"/>
              </a:spcBef>
            </a:pPr>
            <a:endParaRPr lang="en-US" altLang="en-US" dirty="0">
              <a:solidFill>
                <a:srgbClr val="000000"/>
              </a:solidFill>
              <a:ea typeface="Calibri" pitchFamily="34" charset="0"/>
              <a:cs typeface="Times New Roman" pitchFamily="18" charset="0"/>
            </a:endParaRPr>
          </a:p>
        </p:txBody>
      </p:sp>
      <mc:AlternateContent xmlns:mc="http://schemas.openxmlformats.org/markup-compatibility/2006">
        <mc:Choice xmlns:a14="http://schemas.microsoft.com/office/drawing/2010/main" Requires="a14">
          <p:sp>
            <p:nvSpPr>
              <p:cNvPr id="143380" name="Rectangle 20"/>
              <p:cNvSpPr>
                <a:spLocks noChangeArrowheads="1"/>
              </p:cNvSpPr>
              <p:nvPr/>
            </p:nvSpPr>
            <p:spPr bwMode="auto">
              <a:xfrm>
                <a:off x="687388" y="3549241"/>
                <a:ext cx="7772400" cy="3308759"/>
              </a:xfrm>
              <a:prstGeom prst="rect">
                <a:avLst/>
              </a:prstGeom>
              <a:solidFill>
                <a:srgbClr val="FFFFCC"/>
              </a:solidFill>
              <a:ln w="9525">
                <a:noFill/>
                <a:miter lim="800000"/>
                <a:headEnd/>
                <a:tailEnd/>
              </a:ln>
            </p:spPr>
            <p:txBody>
              <a:bodyPr/>
              <a:lstStyle/>
              <a:p>
                <a:pPr eaLnBrk="0" hangingPunct="0">
                  <a:spcBef>
                    <a:spcPts val="400"/>
                  </a:spcBef>
                </a:pPr>
                <a:r>
                  <a:rPr lang="en-US" altLang="en-US" dirty="0" smtClean="0">
                    <a:sym typeface="Symbol" pitchFamily="18" charset="2"/>
                  </a:rPr>
                  <a:t>EXAMPLE: </a:t>
                </a:r>
                <a:r>
                  <a:rPr lang="en-US" altLang="en-US" dirty="0">
                    <a:solidFill>
                      <a:srgbClr val="000000"/>
                    </a:solidFill>
                    <a:ea typeface="Calibri" pitchFamily="34" charset="0"/>
                    <a:cs typeface="Times New Roman" pitchFamily="18" charset="0"/>
                  </a:rPr>
                  <a:t>Various indexes                                                of refraction are shown here:</a:t>
                </a:r>
              </a:p>
              <a:p>
                <a:pPr eaLnBrk="0" hangingPunct="0">
                  <a:spcBef>
                    <a:spcPts val="4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Since </a:t>
                </a:r>
                <a14:m>
                  <m:oMath xmlns:m="http://schemas.openxmlformats.org/officeDocument/2006/math">
                    <m:r>
                      <a:rPr lang="en-US" altLang="en-US" sz="2000" i="1" dirty="0" smtClean="0">
                        <a:solidFill>
                          <a:srgbClr val="000000"/>
                        </a:solidFill>
                        <a:latin typeface="Cambria Math" panose="02040503050406030204" pitchFamily="18" charset="0"/>
                        <a:ea typeface="Calibri" pitchFamily="34" charset="0"/>
                        <a:cs typeface="Times New Roman" pitchFamily="18" charset="0"/>
                      </a:rPr>
                      <m:t>𝑛</m:t>
                    </m:r>
                    <m:r>
                      <a:rPr lang="en-US" altLang="en-US" sz="2000" i="1" dirty="0" smtClean="0">
                        <a:solidFill>
                          <a:srgbClr val="000000"/>
                        </a:solidFill>
                        <a:latin typeface="Cambria Math" panose="02040503050406030204" pitchFamily="18" charset="0"/>
                        <a:ea typeface="Calibri" pitchFamily="34" charset="0"/>
                        <a:cs typeface="Times New Roman" pitchFamily="18" charset="0"/>
                      </a:rPr>
                      <m:t>=</m:t>
                    </m:r>
                    <m:f>
                      <m:fPr>
                        <m:ctrlPr>
                          <a:rPr lang="en-US" altLang="en-US" sz="2000" i="1" dirty="0" smtClean="0">
                            <a:solidFill>
                              <a:srgbClr val="000000"/>
                            </a:solidFill>
                            <a:latin typeface="Cambria Math" panose="02040503050406030204" pitchFamily="18" charset="0"/>
                            <a:ea typeface="Calibri" pitchFamily="34" charset="0"/>
                            <a:cs typeface="Times New Roman" pitchFamily="18" charset="0"/>
                          </a:rPr>
                        </m:ctrlPr>
                      </m:fPr>
                      <m:num>
                        <m:r>
                          <a:rPr lang="en-US" altLang="en-US" sz="2000" i="1" dirty="0" smtClean="0">
                            <a:solidFill>
                              <a:srgbClr val="000000"/>
                            </a:solidFill>
                            <a:latin typeface="Cambria Math" panose="02040503050406030204" pitchFamily="18" charset="0"/>
                            <a:ea typeface="Calibri" pitchFamily="34" charset="0"/>
                            <a:cs typeface="Times New Roman" pitchFamily="18" charset="0"/>
                          </a:rPr>
                          <m:t>𝑐</m:t>
                        </m:r>
                      </m:num>
                      <m:den>
                        <m:r>
                          <a:rPr lang="en-US" altLang="en-US" sz="2000" i="1" dirty="0" smtClean="0">
                            <a:solidFill>
                              <a:srgbClr val="000000"/>
                            </a:solidFill>
                            <a:latin typeface="Cambria Math" panose="02040503050406030204" pitchFamily="18" charset="0"/>
                            <a:ea typeface="Calibri" pitchFamily="34" charset="0"/>
                            <a:cs typeface="Times New Roman" pitchFamily="18" charset="0"/>
                          </a:rPr>
                          <m:t>𝑣</m:t>
                        </m:r>
                      </m:den>
                    </m:f>
                  </m:oMath>
                </a14:m>
                <a:r>
                  <a:rPr lang="en-US" altLang="en-US" dirty="0">
                    <a:solidFill>
                      <a:srgbClr val="000000"/>
                    </a:solidFill>
                    <a:ea typeface="Calibri" pitchFamily="34" charset="0"/>
                    <a:cs typeface="Times New Roman" pitchFamily="18" charset="0"/>
                  </a:rPr>
                  <a:t>,  </a:t>
                </a:r>
                <a:r>
                  <a:rPr lang="en-US" altLang="en-US" dirty="0" smtClean="0">
                    <a:solidFill>
                      <a:srgbClr val="000000"/>
                    </a:solidFill>
                    <a:ea typeface="Calibri" pitchFamily="34" charset="0"/>
                    <a:cs typeface="Times New Roman" pitchFamily="18" charset="0"/>
                  </a:rPr>
                  <a:t>                                                                	</a:t>
                </a:r>
                <a:r>
                  <a:rPr lang="en-US" altLang="en-US" dirty="0">
                    <a:solidFill>
                      <a:srgbClr val="000000"/>
                    </a:solidFill>
                    <a:ea typeface="Calibri" pitchFamily="34" charset="0"/>
                    <a:cs typeface="Times New Roman" pitchFamily="18" charset="0"/>
                  </a:rPr>
                  <a:t>then </a:t>
                </a:r>
                <a14:m>
                  <m:oMath xmlns:m="http://schemas.openxmlformats.org/officeDocument/2006/math">
                    <m:r>
                      <a:rPr lang="en-US" altLang="en-US" sz="2000" i="1" dirty="0" smtClean="0">
                        <a:solidFill>
                          <a:srgbClr val="000000"/>
                        </a:solidFill>
                        <a:latin typeface="Cambria Math" panose="02040503050406030204" pitchFamily="18" charset="0"/>
                        <a:ea typeface="Calibri" pitchFamily="34" charset="0"/>
                        <a:cs typeface="Times New Roman" pitchFamily="18" charset="0"/>
                      </a:rPr>
                      <m:t>𝑣</m:t>
                    </m:r>
                    <m:r>
                      <a:rPr lang="en-US" altLang="en-US" sz="2000" i="1" dirty="0" smtClean="0">
                        <a:solidFill>
                          <a:srgbClr val="000000"/>
                        </a:solidFill>
                        <a:latin typeface="Cambria Math" panose="02040503050406030204" pitchFamily="18" charset="0"/>
                        <a:ea typeface="Calibri" pitchFamily="34" charset="0"/>
                        <a:cs typeface="Times New Roman" pitchFamily="18" charset="0"/>
                      </a:rPr>
                      <m:t>=</m:t>
                    </m:r>
                    <m:f>
                      <m:fPr>
                        <m:ctrlPr>
                          <a:rPr lang="en-US" altLang="en-US" sz="2000" i="1" dirty="0" smtClean="0">
                            <a:solidFill>
                              <a:srgbClr val="000000"/>
                            </a:solidFill>
                            <a:latin typeface="Cambria Math" panose="02040503050406030204" pitchFamily="18" charset="0"/>
                            <a:ea typeface="Calibri" pitchFamily="34" charset="0"/>
                            <a:cs typeface="Times New Roman" pitchFamily="18" charset="0"/>
                          </a:rPr>
                        </m:ctrlPr>
                      </m:fPr>
                      <m:num>
                        <m:r>
                          <a:rPr lang="en-US" altLang="en-US" sz="2000" i="1" dirty="0" smtClean="0">
                            <a:solidFill>
                              <a:srgbClr val="000000"/>
                            </a:solidFill>
                            <a:latin typeface="Cambria Math" panose="02040503050406030204" pitchFamily="18" charset="0"/>
                            <a:ea typeface="Calibri" pitchFamily="34" charset="0"/>
                            <a:cs typeface="Times New Roman" pitchFamily="18" charset="0"/>
                          </a:rPr>
                          <m:t>𝑐</m:t>
                        </m:r>
                      </m:num>
                      <m:den>
                        <m:r>
                          <a:rPr lang="en-US" altLang="en-US" sz="2000" i="1" dirty="0" smtClean="0">
                            <a:solidFill>
                              <a:srgbClr val="000000"/>
                            </a:solidFill>
                            <a:latin typeface="Cambria Math" panose="02040503050406030204" pitchFamily="18" charset="0"/>
                            <a:ea typeface="Calibri" pitchFamily="34" charset="0"/>
                            <a:cs typeface="Times New Roman" pitchFamily="18" charset="0"/>
                          </a:rPr>
                          <m:t>𝑛</m:t>
                        </m:r>
                      </m:den>
                    </m:f>
                  </m:oMath>
                </a14:m>
                <a:r>
                  <a:rPr lang="en-US" altLang="en-US" dirty="0">
                    <a:solidFill>
                      <a:srgbClr val="000000"/>
                    </a:solidFill>
                    <a:ea typeface="Calibri" pitchFamily="34" charset="0"/>
                    <a:cs typeface="Times New Roman" pitchFamily="18" charset="0"/>
                  </a:rPr>
                  <a:t>. </a:t>
                </a:r>
              </a:p>
              <a:p>
                <a:pPr eaLnBrk="0" hangingPunct="0">
                  <a:spcBef>
                    <a:spcPts val="4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Since all of the </a:t>
                </a:r>
                <a:r>
                  <a:rPr lang="en-US" altLang="en-US" i="1" dirty="0">
                    <a:solidFill>
                      <a:srgbClr val="000000"/>
                    </a:solidFill>
                    <a:ea typeface="Calibri" pitchFamily="34" charset="0"/>
                    <a:cs typeface="Times New Roman" pitchFamily="18" charset="0"/>
                  </a:rPr>
                  <a:t>n</a:t>
                </a:r>
                <a:r>
                  <a:rPr lang="en-US" altLang="en-US" dirty="0">
                    <a:solidFill>
                      <a:srgbClr val="000000"/>
                    </a:solidFill>
                    <a:ea typeface="Calibri" pitchFamily="34" charset="0"/>
                    <a:cs typeface="Times New Roman" pitchFamily="18" charset="0"/>
                  </a:rPr>
                  <a:t>’s are                                                greater than 1, all of the </a:t>
                </a:r>
                <a:r>
                  <a:rPr lang="en-US" altLang="en-US" dirty="0" smtClean="0">
                    <a:solidFill>
                      <a:srgbClr val="000000"/>
                    </a:solidFill>
                    <a:ea typeface="Calibri" pitchFamily="34" charset="0"/>
                    <a:cs typeface="Times New Roman" pitchFamily="18" charset="0"/>
                  </a:rPr>
                  <a:t>                                                  velocities are </a:t>
                </a:r>
                <a:r>
                  <a:rPr lang="en-US" altLang="en-US" dirty="0">
                    <a:solidFill>
                      <a:srgbClr val="000000"/>
                    </a:solidFill>
                    <a:ea typeface="Calibri" pitchFamily="34" charset="0"/>
                    <a:cs typeface="Times New Roman" pitchFamily="18" charset="0"/>
                  </a:rPr>
                  <a:t>less than </a:t>
                </a:r>
                <a:r>
                  <a:rPr lang="en-US" altLang="en-US" i="1" dirty="0">
                    <a:solidFill>
                      <a:srgbClr val="000000"/>
                    </a:solidFill>
                    <a:ea typeface="Calibri" pitchFamily="34" charset="0"/>
                    <a:cs typeface="Times New Roman" pitchFamily="18" charset="0"/>
                  </a:rPr>
                  <a:t>c</a:t>
                </a:r>
                <a:r>
                  <a:rPr lang="en-US" altLang="en-US" dirty="0">
                    <a:solidFill>
                      <a:srgbClr val="000000"/>
                    </a:solidFill>
                    <a:ea typeface="Calibri" pitchFamily="34" charset="0"/>
                    <a:cs typeface="Times New Roman" pitchFamily="18" charset="0"/>
                  </a:rPr>
                  <a:t>.</a:t>
                </a:r>
              </a:p>
              <a:p>
                <a:pPr eaLnBrk="0" hangingPunct="0">
                  <a:spcBef>
                    <a:spcPts val="4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This means that light slows down in transparent media.</a:t>
                </a:r>
              </a:p>
            </p:txBody>
          </p:sp>
        </mc:Choice>
        <mc:Fallback>
          <p:sp>
            <p:nvSpPr>
              <p:cNvPr id="143380" name="Rectangle 20"/>
              <p:cNvSpPr>
                <a:spLocks noRot="1" noChangeAspect="1" noMove="1" noResize="1" noEditPoints="1" noAdjustHandles="1" noChangeArrowheads="1" noChangeShapeType="1" noTextEdit="1"/>
              </p:cNvSpPr>
              <p:nvPr/>
            </p:nvSpPr>
            <p:spPr bwMode="auto">
              <a:xfrm>
                <a:off x="687388" y="3549241"/>
                <a:ext cx="7772400" cy="3308759"/>
              </a:xfrm>
              <a:prstGeom prst="rect">
                <a:avLst/>
              </a:prstGeom>
              <a:blipFill>
                <a:blip r:embed="rId5"/>
                <a:stretch>
                  <a:fillRect l="-1255" t="-1289" r="-3843" b="-2762"/>
                </a:stretch>
              </a:blipFill>
              <a:ln w="9525">
                <a:noFill/>
                <a:miter lim="800000"/>
                <a:headEnd/>
                <a:tailEnd/>
              </a:ln>
            </p:spPr>
            <p:txBody>
              <a:bodyPr/>
              <a:lstStyle/>
              <a:p>
                <a:r>
                  <a:rPr lang="en-US">
                    <a:noFill/>
                  </a:rPr>
                  <a:t> </a:t>
                </a:r>
              </a:p>
            </p:txBody>
          </p:sp>
        </mc:Fallback>
      </mc:AlternateContent>
      <p:grpSp>
        <p:nvGrpSpPr>
          <p:cNvPr id="19462" name="Group 5"/>
          <p:cNvGrpSpPr>
            <a:grpSpLocks/>
          </p:cNvGrpSpPr>
          <p:nvPr/>
        </p:nvGrpSpPr>
        <p:grpSpPr bwMode="auto">
          <a:xfrm>
            <a:off x="5932488" y="806450"/>
            <a:ext cx="2832100" cy="1203325"/>
            <a:chOff x="3298" y="1685"/>
            <a:chExt cx="1784" cy="758"/>
          </a:xfrm>
        </p:grpSpPr>
        <p:grpSp>
          <p:nvGrpSpPr>
            <p:cNvPr id="19465" name="Group 93"/>
            <p:cNvGrpSpPr>
              <a:grpSpLocks/>
            </p:cNvGrpSpPr>
            <p:nvPr/>
          </p:nvGrpSpPr>
          <p:grpSpPr bwMode="auto">
            <a:xfrm>
              <a:off x="3298" y="1685"/>
              <a:ext cx="1588" cy="754"/>
              <a:chOff x="661" y="1695"/>
              <a:chExt cx="3747" cy="2220"/>
            </a:xfrm>
          </p:grpSpPr>
          <p:sp>
            <p:nvSpPr>
              <p:cNvPr id="19474" name="Rectangle 92"/>
              <p:cNvSpPr>
                <a:spLocks noChangeArrowheads="1"/>
              </p:cNvSpPr>
              <p:nvPr/>
            </p:nvSpPr>
            <p:spPr bwMode="auto">
              <a:xfrm>
                <a:off x="2533" y="1695"/>
                <a:ext cx="1875" cy="2220"/>
              </a:xfrm>
              <a:prstGeom prst="rect">
                <a:avLst/>
              </a:prstGeom>
              <a:solidFill>
                <a:srgbClr val="C4DAC5"/>
              </a:solidFill>
              <a:ln w="9525">
                <a:noFill/>
                <a:miter lim="800000"/>
                <a:headEnd/>
                <a:tailEnd/>
              </a:ln>
            </p:spPr>
            <p:txBody>
              <a:bodyPr wrap="none" anchor="ctr"/>
              <a:lstStyle/>
              <a:p>
                <a:endParaRPr lang="en-US" altLang="en-US" sz="1800"/>
              </a:p>
            </p:txBody>
          </p:sp>
          <p:sp>
            <p:nvSpPr>
              <p:cNvPr id="19475" name="Rectangle 32"/>
              <p:cNvSpPr>
                <a:spLocks noChangeArrowheads="1"/>
              </p:cNvSpPr>
              <p:nvPr/>
            </p:nvSpPr>
            <p:spPr bwMode="auto">
              <a:xfrm>
                <a:off x="661" y="1695"/>
                <a:ext cx="1875" cy="2220"/>
              </a:xfrm>
              <a:prstGeom prst="rect">
                <a:avLst/>
              </a:prstGeom>
              <a:solidFill>
                <a:schemeClr val="accent1"/>
              </a:solidFill>
              <a:ln w="9525">
                <a:noFill/>
                <a:miter lim="800000"/>
                <a:headEnd/>
                <a:tailEnd/>
              </a:ln>
            </p:spPr>
            <p:txBody>
              <a:bodyPr wrap="none" anchor="ctr"/>
              <a:lstStyle/>
              <a:p>
                <a:endParaRPr lang="en-US" altLang="en-US" sz="1800"/>
              </a:p>
            </p:txBody>
          </p:sp>
        </p:grpSp>
        <p:sp>
          <p:nvSpPr>
            <p:cNvPr id="19466" name="Line 94"/>
            <p:cNvSpPr>
              <a:spLocks noChangeShapeType="1"/>
            </p:cNvSpPr>
            <p:nvPr/>
          </p:nvSpPr>
          <p:spPr bwMode="auto">
            <a:xfrm>
              <a:off x="4095" y="1702"/>
              <a:ext cx="0" cy="741"/>
            </a:xfrm>
            <a:prstGeom prst="line">
              <a:avLst/>
            </a:prstGeom>
            <a:noFill/>
            <a:ln w="9525">
              <a:solidFill>
                <a:schemeClr val="tx1"/>
              </a:solidFill>
              <a:prstDash val="dash"/>
              <a:round/>
              <a:headEnd/>
              <a:tailEnd/>
            </a:ln>
          </p:spPr>
          <p:txBody>
            <a:bodyPr/>
            <a:lstStyle/>
            <a:p>
              <a:endParaRPr lang="en-US"/>
            </a:p>
          </p:txBody>
        </p:sp>
        <p:sp>
          <p:nvSpPr>
            <p:cNvPr id="19467" name="Line 114"/>
            <p:cNvSpPr>
              <a:spLocks noChangeShapeType="1"/>
            </p:cNvSpPr>
            <p:nvPr/>
          </p:nvSpPr>
          <p:spPr bwMode="auto">
            <a:xfrm flipV="1">
              <a:off x="3344" y="2058"/>
              <a:ext cx="1545" cy="1"/>
            </a:xfrm>
            <a:prstGeom prst="line">
              <a:avLst/>
            </a:prstGeom>
            <a:noFill/>
            <a:ln w="9525">
              <a:solidFill>
                <a:schemeClr val="tx1"/>
              </a:solidFill>
              <a:prstDash val="dash"/>
              <a:round/>
              <a:headEnd/>
              <a:tailEnd/>
            </a:ln>
          </p:spPr>
          <p:txBody>
            <a:bodyPr/>
            <a:lstStyle/>
            <a:p>
              <a:endParaRPr lang="en-US"/>
            </a:p>
          </p:txBody>
        </p:sp>
        <p:sp>
          <p:nvSpPr>
            <p:cNvPr id="19468" name="Line 117"/>
            <p:cNvSpPr>
              <a:spLocks noChangeShapeType="1"/>
            </p:cNvSpPr>
            <p:nvPr/>
          </p:nvSpPr>
          <p:spPr bwMode="auto">
            <a:xfrm flipH="1" flipV="1">
              <a:off x="3298" y="1695"/>
              <a:ext cx="793" cy="364"/>
            </a:xfrm>
            <a:prstGeom prst="line">
              <a:avLst/>
            </a:prstGeom>
            <a:noFill/>
            <a:ln w="28575">
              <a:solidFill>
                <a:schemeClr val="tx1"/>
              </a:solidFill>
              <a:round/>
              <a:headEnd/>
              <a:tailEnd/>
            </a:ln>
          </p:spPr>
          <p:txBody>
            <a:bodyPr/>
            <a:lstStyle/>
            <a:p>
              <a:endParaRPr lang="en-US"/>
            </a:p>
          </p:txBody>
        </p:sp>
        <p:sp>
          <p:nvSpPr>
            <p:cNvPr id="19469" name="Text Box 118"/>
            <p:cNvSpPr txBox="1">
              <a:spLocks noChangeArrowheads="1"/>
            </p:cNvSpPr>
            <p:nvPr/>
          </p:nvSpPr>
          <p:spPr bwMode="auto">
            <a:xfrm>
              <a:off x="3441" y="1786"/>
              <a:ext cx="359" cy="288"/>
            </a:xfrm>
            <a:prstGeom prst="rect">
              <a:avLst/>
            </a:prstGeom>
            <a:noFill/>
            <a:ln w="9525">
              <a:noFill/>
              <a:miter lim="800000"/>
              <a:headEnd/>
              <a:tailEnd/>
            </a:ln>
          </p:spPr>
          <p:txBody>
            <a:bodyPr>
              <a:spAutoFit/>
            </a:bodyPr>
            <a:lstStyle/>
            <a:p>
              <a:r>
                <a:rPr lang="en-US" altLang="en-US" i="1">
                  <a:cs typeface="Courier New" pitchFamily="49" charset="0"/>
                  <a:sym typeface="Symbol" pitchFamily="18" charset="2"/>
                </a:rPr>
                <a:t></a:t>
              </a:r>
              <a:r>
                <a:rPr lang="en-US" altLang="en-US" baseline="-25000">
                  <a:cs typeface="Courier New" pitchFamily="49" charset="0"/>
                  <a:sym typeface="Symbol" pitchFamily="18" charset="2"/>
                </a:rPr>
                <a:t>1</a:t>
              </a:r>
              <a:endParaRPr lang="en-US" altLang="en-US">
                <a:cs typeface="Courier New" pitchFamily="49" charset="0"/>
                <a:sym typeface="Symbol" pitchFamily="18" charset="2"/>
              </a:endParaRPr>
            </a:p>
          </p:txBody>
        </p:sp>
        <p:sp>
          <p:nvSpPr>
            <p:cNvPr id="19470" name="Line 122"/>
            <p:cNvSpPr>
              <a:spLocks noChangeShapeType="1"/>
            </p:cNvSpPr>
            <p:nvPr/>
          </p:nvSpPr>
          <p:spPr bwMode="auto">
            <a:xfrm flipH="1" flipV="1">
              <a:off x="4092" y="2060"/>
              <a:ext cx="792" cy="199"/>
            </a:xfrm>
            <a:prstGeom prst="line">
              <a:avLst/>
            </a:prstGeom>
            <a:noFill/>
            <a:ln w="28575">
              <a:solidFill>
                <a:schemeClr val="tx1"/>
              </a:solidFill>
              <a:round/>
              <a:headEnd/>
              <a:tailEnd/>
            </a:ln>
          </p:spPr>
          <p:txBody>
            <a:bodyPr/>
            <a:lstStyle/>
            <a:p>
              <a:endParaRPr lang="en-US"/>
            </a:p>
          </p:txBody>
        </p:sp>
        <p:sp>
          <p:nvSpPr>
            <p:cNvPr id="19471" name="Text Box 118"/>
            <p:cNvSpPr txBox="1">
              <a:spLocks noChangeArrowheads="1"/>
            </p:cNvSpPr>
            <p:nvPr/>
          </p:nvSpPr>
          <p:spPr bwMode="auto">
            <a:xfrm>
              <a:off x="4669" y="1997"/>
              <a:ext cx="413" cy="288"/>
            </a:xfrm>
            <a:prstGeom prst="rect">
              <a:avLst/>
            </a:prstGeom>
            <a:noFill/>
            <a:ln w="9525">
              <a:noFill/>
              <a:miter lim="800000"/>
              <a:headEnd/>
              <a:tailEnd/>
            </a:ln>
          </p:spPr>
          <p:txBody>
            <a:bodyPr>
              <a:spAutoFit/>
            </a:bodyPr>
            <a:lstStyle/>
            <a:p>
              <a:r>
                <a:rPr lang="en-US" altLang="en-US" i="1">
                  <a:cs typeface="Courier New" pitchFamily="49" charset="0"/>
                  <a:sym typeface="Symbol" pitchFamily="18" charset="2"/>
                </a:rPr>
                <a:t></a:t>
              </a:r>
              <a:r>
                <a:rPr lang="en-US" altLang="en-US" baseline="-25000">
                  <a:cs typeface="Courier New" pitchFamily="49" charset="0"/>
                  <a:sym typeface="Symbol" pitchFamily="18" charset="2"/>
                </a:rPr>
                <a:t>2</a:t>
              </a:r>
              <a:endParaRPr lang="en-US" altLang="en-US">
                <a:cs typeface="Courier New" pitchFamily="49" charset="0"/>
                <a:sym typeface="Symbol" pitchFamily="18" charset="2"/>
              </a:endParaRPr>
            </a:p>
          </p:txBody>
        </p:sp>
        <p:sp>
          <p:nvSpPr>
            <p:cNvPr id="19472" name="Text Box 118"/>
            <p:cNvSpPr txBox="1">
              <a:spLocks noChangeArrowheads="1"/>
            </p:cNvSpPr>
            <p:nvPr/>
          </p:nvSpPr>
          <p:spPr bwMode="auto">
            <a:xfrm>
              <a:off x="3558" y="2138"/>
              <a:ext cx="377" cy="288"/>
            </a:xfrm>
            <a:prstGeom prst="rect">
              <a:avLst/>
            </a:prstGeom>
            <a:noFill/>
            <a:ln w="9525">
              <a:noFill/>
              <a:miter lim="800000"/>
              <a:headEnd/>
              <a:tailEnd/>
            </a:ln>
          </p:spPr>
          <p:txBody>
            <a:bodyPr>
              <a:spAutoFit/>
            </a:bodyPr>
            <a:lstStyle/>
            <a:p>
              <a:r>
                <a:rPr lang="en-US" altLang="en-US" i="1">
                  <a:cs typeface="Courier New" pitchFamily="49" charset="0"/>
                  <a:sym typeface="Symbol" pitchFamily="18" charset="2"/>
                </a:rPr>
                <a:t>n</a:t>
              </a:r>
              <a:r>
                <a:rPr lang="en-US" altLang="en-US" baseline="-25000">
                  <a:cs typeface="Courier New" pitchFamily="49" charset="0"/>
                  <a:sym typeface="Symbol" pitchFamily="18" charset="2"/>
                </a:rPr>
                <a:t>1</a:t>
              </a:r>
              <a:endParaRPr lang="en-US" altLang="en-US">
                <a:cs typeface="Courier New" pitchFamily="49" charset="0"/>
                <a:sym typeface="Symbol" pitchFamily="18" charset="2"/>
              </a:endParaRPr>
            </a:p>
          </p:txBody>
        </p:sp>
        <p:sp>
          <p:nvSpPr>
            <p:cNvPr id="19473" name="Text Box 118"/>
            <p:cNvSpPr txBox="1">
              <a:spLocks noChangeArrowheads="1"/>
            </p:cNvSpPr>
            <p:nvPr/>
          </p:nvSpPr>
          <p:spPr bwMode="auto">
            <a:xfrm>
              <a:off x="4351" y="2137"/>
              <a:ext cx="377" cy="288"/>
            </a:xfrm>
            <a:prstGeom prst="rect">
              <a:avLst/>
            </a:prstGeom>
            <a:noFill/>
            <a:ln w="9525">
              <a:noFill/>
              <a:miter lim="800000"/>
              <a:headEnd/>
              <a:tailEnd/>
            </a:ln>
          </p:spPr>
          <p:txBody>
            <a:bodyPr>
              <a:spAutoFit/>
            </a:bodyPr>
            <a:lstStyle/>
            <a:p>
              <a:r>
                <a:rPr lang="en-US" altLang="en-US" i="1">
                  <a:cs typeface="Courier New" pitchFamily="49" charset="0"/>
                  <a:sym typeface="Symbol" pitchFamily="18" charset="2"/>
                </a:rPr>
                <a:t>n</a:t>
              </a:r>
              <a:r>
                <a:rPr lang="en-US" altLang="en-US" baseline="-25000">
                  <a:cs typeface="Courier New" pitchFamily="49" charset="0"/>
                  <a:sym typeface="Symbol" pitchFamily="18" charset="2"/>
                </a:rPr>
                <a:t>2</a:t>
              </a:r>
              <a:endParaRPr lang="en-US" altLang="en-US">
                <a:cs typeface="Courier New" pitchFamily="49" charset="0"/>
                <a:sym typeface="Symbol" pitchFamily="18" charset="2"/>
              </a:endParaRPr>
            </a:p>
          </p:txBody>
        </p:sp>
      </p:grpSp>
      <p:pic>
        <p:nvPicPr>
          <p:cNvPr id="112710" name="Picture 70"/>
          <p:cNvPicPr>
            <a:picLocks noChangeAspect="1" noChangeArrowheads="1"/>
          </p:cNvPicPr>
          <p:nvPr/>
        </p:nvPicPr>
        <p:blipFill>
          <a:blip r:embed="rId6" cstate="print"/>
          <a:srcRect/>
          <a:stretch>
            <a:fillRect/>
          </a:stretch>
        </p:blipFill>
        <p:spPr bwMode="auto">
          <a:xfrm>
            <a:off x="4902200" y="3706813"/>
            <a:ext cx="3382963" cy="2566987"/>
          </a:xfrm>
          <a:prstGeom prst="rect">
            <a:avLst/>
          </a:prstGeom>
          <a:ln>
            <a:noFill/>
          </a:ln>
          <a:effectLst>
            <a:outerShdw blurRad="292100" dist="139700" dir="2700000" algn="tl" rotWithShape="0">
              <a:srgbClr val="333333">
                <a:alpha val="65000"/>
              </a:srgbClr>
            </a:outerShdw>
          </a:effectLst>
        </p:spPr>
      </p:pic>
      <p:grpSp>
        <p:nvGrpSpPr>
          <p:cNvPr id="26" name="Group 4"/>
          <p:cNvGrpSpPr>
            <a:grpSpLocks/>
          </p:cNvGrpSpPr>
          <p:nvPr/>
        </p:nvGrpSpPr>
        <p:grpSpPr bwMode="auto">
          <a:xfrm>
            <a:off x="839788" y="2990105"/>
            <a:ext cx="7087253" cy="518271"/>
            <a:chOff x="529" y="1885"/>
            <a:chExt cx="4702" cy="288"/>
          </a:xfrm>
        </p:grpSpPr>
        <p:sp>
          <p:nvSpPr>
            <p:cNvPr id="27" name="Text Box 6"/>
            <p:cNvSpPr txBox="1">
              <a:spLocks noChangeArrowheads="1"/>
            </p:cNvSpPr>
            <p:nvPr/>
          </p:nvSpPr>
          <p:spPr bwMode="auto">
            <a:xfrm>
              <a:off x="3479" y="1885"/>
              <a:ext cx="1752"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index of refraction</a:t>
              </a:r>
              <a:endParaRPr lang="en-US" altLang="en-US" i="1">
                <a:solidFill>
                  <a:schemeClr val="bg1"/>
                </a:solidFill>
                <a:latin typeface="Courier New" pitchFamily="49" charset="0"/>
                <a:sym typeface="Symbol" pitchFamily="18" charset="2"/>
              </a:endParaRPr>
            </a:p>
          </p:txBody>
        </p:sp>
        <p:sp>
          <p:nvSpPr>
            <p:cNvPr id="28" name="Rectangle 7"/>
            <p:cNvSpPr>
              <a:spLocks noChangeArrowheads="1"/>
            </p:cNvSpPr>
            <p:nvPr/>
          </p:nvSpPr>
          <p:spPr bwMode="auto">
            <a:xfrm>
              <a:off x="529" y="1887"/>
              <a:ext cx="4701" cy="278"/>
            </a:xfrm>
            <a:prstGeom prst="rect">
              <a:avLst/>
            </a:prstGeom>
            <a:noFill/>
            <a:ln w="12700">
              <a:solidFill>
                <a:schemeClr val="tx1"/>
              </a:solidFill>
              <a:miter lim="800000"/>
              <a:headEnd/>
              <a:tailEnd/>
            </a:ln>
          </p:spPr>
          <p:txBody>
            <a:bodyPr wrap="none" anchor="ctr"/>
            <a:lstStyle/>
            <a:p>
              <a:endParaRPr lang="en-US" altLang="en-US"/>
            </a:p>
          </p:txBody>
        </p:sp>
      </p:grpSp>
      <p:sp>
        <p:nvSpPr>
          <p:cNvPr id="29" name="TextBox 28"/>
          <p:cNvSpPr txBox="1">
            <a:spLocks noChangeArrowheads="1"/>
          </p:cNvSpPr>
          <p:nvPr/>
        </p:nvSpPr>
        <p:spPr bwMode="auto">
          <a:xfrm>
            <a:off x="3151655" y="3002326"/>
            <a:ext cx="2235200" cy="400110"/>
          </a:xfrm>
          <a:prstGeom prst="rect">
            <a:avLst/>
          </a:prstGeom>
          <a:noFill/>
          <a:ln w="9525">
            <a:noFill/>
            <a:miter lim="800000"/>
            <a:headEnd/>
            <a:tailEnd/>
          </a:ln>
        </p:spPr>
        <p:txBody>
          <a:bodyPr wrap="square">
            <a:spAutoFit/>
          </a:bodyPr>
          <a:lstStyle/>
          <a:p>
            <a:r>
              <a:rPr lang="en-US" altLang="en-US" sz="2000" i="1" dirty="0" smtClean="0">
                <a:solidFill>
                  <a:srgbClr val="333399"/>
                </a:solidFill>
                <a:ea typeface="Calibri" pitchFamily="34" charset="0"/>
                <a:cs typeface="Times New Roman" pitchFamily="18" charset="0"/>
              </a:rPr>
              <a:t>n</a:t>
            </a:r>
            <a:r>
              <a:rPr lang="en-US" altLang="en-US" sz="2000" baseline="-25000" dirty="0" smtClean="0">
                <a:solidFill>
                  <a:srgbClr val="333399"/>
                </a:solidFill>
                <a:ea typeface="Calibri" pitchFamily="34" charset="0"/>
                <a:cs typeface="Times New Roman" pitchFamily="18" charset="0"/>
              </a:rPr>
              <a:t>1</a:t>
            </a:r>
            <a:r>
              <a:rPr lang="en-US" altLang="en-US" sz="2000" dirty="0" smtClean="0">
                <a:solidFill>
                  <a:srgbClr val="333399"/>
                </a:solidFill>
                <a:ea typeface="Calibri" pitchFamily="34" charset="0"/>
                <a:cs typeface="Times New Roman" pitchFamily="18" charset="0"/>
              </a:rPr>
              <a:t>sin</a:t>
            </a:r>
            <a:r>
              <a:rPr lang="en-US" altLang="en-US" sz="2000" baseline="-25000" dirty="0" smtClean="0">
                <a:solidFill>
                  <a:srgbClr val="333399"/>
                </a:solidFill>
                <a:ea typeface="Calibri" pitchFamily="34" charset="0"/>
                <a:cs typeface="Times New Roman" pitchFamily="18" charset="0"/>
              </a:rPr>
              <a:t> </a:t>
            </a:r>
            <a:r>
              <a:rPr lang="en-US" altLang="en-US" sz="2000" i="1" dirty="0" smtClean="0">
                <a:solidFill>
                  <a:srgbClr val="333399"/>
                </a:solidFill>
                <a:ea typeface="Calibri" pitchFamily="34" charset="0"/>
                <a:cs typeface="Times New Roman" pitchFamily="18" charset="0"/>
                <a:sym typeface="Symbol" pitchFamily="18" charset="2"/>
              </a:rPr>
              <a:t></a:t>
            </a:r>
            <a:r>
              <a:rPr lang="en-US" altLang="en-US" sz="2000" baseline="-25000" dirty="0" smtClean="0">
                <a:solidFill>
                  <a:srgbClr val="333399"/>
                </a:solidFill>
                <a:ea typeface="Calibri" pitchFamily="34" charset="0"/>
                <a:cs typeface="Times New Roman" pitchFamily="18" charset="0"/>
                <a:sym typeface="Symbol" pitchFamily="18" charset="2"/>
              </a:rPr>
              <a:t>1</a:t>
            </a:r>
            <a:r>
              <a:rPr lang="en-US" altLang="en-US" sz="2000" dirty="0" smtClean="0">
                <a:solidFill>
                  <a:srgbClr val="333399"/>
                </a:solidFill>
                <a:ea typeface="Calibri" pitchFamily="34" charset="0"/>
                <a:cs typeface="Times New Roman" pitchFamily="18" charset="0"/>
                <a:sym typeface="Symbol" pitchFamily="18" charset="2"/>
              </a:rPr>
              <a:t> = </a:t>
            </a:r>
            <a:r>
              <a:rPr lang="en-US" altLang="en-US" sz="2000" i="1" dirty="0" smtClean="0">
                <a:solidFill>
                  <a:srgbClr val="333399"/>
                </a:solidFill>
                <a:ea typeface="Calibri" pitchFamily="34" charset="0"/>
                <a:cs typeface="Times New Roman" pitchFamily="18" charset="0"/>
              </a:rPr>
              <a:t>n</a:t>
            </a:r>
            <a:r>
              <a:rPr lang="en-US" altLang="en-US" sz="2000" baseline="-25000" dirty="0" smtClean="0">
                <a:solidFill>
                  <a:srgbClr val="333399"/>
                </a:solidFill>
                <a:ea typeface="Calibri" pitchFamily="34" charset="0"/>
                <a:cs typeface="Times New Roman" pitchFamily="18" charset="0"/>
              </a:rPr>
              <a:t>2</a:t>
            </a:r>
            <a:r>
              <a:rPr lang="en-US" altLang="en-US" sz="2000" dirty="0" smtClean="0">
                <a:solidFill>
                  <a:srgbClr val="333399"/>
                </a:solidFill>
                <a:ea typeface="Calibri" pitchFamily="34" charset="0"/>
                <a:cs typeface="Times New Roman" pitchFamily="18" charset="0"/>
              </a:rPr>
              <a:t>sin</a:t>
            </a:r>
            <a:r>
              <a:rPr lang="en-US" altLang="en-US" sz="2000" baseline="-25000" dirty="0" smtClean="0">
                <a:solidFill>
                  <a:srgbClr val="333399"/>
                </a:solidFill>
                <a:ea typeface="Calibri" pitchFamily="34" charset="0"/>
                <a:cs typeface="Times New Roman" pitchFamily="18" charset="0"/>
              </a:rPr>
              <a:t> </a:t>
            </a:r>
            <a:r>
              <a:rPr lang="en-US" altLang="en-US" sz="2000" i="1" dirty="0" smtClean="0">
                <a:solidFill>
                  <a:srgbClr val="333399"/>
                </a:solidFill>
                <a:ea typeface="Calibri" pitchFamily="34" charset="0"/>
                <a:cs typeface="Times New Roman" pitchFamily="18" charset="0"/>
                <a:sym typeface="Symbol" pitchFamily="18" charset="2"/>
              </a:rPr>
              <a:t></a:t>
            </a:r>
            <a:r>
              <a:rPr lang="en-US" altLang="en-US" sz="2000" baseline="-25000" dirty="0" smtClean="0">
                <a:solidFill>
                  <a:srgbClr val="333399"/>
                </a:solidFill>
                <a:ea typeface="Calibri" pitchFamily="34" charset="0"/>
                <a:cs typeface="Times New Roman" pitchFamily="18" charset="0"/>
                <a:sym typeface="Symbol" pitchFamily="18" charset="2"/>
              </a:rPr>
              <a:t>2</a:t>
            </a:r>
            <a:endParaRPr lang="en-US" altLang="en-US" sz="2000" i="1" dirty="0">
              <a:solidFill>
                <a:srgbClr val="333399"/>
              </a:solidFill>
              <a:ea typeface="Calibri" pitchFamily="34" charset="0"/>
            </a:endParaRPr>
          </a:p>
        </p:txBody>
      </p:sp>
      <mc:AlternateContent xmlns:mc="http://schemas.openxmlformats.org/markup-compatibility/2006" xmlns:a14="http://schemas.microsoft.com/office/drawing/2010/main">
        <mc:Choice Requires="a14">
          <p:sp>
            <p:nvSpPr>
              <p:cNvPr id="30" name="TextBox 29"/>
              <p:cNvSpPr txBox="1"/>
              <p:nvPr/>
            </p:nvSpPr>
            <p:spPr>
              <a:xfrm>
                <a:off x="851414" y="2966072"/>
                <a:ext cx="1532965" cy="55553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𝑛</m:t>
                          </m:r>
                        </m:e>
                        <m:sub>
                          <m:r>
                            <a:rPr lang="en-US" sz="1600" b="0" i="1" smtClean="0">
                              <a:latin typeface="Cambria Math" panose="02040503050406030204" pitchFamily="18" charset="0"/>
                            </a:rPr>
                            <m:t>𝑚</m:t>
                          </m:r>
                        </m:sub>
                      </m:sSub>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𝑐</m:t>
                          </m:r>
                        </m:num>
                        <m:den>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𝑣</m:t>
                              </m:r>
                            </m:e>
                            <m:sub>
                              <m:r>
                                <a:rPr lang="en-US" sz="1600" b="0" i="1" smtClean="0">
                                  <a:latin typeface="Cambria Math" panose="02040503050406030204" pitchFamily="18" charset="0"/>
                                </a:rPr>
                                <m:t>𝑚</m:t>
                              </m:r>
                            </m:sub>
                          </m:sSub>
                        </m:den>
                      </m:f>
                    </m:oMath>
                  </m:oMathPara>
                </a14:m>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851414" y="2966072"/>
                <a:ext cx="1532965" cy="555537"/>
              </a:xfrm>
              <a:prstGeom prst="rect">
                <a:avLst/>
              </a:prstGeom>
              <a:blipFill>
                <a:blip r:embed="rId7"/>
                <a:stretch>
                  <a:fillRect/>
                </a:stretch>
              </a:blipFill>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380">
                                            <p:txEl>
                                              <p:pRg st="0" end="0"/>
                                            </p:txEl>
                                          </p:spTgt>
                                        </p:tgtEl>
                                        <p:attrNameLst>
                                          <p:attrName>style.visibility</p:attrName>
                                        </p:attrNameLst>
                                      </p:cBhvr>
                                      <p:to>
                                        <p:strVal val="visible"/>
                                      </p:to>
                                    </p:set>
                                    <p:anim calcmode="lin" valueType="num">
                                      <p:cBhvr additive="base">
                                        <p:cTn id="7" dur="500" fill="hold"/>
                                        <p:tgtEl>
                                          <p:spTgt spid="1433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8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12710"/>
                                        </p:tgtEl>
                                        <p:attrNameLst>
                                          <p:attrName>style.visibility</p:attrName>
                                        </p:attrNameLst>
                                      </p:cBhvr>
                                      <p:to>
                                        <p:strVal val="visible"/>
                                      </p:to>
                                    </p:set>
                                    <p:animEffect transition="in" filter="fade">
                                      <p:cBhvr>
                                        <p:cTn id="12" dur="1000"/>
                                        <p:tgtEl>
                                          <p:spTgt spid="112710"/>
                                        </p:tgtEl>
                                      </p:cBhvr>
                                    </p:animEffect>
                                    <p:anim calcmode="lin" valueType="num">
                                      <p:cBhvr>
                                        <p:cTn id="13" dur="1000" fill="hold"/>
                                        <p:tgtEl>
                                          <p:spTgt spid="112710"/>
                                        </p:tgtEl>
                                        <p:attrNameLst>
                                          <p:attrName>ppt_x</p:attrName>
                                        </p:attrNameLst>
                                      </p:cBhvr>
                                      <p:tavLst>
                                        <p:tav tm="0">
                                          <p:val>
                                            <p:strVal val="#ppt_x"/>
                                          </p:val>
                                        </p:tav>
                                        <p:tav tm="100000">
                                          <p:val>
                                            <p:strVal val="#ppt_x"/>
                                          </p:val>
                                        </p:tav>
                                      </p:tavLst>
                                    </p:anim>
                                    <p:anim calcmode="lin" valueType="num">
                                      <p:cBhvr>
                                        <p:cTn id="14" dur="1000" fill="hold"/>
                                        <p:tgtEl>
                                          <p:spTgt spid="1127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380">
                                            <p:txEl>
                                              <p:pRg st="1" end="1"/>
                                            </p:txEl>
                                          </p:spTgt>
                                        </p:tgtEl>
                                        <p:attrNameLst>
                                          <p:attrName>style.visibility</p:attrName>
                                        </p:attrNameLst>
                                      </p:cBhvr>
                                      <p:to>
                                        <p:strVal val="visible"/>
                                      </p:to>
                                    </p:set>
                                    <p:anim calcmode="lin" valueType="num">
                                      <p:cBhvr additive="base">
                                        <p:cTn id="19" dur="500" fill="hold"/>
                                        <p:tgtEl>
                                          <p:spTgt spid="14338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8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3380">
                                            <p:txEl>
                                              <p:pRg st="2" end="2"/>
                                            </p:txEl>
                                          </p:spTgt>
                                        </p:tgtEl>
                                        <p:attrNameLst>
                                          <p:attrName>style.visibility</p:attrName>
                                        </p:attrNameLst>
                                      </p:cBhvr>
                                      <p:to>
                                        <p:strVal val="visible"/>
                                      </p:to>
                                    </p:set>
                                    <p:anim calcmode="lin" valueType="num">
                                      <p:cBhvr additive="base">
                                        <p:cTn id="25" dur="500" fill="hold"/>
                                        <p:tgtEl>
                                          <p:spTgt spid="14338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8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3380">
                                            <p:txEl>
                                              <p:pRg st="3" end="3"/>
                                            </p:txEl>
                                          </p:spTgt>
                                        </p:tgtEl>
                                        <p:attrNameLst>
                                          <p:attrName>style.visibility</p:attrName>
                                        </p:attrNameLst>
                                      </p:cBhvr>
                                      <p:to>
                                        <p:strVal val="visible"/>
                                      </p:to>
                                    </p:set>
                                    <p:anim calcmode="lin" valueType="num">
                                      <p:cBhvr additive="base">
                                        <p:cTn id="31" dur="500" fill="hold"/>
                                        <p:tgtEl>
                                          <p:spTgt spid="14338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8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7460" name="Rectangle 4"/>
              <p:cNvSpPr>
                <a:spLocks noChangeArrowheads="1"/>
              </p:cNvSpPr>
              <p:nvPr/>
            </p:nvSpPr>
            <p:spPr bwMode="auto">
              <a:xfrm>
                <a:off x="687388" y="1952625"/>
                <a:ext cx="7772400" cy="4905375"/>
              </a:xfrm>
              <a:prstGeom prst="rect">
                <a:avLst/>
              </a:prstGeom>
              <a:solidFill>
                <a:srgbClr val="CCFFCC"/>
              </a:solidFill>
              <a:ln w="9525">
                <a:noFill/>
                <a:miter lim="800000"/>
                <a:headEnd/>
                <a:tailEnd/>
              </a:ln>
            </p:spPr>
            <p:txBody>
              <a:bodyPr/>
              <a:lstStyle/>
              <a:p>
                <a:pPr eaLnBrk="0" hangingPunct="0">
                  <a:spcBef>
                    <a:spcPct val="20000"/>
                  </a:spcBef>
                </a:pPr>
                <a:r>
                  <a:rPr lang="en-US" altLang="en-US" dirty="0" smtClean="0">
                    <a:sym typeface="Symbol" pitchFamily="18" charset="2"/>
                  </a:rPr>
                  <a:t>PRACTICE: </a:t>
                </a:r>
                <a:r>
                  <a:rPr lang="en-US" altLang="en-US" dirty="0">
                    <a:solidFill>
                      <a:srgbClr val="000000"/>
                    </a:solidFill>
                    <a:cs typeface="Times New Roman" pitchFamily="18" charset="0"/>
                  </a:rPr>
                  <a:t>Light enters a glass sample and is refracted as in the figure. </a:t>
                </a:r>
              </a:p>
              <a:p>
                <a:pPr eaLnBrk="0" hangingPunct="0">
                  <a:spcBef>
                    <a:spcPct val="20000"/>
                  </a:spcBef>
                </a:pPr>
                <a:r>
                  <a:rPr lang="en-US" altLang="en-US" dirty="0">
                    <a:solidFill>
                      <a:srgbClr val="000000"/>
                    </a:solidFill>
                    <a:cs typeface="Times New Roman" pitchFamily="18" charset="0"/>
                    <a:sym typeface="Symbol" pitchFamily="18" charset="2"/>
                  </a:rPr>
                  <a:t>(a) </a:t>
                </a:r>
                <a:r>
                  <a:rPr lang="en-US" altLang="en-US" dirty="0">
                    <a:solidFill>
                      <a:srgbClr val="000000"/>
                    </a:solidFill>
                    <a:cs typeface="Times New Roman" pitchFamily="18" charset="0"/>
                  </a:rPr>
                  <a:t>What is the index of refraction of the glass sample?</a:t>
                </a:r>
              </a:p>
              <a:p>
                <a:pPr eaLnBrk="0" hangingPunct="0">
                  <a:spcBef>
                    <a:spcPct val="20000"/>
                  </a:spcBef>
                </a:pPr>
                <a:r>
                  <a:rPr lang="en-US" altLang="en-US" i="1" dirty="0">
                    <a:solidFill>
                      <a:srgbClr val="000000"/>
                    </a:solidFill>
                    <a:cs typeface="Times New Roman" pitchFamily="18" charset="0"/>
                  </a:rPr>
                  <a:t>	        </a:t>
                </a:r>
                <a14:m>
                  <m:oMath xmlns:m="http://schemas.openxmlformats.org/officeDocument/2006/math">
                    <m:r>
                      <a:rPr lang="en-US" altLang="en-US" i="1" dirty="0" smtClean="0">
                        <a:solidFill>
                          <a:srgbClr val="000000"/>
                        </a:solidFill>
                        <a:latin typeface="Cambria Math" panose="02040503050406030204" pitchFamily="18" charset="0"/>
                        <a:cs typeface="Times New Roman" pitchFamily="18" charset="0"/>
                      </a:rPr>
                      <m:t>𝑛</m:t>
                    </m:r>
                  </m:oMath>
                </a14:m>
                <a:r>
                  <a:rPr lang="en-US" altLang="en-US" baseline="-25000" dirty="0">
                    <a:solidFill>
                      <a:srgbClr val="000000"/>
                    </a:solidFill>
                    <a:cs typeface="Times New Roman" pitchFamily="18" charset="0"/>
                  </a:rPr>
                  <a:t>1</a:t>
                </a:r>
                <a:r>
                  <a:rPr lang="en-US" altLang="en-US" dirty="0">
                    <a:solidFill>
                      <a:srgbClr val="000000"/>
                    </a:solidFill>
                    <a:cs typeface="Times New Roman" pitchFamily="18" charset="0"/>
                  </a:rPr>
                  <a:t>sin</a:t>
                </a:r>
                <a:r>
                  <a:rPr lang="en-US" altLang="en-US" baseline="-25000" dirty="0">
                    <a:solidFill>
                      <a:srgbClr val="000000"/>
                    </a:solidFill>
                    <a:cs typeface="Times New Roman" pitchFamily="18" charset="0"/>
                  </a:rPr>
                  <a:t> </a:t>
                </a:r>
                <a:r>
                  <a:rPr lang="en-US" altLang="en-US" i="1" dirty="0">
                    <a:solidFill>
                      <a:srgbClr val="000000"/>
                    </a:solidFill>
                    <a:cs typeface="Times New Roman" pitchFamily="18" charset="0"/>
                    <a:sym typeface="Symbol" pitchFamily="18" charset="2"/>
                  </a:rPr>
                  <a:t></a:t>
                </a:r>
                <a:r>
                  <a:rPr lang="en-US" altLang="en-US" baseline="-25000" dirty="0">
                    <a:solidFill>
                      <a:srgbClr val="000000"/>
                    </a:solidFill>
                    <a:cs typeface="Times New Roman" pitchFamily="18" charset="0"/>
                    <a:sym typeface="Symbol" pitchFamily="18" charset="2"/>
                  </a:rPr>
                  <a:t>1</a:t>
                </a:r>
                <a:r>
                  <a:rPr lang="en-US" altLang="en-US" dirty="0">
                    <a:solidFill>
                      <a:srgbClr val="000000"/>
                    </a:solidFill>
                    <a:cs typeface="Times New Roman" pitchFamily="18" charset="0"/>
                    <a:sym typeface="Symbol" pitchFamily="18" charset="2"/>
                  </a:rPr>
                  <a:t> 	= </a:t>
                </a:r>
                <a14:m>
                  <m:oMath xmlns:m="http://schemas.openxmlformats.org/officeDocument/2006/math">
                    <m:r>
                      <a:rPr lang="en-US" altLang="en-US" i="1" dirty="0" smtClean="0">
                        <a:solidFill>
                          <a:srgbClr val="000000"/>
                        </a:solidFill>
                        <a:latin typeface="Cambria Math" panose="02040503050406030204" pitchFamily="18" charset="0"/>
                        <a:cs typeface="Times New Roman" pitchFamily="18" charset="0"/>
                      </a:rPr>
                      <m:t>𝑛</m:t>
                    </m:r>
                  </m:oMath>
                </a14:m>
                <a:r>
                  <a:rPr lang="en-US" altLang="en-US" baseline="-25000" dirty="0">
                    <a:solidFill>
                      <a:srgbClr val="000000"/>
                    </a:solidFill>
                    <a:cs typeface="Times New Roman" pitchFamily="18" charset="0"/>
                  </a:rPr>
                  <a:t>2</a:t>
                </a:r>
                <a:r>
                  <a:rPr lang="en-US" altLang="en-US" dirty="0">
                    <a:solidFill>
                      <a:srgbClr val="000000"/>
                    </a:solidFill>
                    <a:cs typeface="Times New Roman" pitchFamily="18" charset="0"/>
                  </a:rPr>
                  <a:t>sin</a:t>
                </a:r>
                <a:r>
                  <a:rPr lang="en-US" altLang="en-US" baseline="-25000" dirty="0">
                    <a:solidFill>
                      <a:srgbClr val="000000"/>
                    </a:solidFill>
                    <a:cs typeface="Times New Roman" pitchFamily="18" charset="0"/>
                  </a:rPr>
                  <a:t> </a:t>
                </a:r>
                <a:r>
                  <a:rPr lang="en-US" altLang="en-US" i="1" dirty="0">
                    <a:solidFill>
                      <a:srgbClr val="000000"/>
                    </a:solidFill>
                    <a:cs typeface="Times New Roman" pitchFamily="18" charset="0"/>
                    <a:sym typeface="Symbol" pitchFamily="18" charset="2"/>
                  </a:rPr>
                  <a:t></a:t>
                </a:r>
                <a:r>
                  <a:rPr lang="en-US" altLang="en-US" baseline="-25000" dirty="0">
                    <a:solidFill>
                      <a:srgbClr val="000000"/>
                    </a:solidFill>
                    <a:cs typeface="Times New Roman" pitchFamily="18" charset="0"/>
                    <a:sym typeface="Symbol" pitchFamily="18" charset="2"/>
                  </a:rPr>
                  <a:t>2</a:t>
                </a:r>
                <a:endParaRPr lang="en-US" altLang="en-US" dirty="0">
                  <a:solidFill>
                    <a:srgbClr val="000000"/>
                  </a:solidFill>
                  <a:cs typeface="Times New Roman" pitchFamily="18" charset="0"/>
                  <a:sym typeface="Symbol" pitchFamily="18" charset="2"/>
                </a:endParaRPr>
              </a:p>
              <a:p>
                <a:pPr eaLnBrk="0" hangingPunct="0">
                  <a:spcBef>
                    <a:spcPct val="20000"/>
                  </a:spcBef>
                </a:pPr>
                <a:r>
                  <a:rPr lang="en-US" altLang="en-US" dirty="0">
                    <a:solidFill>
                      <a:srgbClr val="000000"/>
                    </a:solidFill>
                    <a:cs typeface="Times New Roman" pitchFamily="18" charset="0"/>
                  </a:rPr>
                  <a:t>   	      1 sin</a:t>
                </a:r>
                <a:r>
                  <a:rPr lang="en-US" altLang="en-US" baseline="-25000" dirty="0">
                    <a:solidFill>
                      <a:srgbClr val="000000"/>
                    </a:solidFill>
                    <a:cs typeface="Times New Roman" pitchFamily="18" charset="0"/>
                  </a:rPr>
                  <a:t> </a:t>
                </a:r>
                <a:r>
                  <a:rPr lang="en-US" altLang="en-US" dirty="0">
                    <a:cs typeface="Courier New" pitchFamily="49" charset="0"/>
                    <a:sym typeface="Symbol" pitchFamily="18" charset="2"/>
                  </a:rPr>
                  <a:t>40°</a:t>
                </a:r>
                <a:r>
                  <a:rPr lang="en-US" altLang="en-US" dirty="0">
                    <a:solidFill>
                      <a:srgbClr val="000000"/>
                    </a:solidFill>
                    <a:cs typeface="Times New Roman" pitchFamily="18" charset="0"/>
                    <a:sym typeface="Symbol" pitchFamily="18" charset="2"/>
                  </a:rPr>
                  <a:t> 	= </a:t>
                </a:r>
                <a14:m>
                  <m:oMath xmlns:m="http://schemas.openxmlformats.org/officeDocument/2006/math">
                    <m:r>
                      <a:rPr lang="en-US" altLang="en-US" i="1" dirty="0" smtClean="0">
                        <a:solidFill>
                          <a:srgbClr val="000000"/>
                        </a:solidFill>
                        <a:latin typeface="Cambria Math" panose="02040503050406030204" pitchFamily="18" charset="0"/>
                        <a:cs typeface="Times New Roman" pitchFamily="18" charset="0"/>
                      </a:rPr>
                      <m:t>𝑛</m:t>
                    </m:r>
                  </m:oMath>
                </a14:m>
                <a:r>
                  <a:rPr lang="en-US" altLang="en-US" baseline="-25000" dirty="0">
                    <a:solidFill>
                      <a:srgbClr val="000000"/>
                    </a:solidFill>
                    <a:cs typeface="Times New Roman" pitchFamily="18" charset="0"/>
                  </a:rPr>
                  <a:t>2</a:t>
                </a:r>
                <a:r>
                  <a:rPr lang="en-US" altLang="en-US" dirty="0">
                    <a:solidFill>
                      <a:srgbClr val="000000"/>
                    </a:solidFill>
                    <a:cs typeface="Times New Roman" pitchFamily="18" charset="0"/>
                  </a:rPr>
                  <a:t> sin</a:t>
                </a:r>
                <a:r>
                  <a:rPr lang="en-US" altLang="en-US" baseline="-25000" dirty="0">
                    <a:solidFill>
                      <a:srgbClr val="000000"/>
                    </a:solidFill>
                    <a:cs typeface="Times New Roman" pitchFamily="18" charset="0"/>
                  </a:rPr>
                  <a:t> </a:t>
                </a:r>
                <a:r>
                  <a:rPr lang="en-US" altLang="en-US" dirty="0">
                    <a:cs typeface="Courier New" pitchFamily="49" charset="0"/>
                    <a:sym typeface="Symbol" pitchFamily="18" charset="2"/>
                  </a:rPr>
                  <a:t>36°</a:t>
                </a:r>
              </a:p>
              <a:p>
                <a:pPr eaLnBrk="0" hangingPunct="0">
                  <a:spcBef>
                    <a:spcPct val="20000"/>
                  </a:spcBef>
                </a:pPr>
                <a:r>
                  <a:rPr lang="en-US" altLang="en-US" i="1" dirty="0">
                    <a:cs typeface="Courier New" pitchFamily="49" charset="0"/>
                    <a:sym typeface="Symbol" pitchFamily="18" charset="2"/>
                  </a:rPr>
                  <a:t>           	      </a:t>
                </a:r>
                <a14:m>
                  <m:oMath xmlns:m="http://schemas.openxmlformats.org/officeDocument/2006/math">
                    <m:r>
                      <a:rPr lang="en-US" altLang="en-US" i="1" dirty="0" smtClean="0">
                        <a:latin typeface="Cambria Math" panose="02040503050406030204" pitchFamily="18" charset="0"/>
                        <a:cs typeface="Courier New" pitchFamily="49" charset="0"/>
                        <a:sym typeface="Symbol" pitchFamily="18" charset="2"/>
                      </a:rPr>
                      <m:t>𝑛</m:t>
                    </m:r>
                  </m:oMath>
                </a14:m>
                <a:r>
                  <a:rPr lang="en-US" altLang="en-US" baseline="-25000" dirty="0">
                    <a:cs typeface="Courier New" pitchFamily="49" charset="0"/>
                    <a:sym typeface="Symbol" pitchFamily="18" charset="2"/>
                  </a:rPr>
                  <a:t>2</a:t>
                </a:r>
                <a:r>
                  <a:rPr lang="en-US" altLang="en-US" dirty="0">
                    <a:cs typeface="Courier New" pitchFamily="49" charset="0"/>
                    <a:sym typeface="Symbol" pitchFamily="18" charset="2"/>
                  </a:rPr>
                  <a:t> 	= 1.1 (</a:t>
                </a:r>
                <a:r>
                  <a:rPr lang="en-US" altLang="en-US" dirty="0" err="1">
                    <a:cs typeface="Courier New" pitchFamily="49" charset="0"/>
                    <a:sym typeface="Symbol" pitchFamily="18" charset="2"/>
                  </a:rPr>
                  <a:t>unitless</a:t>
                </a:r>
                <a:r>
                  <a:rPr lang="en-US" altLang="en-US" dirty="0">
                    <a:cs typeface="Courier New" pitchFamily="49" charset="0"/>
                    <a:sym typeface="Symbol" pitchFamily="18" charset="2"/>
                  </a:rPr>
                  <a:t>)</a:t>
                </a:r>
                <a:r>
                  <a:rPr lang="en-US" altLang="en-US" dirty="0">
                    <a:solidFill>
                      <a:srgbClr val="000000"/>
                    </a:solidFill>
                    <a:cs typeface="Times New Roman" pitchFamily="18" charset="0"/>
                    <a:sym typeface="Symbol" pitchFamily="18" charset="2"/>
                  </a:rPr>
                  <a:t>.</a:t>
                </a:r>
              </a:p>
              <a:p>
                <a:pPr eaLnBrk="0" hangingPunct="0">
                  <a:spcBef>
                    <a:spcPct val="20000"/>
                  </a:spcBef>
                </a:pPr>
                <a:r>
                  <a:rPr lang="en-US" altLang="en-US" dirty="0">
                    <a:solidFill>
                      <a:srgbClr val="000000"/>
                    </a:solidFill>
                    <a:cs typeface="Times New Roman" pitchFamily="18" charset="0"/>
                    <a:sym typeface="Symbol" pitchFamily="18" charset="2"/>
                  </a:rPr>
                  <a:t>(b) </a:t>
                </a:r>
                <a:r>
                  <a:rPr lang="en-US" altLang="en-US" dirty="0">
                    <a:solidFill>
                      <a:srgbClr val="000000"/>
                    </a:solidFill>
                    <a:cs typeface="Times New Roman" pitchFamily="18" charset="0"/>
                  </a:rPr>
                  <a:t>What is the speed of light in the glass sample? The                                         speed of light in air is </a:t>
                </a:r>
                <a14:m>
                  <m:oMath xmlns:m="http://schemas.openxmlformats.org/officeDocument/2006/math">
                    <m:r>
                      <a:rPr lang="en-US" altLang="en-US" i="1" dirty="0" smtClean="0">
                        <a:solidFill>
                          <a:srgbClr val="000000"/>
                        </a:solidFill>
                        <a:latin typeface="Cambria Math" panose="02040503050406030204" pitchFamily="18" charset="0"/>
                        <a:cs typeface="Times New Roman" pitchFamily="18" charset="0"/>
                      </a:rPr>
                      <m:t>𝑐</m:t>
                    </m:r>
                  </m:oMath>
                </a14:m>
                <a:r>
                  <a:rPr lang="en-US" altLang="en-US" i="1" dirty="0">
                    <a:solidFill>
                      <a:srgbClr val="000000"/>
                    </a:solidFill>
                    <a:cs typeface="Times New Roman" pitchFamily="18" charset="0"/>
                  </a:rPr>
                  <a:t> </a:t>
                </a:r>
                <a:r>
                  <a:rPr lang="en-US" altLang="en-US" dirty="0">
                    <a:solidFill>
                      <a:srgbClr val="000000"/>
                    </a:solidFill>
                    <a:cs typeface="Times New Roman" pitchFamily="18" charset="0"/>
                  </a:rPr>
                  <a:t>= </a:t>
                </a:r>
                <a:r>
                  <a:rPr lang="en-US" altLang="en-US" dirty="0">
                    <a:solidFill>
                      <a:srgbClr val="000000"/>
                    </a:solidFill>
                    <a:cs typeface="Times New Roman" pitchFamily="18" charset="0"/>
                    <a:sym typeface="Symbol" pitchFamily="18" charset="2"/>
                  </a:rPr>
                  <a:t>3.010</a:t>
                </a:r>
                <a:r>
                  <a:rPr lang="en-US" altLang="en-US" baseline="30000" dirty="0">
                    <a:solidFill>
                      <a:srgbClr val="000000"/>
                    </a:solidFill>
                    <a:cs typeface="Times New Roman" pitchFamily="18" charset="0"/>
                    <a:sym typeface="Symbol" pitchFamily="18" charset="2"/>
                  </a:rPr>
                  <a:t>8</a:t>
                </a:r>
                <a:r>
                  <a:rPr lang="en-US" altLang="en-US" dirty="0">
                    <a:solidFill>
                      <a:srgbClr val="000000"/>
                    </a:solidFill>
                    <a:cs typeface="Times New Roman" pitchFamily="18" charset="0"/>
                    <a:sym typeface="Symbol" pitchFamily="18" charset="2"/>
                  </a:rPr>
                  <a:t> m</a:t>
                </a:r>
                <a:r>
                  <a:rPr lang="en-US" altLang="en-US" baseline="-25000" dirty="0">
                    <a:solidFill>
                      <a:srgbClr val="000000"/>
                    </a:solidFill>
                    <a:cs typeface="Times New Roman" pitchFamily="18" charset="0"/>
                    <a:sym typeface="Symbol" pitchFamily="18" charset="2"/>
                  </a:rPr>
                  <a:t> </a:t>
                </a:r>
                <a:r>
                  <a:rPr lang="en-US" altLang="en-US" dirty="0">
                    <a:solidFill>
                      <a:srgbClr val="000000"/>
                    </a:solidFill>
                    <a:cs typeface="Times New Roman" pitchFamily="18" charset="0"/>
                    <a:sym typeface="Symbol" pitchFamily="18" charset="2"/>
                  </a:rPr>
                  <a:t>s</a:t>
                </a:r>
                <a:r>
                  <a:rPr lang="en-US" altLang="en-US" baseline="30000" dirty="0">
                    <a:solidFill>
                      <a:srgbClr val="000000"/>
                    </a:solidFill>
                    <a:cs typeface="Times New Roman" pitchFamily="18" charset="0"/>
                    <a:sym typeface="Symbol" pitchFamily="18" charset="2"/>
                  </a:rPr>
                  <a:t>-1</a:t>
                </a:r>
                <a:r>
                  <a:rPr lang="en-US" altLang="en-US" dirty="0">
                    <a:solidFill>
                      <a:srgbClr val="000000"/>
                    </a:solidFill>
                    <a:cs typeface="Times New Roman" pitchFamily="18" charset="0"/>
                    <a:sym typeface="Symbol" pitchFamily="18" charset="2"/>
                  </a:rPr>
                  <a:t>.</a:t>
                </a:r>
                <a:endParaRPr lang="en-US" altLang="en-US" dirty="0">
                  <a:solidFill>
                    <a:srgbClr val="000000"/>
                  </a:solidFill>
                  <a:cs typeface="Times New Roman" pitchFamily="18" charset="0"/>
                </a:endParaRPr>
              </a:p>
              <a:p>
                <a:pPr eaLnBrk="0" hangingPunct="0">
                  <a:spcBef>
                    <a:spcPct val="10000"/>
                  </a:spcBef>
                </a:pPr>
                <a:r>
                  <a:rPr lang="en-US" altLang="en-US" dirty="0">
                    <a:solidFill>
                      <a:srgbClr val="000000"/>
                    </a:solidFill>
                    <a:cs typeface="Times New Roman" pitchFamily="18" charset="0"/>
                    <a:sym typeface="Symbol" pitchFamily="18" charset="2"/>
                  </a:rPr>
                  <a:t>From </a:t>
                </a:r>
                <a:r>
                  <a:rPr lang="en-US" altLang="en-US" dirty="0">
                    <a:solidFill>
                      <a:srgbClr val="000000"/>
                    </a:solidFill>
                    <a:cs typeface="Times New Roman" pitchFamily="18" charset="0"/>
                  </a:rPr>
                  <a:t>the definition of the index of refraction</a:t>
                </a:r>
                <a:r>
                  <a:rPr lang="en-US" altLang="en-US" dirty="0">
                    <a:solidFill>
                      <a:srgbClr val="000000"/>
                    </a:solidFill>
                    <a:cs typeface="Times New Roman" pitchFamily="18" charset="0"/>
                    <a:sym typeface="Symbol" pitchFamily="18" charset="2"/>
                  </a:rPr>
                  <a:t> </a:t>
                </a:r>
                <a14:m>
                  <m:oMath xmlns:m="http://schemas.openxmlformats.org/officeDocument/2006/math">
                    <m:r>
                      <a:rPr lang="en-US" altLang="en-US" i="1" dirty="0" smtClean="0">
                        <a:solidFill>
                          <a:srgbClr val="000000"/>
                        </a:solidFill>
                        <a:latin typeface="Cambria Math" panose="02040503050406030204" pitchFamily="18" charset="0"/>
                        <a:cs typeface="Times New Roman" pitchFamily="18" charset="0"/>
                        <a:sym typeface="Symbol" pitchFamily="18" charset="2"/>
                      </a:rPr>
                      <m:t>𝑛</m:t>
                    </m:r>
                    <m:r>
                      <a:rPr lang="en-US" altLang="en-US" i="1" baseline="-25000" dirty="0">
                        <a:solidFill>
                          <a:srgbClr val="000000"/>
                        </a:solidFill>
                        <a:latin typeface="Cambria Math" panose="02040503050406030204" pitchFamily="18" charset="0"/>
                        <a:cs typeface="Times New Roman" pitchFamily="18" charset="0"/>
                        <a:sym typeface="Symbol" pitchFamily="18" charset="2"/>
                      </a:rPr>
                      <m:t>2</m:t>
                    </m:r>
                    <m:r>
                      <a:rPr lang="en-US" altLang="en-US" i="1" dirty="0">
                        <a:solidFill>
                          <a:srgbClr val="000000"/>
                        </a:solidFill>
                        <a:latin typeface="Cambria Math" panose="02040503050406030204" pitchFamily="18" charset="0"/>
                        <a:cs typeface="Times New Roman" pitchFamily="18" charset="0"/>
                        <a:sym typeface="Symbol" pitchFamily="18" charset="2"/>
                      </a:rPr>
                      <m:t>=</m:t>
                    </m:r>
                    <m:f>
                      <m:fPr>
                        <m:ctrlPr>
                          <a:rPr lang="en-US" altLang="en-US" i="1" dirty="0">
                            <a:solidFill>
                              <a:srgbClr val="000000"/>
                            </a:solidFill>
                            <a:latin typeface="Cambria Math" panose="02040503050406030204" pitchFamily="18" charset="0"/>
                            <a:cs typeface="Times New Roman" pitchFamily="18" charset="0"/>
                            <a:sym typeface="Symbol" pitchFamily="18" charset="2"/>
                          </a:rPr>
                        </m:ctrlPr>
                      </m:fPr>
                      <m:num>
                        <m:r>
                          <a:rPr lang="en-US" altLang="en-US" i="1" dirty="0">
                            <a:solidFill>
                              <a:srgbClr val="000000"/>
                            </a:solidFill>
                            <a:latin typeface="Cambria Math" panose="02040503050406030204" pitchFamily="18" charset="0"/>
                            <a:cs typeface="Times New Roman" pitchFamily="18" charset="0"/>
                            <a:sym typeface="Symbol" pitchFamily="18" charset="2"/>
                          </a:rPr>
                          <m:t>𝑐</m:t>
                        </m:r>
                      </m:num>
                      <m:den>
                        <m:r>
                          <a:rPr lang="en-US" altLang="en-US" i="1" dirty="0">
                            <a:solidFill>
                              <a:srgbClr val="000000"/>
                            </a:solidFill>
                            <a:latin typeface="Cambria Math" panose="02040503050406030204" pitchFamily="18" charset="0"/>
                            <a:cs typeface="Times New Roman" pitchFamily="18" charset="0"/>
                            <a:sym typeface="Symbol" pitchFamily="18" charset="2"/>
                          </a:rPr>
                          <m:t>𝑣</m:t>
                        </m:r>
                        <m:r>
                          <a:rPr lang="en-US" altLang="en-US" i="1" baseline="-25000" dirty="0">
                            <a:solidFill>
                              <a:srgbClr val="000000"/>
                            </a:solidFill>
                            <a:latin typeface="Cambria Math" panose="02040503050406030204" pitchFamily="18" charset="0"/>
                            <a:cs typeface="Times New Roman" pitchFamily="18" charset="0"/>
                            <a:sym typeface="Symbol" pitchFamily="18" charset="2"/>
                          </a:rPr>
                          <m:t>2</m:t>
                        </m:r>
                      </m:den>
                    </m:f>
                  </m:oMath>
                </a14:m>
                <a:r>
                  <a:rPr lang="en-US" altLang="en-US" dirty="0">
                    <a:solidFill>
                      <a:srgbClr val="000000"/>
                    </a:solidFill>
                    <a:cs typeface="Times New Roman" pitchFamily="18" charset="0"/>
                    <a:sym typeface="Symbol" pitchFamily="18" charset="2"/>
                  </a:rPr>
                  <a:t>.</a:t>
                </a:r>
                <a:r>
                  <a:rPr lang="en-US" altLang="en-US" baseline="-25000" dirty="0">
                    <a:solidFill>
                      <a:srgbClr val="000000"/>
                    </a:solidFill>
                    <a:cs typeface="Times New Roman" pitchFamily="18" charset="0"/>
                    <a:sym typeface="Symbol" pitchFamily="18" charset="2"/>
                  </a:rPr>
                  <a:t> 	        	         </a:t>
                </a:r>
                <a14:m>
                  <m:oMath xmlns:m="http://schemas.openxmlformats.org/officeDocument/2006/math">
                    <m:r>
                      <a:rPr lang="en-US" altLang="en-US" i="1" dirty="0" smtClean="0">
                        <a:solidFill>
                          <a:srgbClr val="000000"/>
                        </a:solidFill>
                        <a:latin typeface="Cambria Math" panose="02040503050406030204" pitchFamily="18" charset="0"/>
                        <a:cs typeface="Times New Roman" pitchFamily="18" charset="0"/>
                        <a:sym typeface="Symbol" pitchFamily="18" charset="2"/>
                      </a:rPr>
                      <m:t>𝑣</m:t>
                    </m:r>
                    <m:r>
                      <a:rPr lang="en-US" altLang="en-US" i="1" baseline="-25000" dirty="0">
                        <a:solidFill>
                          <a:srgbClr val="000000"/>
                        </a:solidFill>
                        <a:latin typeface="Cambria Math" panose="02040503050406030204" pitchFamily="18" charset="0"/>
                        <a:cs typeface="Times New Roman" pitchFamily="18" charset="0"/>
                        <a:sym typeface="Symbol" pitchFamily="18" charset="2"/>
                      </a:rPr>
                      <m:t>2</m:t>
                    </m:r>
                    <m:r>
                      <a:rPr lang="en-US" altLang="en-US" i="1" dirty="0">
                        <a:solidFill>
                          <a:srgbClr val="000000"/>
                        </a:solidFill>
                        <a:latin typeface="Cambria Math" panose="02040503050406030204" pitchFamily="18" charset="0"/>
                        <a:cs typeface="Times New Roman" pitchFamily="18" charset="0"/>
                        <a:sym typeface="Symbol" pitchFamily="18" charset="2"/>
                      </a:rPr>
                      <m:t>=</m:t>
                    </m:r>
                    <m:f>
                      <m:fPr>
                        <m:ctrlPr>
                          <a:rPr lang="en-US" altLang="en-US" i="1" dirty="0">
                            <a:solidFill>
                              <a:srgbClr val="000000"/>
                            </a:solidFill>
                            <a:latin typeface="Cambria Math" panose="02040503050406030204" pitchFamily="18" charset="0"/>
                            <a:cs typeface="Times New Roman" pitchFamily="18" charset="0"/>
                            <a:sym typeface="Symbol" pitchFamily="18" charset="2"/>
                          </a:rPr>
                        </m:ctrlPr>
                      </m:fPr>
                      <m:num>
                        <m:r>
                          <a:rPr lang="en-US" altLang="en-US" i="1" dirty="0">
                            <a:solidFill>
                              <a:srgbClr val="000000"/>
                            </a:solidFill>
                            <a:latin typeface="Cambria Math" panose="02040503050406030204" pitchFamily="18" charset="0"/>
                            <a:cs typeface="Times New Roman" pitchFamily="18" charset="0"/>
                            <a:sym typeface="Symbol" pitchFamily="18" charset="2"/>
                          </a:rPr>
                          <m:t>𝑐</m:t>
                        </m:r>
                      </m:num>
                      <m:den>
                        <m:r>
                          <a:rPr lang="en-US" altLang="en-US" i="1" dirty="0">
                            <a:solidFill>
                              <a:srgbClr val="000000"/>
                            </a:solidFill>
                            <a:latin typeface="Cambria Math" panose="02040503050406030204" pitchFamily="18" charset="0"/>
                            <a:cs typeface="Times New Roman" pitchFamily="18" charset="0"/>
                            <a:sym typeface="Symbol" pitchFamily="18" charset="2"/>
                          </a:rPr>
                          <m:t>𝑛</m:t>
                        </m:r>
                        <m:r>
                          <a:rPr lang="en-US" altLang="en-US" i="1" baseline="-25000" dirty="0">
                            <a:solidFill>
                              <a:srgbClr val="000000"/>
                            </a:solidFill>
                            <a:latin typeface="Cambria Math" panose="02040503050406030204" pitchFamily="18" charset="0"/>
                            <a:cs typeface="Times New Roman" pitchFamily="18" charset="0"/>
                            <a:sym typeface="Symbol" pitchFamily="18" charset="2"/>
                          </a:rPr>
                          <m:t>2</m:t>
                        </m:r>
                      </m:den>
                    </m:f>
                    <m:r>
                      <a:rPr lang="en-US" altLang="en-US" i="1" dirty="0" smtClean="0">
                        <a:solidFill>
                          <a:srgbClr val="000000"/>
                        </a:solidFill>
                        <a:latin typeface="Cambria Math" panose="02040503050406030204" pitchFamily="18" charset="0"/>
                        <a:cs typeface="Times New Roman" pitchFamily="18" charset="0"/>
                        <a:sym typeface="Symbol" pitchFamily="18" charset="2"/>
                      </a:rPr>
                      <m:t>=</m:t>
                    </m:r>
                    <m:f>
                      <m:fPr>
                        <m:ctrlPr>
                          <a:rPr lang="en-US" altLang="en-US" i="1" dirty="0">
                            <a:solidFill>
                              <a:srgbClr val="000000"/>
                            </a:solidFill>
                            <a:latin typeface="Cambria Math" panose="02040503050406030204" pitchFamily="18" charset="0"/>
                            <a:cs typeface="Times New Roman" pitchFamily="18" charset="0"/>
                            <a:sym typeface="Symbol" pitchFamily="18" charset="2"/>
                          </a:rPr>
                        </m:ctrlPr>
                      </m:fPr>
                      <m:num>
                        <m:sSup>
                          <m:sSupPr>
                            <m:ctrlPr>
                              <a:rPr lang="en-US" altLang="en-US" i="1" dirty="0" smtClean="0">
                                <a:solidFill>
                                  <a:srgbClr val="000000"/>
                                </a:solidFill>
                                <a:latin typeface="Cambria Math" panose="02040503050406030204" pitchFamily="18" charset="0"/>
                                <a:cs typeface="Times New Roman" pitchFamily="18" charset="0"/>
                                <a:sym typeface="Symbol" pitchFamily="18" charset="2"/>
                              </a:rPr>
                            </m:ctrlPr>
                          </m:sSupPr>
                          <m:e>
                            <m:r>
                              <a:rPr lang="en-US" altLang="en-US" i="1" dirty="0">
                                <a:solidFill>
                                  <a:srgbClr val="000000"/>
                                </a:solidFill>
                                <a:latin typeface="Cambria Math" panose="02040503050406030204" pitchFamily="18" charset="0"/>
                                <a:cs typeface="Times New Roman" pitchFamily="18" charset="0"/>
                                <a:sym typeface="Symbol" pitchFamily="18" charset="2"/>
                              </a:rPr>
                              <m:t>3.0</m:t>
                            </m:r>
                            <m:r>
                              <a:rPr lang="en-US" altLang="en-US" b="0" i="1" dirty="0" smtClean="0">
                                <a:solidFill>
                                  <a:srgbClr val="000000"/>
                                </a:solidFill>
                                <a:latin typeface="Cambria Math" panose="02040503050406030204" pitchFamily="18" charset="0"/>
                                <a:cs typeface="Times New Roman" pitchFamily="18" charset="0"/>
                                <a:sym typeface="Symbol" pitchFamily="18" charset="2"/>
                              </a:rPr>
                              <m:t>10</m:t>
                            </m:r>
                          </m:e>
                          <m:sup>
                            <m:r>
                              <a:rPr lang="en-US" altLang="en-US" b="0" i="1" dirty="0" smtClean="0">
                                <a:solidFill>
                                  <a:srgbClr val="000000"/>
                                </a:solidFill>
                                <a:latin typeface="Cambria Math" panose="02040503050406030204" pitchFamily="18" charset="0"/>
                                <a:cs typeface="Times New Roman" pitchFamily="18" charset="0"/>
                                <a:sym typeface="Symbol" pitchFamily="18" charset="2"/>
                              </a:rPr>
                              <m:t>8</m:t>
                            </m:r>
                          </m:sup>
                        </m:sSup>
                      </m:num>
                      <m:den>
                        <m:r>
                          <a:rPr lang="en-US" altLang="en-US" i="1" dirty="0">
                            <a:solidFill>
                              <a:srgbClr val="000000"/>
                            </a:solidFill>
                            <a:latin typeface="Cambria Math" panose="02040503050406030204" pitchFamily="18" charset="0"/>
                            <a:cs typeface="Times New Roman" pitchFamily="18" charset="0"/>
                            <a:sym typeface="Symbol" pitchFamily="18" charset="2"/>
                          </a:rPr>
                          <m:t>1.1</m:t>
                        </m:r>
                      </m:den>
                    </m:f>
                  </m:oMath>
                </a14:m>
                <a:r>
                  <a:rPr lang="en-US" altLang="en-US" dirty="0">
                    <a:solidFill>
                      <a:srgbClr val="000000"/>
                    </a:solidFill>
                    <a:cs typeface="Times New Roman" pitchFamily="18" charset="0"/>
                    <a:sym typeface="Symbol" pitchFamily="18" charset="2"/>
                  </a:rPr>
                  <a:t> </a:t>
                </a:r>
              </a:p>
              <a:p>
                <a:pPr eaLnBrk="0" hangingPunct="0">
                  <a:spcBef>
                    <a:spcPct val="10000"/>
                  </a:spcBef>
                </a:pPr>
                <a:r>
                  <a:rPr lang="en-US" altLang="en-US" dirty="0">
                    <a:solidFill>
                      <a:srgbClr val="000000"/>
                    </a:solidFill>
                    <a:cs typeface="Times New Roman" pitchFamily="18" charset="0"/>
                    <a:sym typeface="Symbol" pitchFamily="18" charset="2"/>
                  </a:rPr>
                  <a:t>		</a:t>
                </a:r>
                <a14:m>
                  <m:oMath xmlns:m="http://schemas.openxmlformats.org/officeDocument/2006/math">
                    <m:r>
                      <a:rPr lang="en-US" altLang="en-US" b="0" i="0" dirty="0" smtClean="0">
                        <a:solidFill>
                          <a:srgbClr val="000000"/>
                        </a:solidFill>
                        <a:latin typeface="Cambria Math" panose="02040503050406030204" pitchFamily="18" charset="0"/>
                        <a:cs typeface="Times New Roman" pitchFamily="18" charset="0"/>
                        <a:sym typeface="Symbol" pitchFamily="18" charset="2"/>
                      </a:rPr>
                      <m:t>         </m:t>
                    </m:r>
                    <m:r>
                      <a:rPr lang="en-US" altLang="en-US" i="1" dirty="0" smtClean="0">
                        <a:solidFill>
                          <a:srgbClr val="000000"/>
                        </a:solidFill>
                        <a:latin typeface="Cambria Math" panose="02040503050406030204" pitchFamily="18" charset="0"/>
                        <a:cs typeface="Times New Roman" pitchFamily="18" charset="0"/>
                        <a:sym typeface="Symbol" pitchFamily="18" charset="2"/>
                      </a:rPr>
                      <m:t>= 2.710</m:t>
                    </m:r>
                    <m:r>
                      <a:rPr lang="en-US" altLang="en-US" i="1" baseline="30000" dirty="0">
                        <a:solidFill>
                          <a:srgbClr val="000000"/>
                        </a:solidFill>
                        <a:latin typeface="Cambria Math" panose="02040503050406030204" pitchFamily="18" charset="0"/>
                        <a:cs typeface="Times New Roman" pitchFamily="18" charset="0"/>
                        <a:sym typeface="Symbol" pitchFamily="18" charset="2"/>
                      </a:rPr>
                      <m:t>8 </m:t>
                    </m:r>
                  </m:oMath>
                </a14:m>
                <a:r>
                  <a:rPr lang="en-US" altLang="en-US" dirty="0" smtClean="0">
                    <a:solidFill>
                      <a:srgbClr val="000000"/>
                    </a:solidFill>
                    <a:cs typeface="Times New Roman" pitchFamily="18" charset="0"/>
                    <a:sym typeface="Symbol" pitchFamily="18" charset="2"/>
                  </a:rPr>
                  <a:t>ms</a:t>
                </a:r>
                <a:r>
                  <a:rPr lang="en-US" altLang="en-US" baseline="30000" dirty="0" smtClean="0">
                    <a:solidFill>
                      <a:srgbClr val="000000"/>
                    </a:solidFill>
                    <a:cs typeface="Times New Roman" pitchFamily="18" charset="0"/>
                    <a:sym typeface="Symbol" pitchFamily="18" charset="2"/>
                  </a:rPr>
                  <a:t>-1</a:t>
                </a:r>
                <a:r>
                  <a:rPr lang="en-US" altLang="en-US" dirty="0">
                    <a:solidFill>
                      <a:srgbClr val="000000"/>
                    </a:solidFill>
                    <a:cs typeface="Times New Roman" pitchFamily="18" charset="0"/>
                    <a:sym typeface="Symbol" pitchFamily="18" charset="2"/>
                  </a:rPr>
                  <a:t>. </a:t>
                </a:r>
              </a:p>
            </p:txBody>
          </p:sp>
        </mc:Choice>
        <mc:Fallback xmlns="">
          <p:sp>
            <p:nvSpPr>
              <p:cNvPr id="147460" name="Rectangle 4"/>
              <p:cNvSpPr>
                <a:spLocks noRot="1" noChangeAspect="1" noMove="1" noResize="1" noEditPoints="1" noAdjustHandles="1" noChangeArrowheads="1" noChangeShapeType="1" noTextEdit="1"/>
              </p:cNvSpPr>
              <p:nvPr/>
            </p:nvSpPr>
            <p:spPr bwMode="auto">
              <a:xfrm>
                <a:off x="687388" y="1952625"/>
                <a:ext cx="7772400" cy="4905375"/>
              </a:xfrm>
              <a:prstGeom prst="rect">
                <a:avLst/>
              </a:prstGeom>
              <a:blipFill>
                <a:blip r:embed="rId5"/>
                <a:stretch>
                  <a:fillRect l="-1255" t="-870" r="-42431" b="-2733"/>
                </a:stretch>
              </a:blipFill>
              <a:ln w="9525">
                <a:noFill/>
                <a:miter lim="800000"/>
                <a:headEnd/>
                <a:tailEnd/>
              </a:ln>
            </p:spPr>
            <p:txBody>
              <a:bodyPr/>
              <a:lstStyle/>
              <a:p>
                <a:r>
                  <a:rPr lang="en-US">
                    <a:noFill/>
                  </a:rPr>
                  <a:t> </a:t>
                </a:r>
              </a:p>
            </p:txBody>
          </p:sp>
        </mc:Fallback>
      </mc:AlternateContent>
      <p:sp>
        <p:nvSpPr>
          <p:cNvPr id="20483"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20484" name="Rectangle 2"/>
          <p:cNvSpPr>
            <a:spLocks noChangeArrowheads="1"/>
          </p:cNvSpPr>
          <p:nvPr/>
        </p:nvSpPr>
        <p:spPr bwMode="auto">
          <a:xfrm>
            <a:off x="685800" y="1549400"/>
            <a:ext cx="7772400" cy="41433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Snell’s law</a:t>
            </a:r>
            <a:r>
              <a:rPr lang="en-US" altLang="en-US">
                <a:solidFill>
                  <a:schemeClr val="accent2"/>
                </a:solidFill>
              </a:rPr>
              <a:t> – the refractive index</a:t>
            </a:r>
          </a:p>
        </p:txBody>
      </p:sp>
      <p:pic>
        <p:nvPicPr>
          <p:cNvPr id="20486" name="Picture 6"/>
          <p:cNvPicPr>
            <a:picLocks noChangeAspect="1" noChangeArrowheads="1"/>
          </p:cNvPicPr>
          <p:nvPr/>
        </p:nvPicPr>
        <p:blipFill>
          <a:blip r:embed="rId6" cstate="print"/>
          <a:srcRect/>
          <a:stretch>
            <a:fillRect/>
          </a:stretch>
        </p:blipFill>
        <p:spPr bwMode="auto">
          <a:xfrm>
            <a:off x="6037263" y="568325"/>
            <a:ext cx="2524125" cy="1181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7460">
                                            <p:txEl>
                                              <p:pRg st="0" end="0"/>
                                            </p:txEl>
                                          </p:spTgt>
                                        </p:tgtEl>
                                        <p:attrNameLst>
                                          <p:attrName>style.visibility</p:attrName>
                                        </p:attrNameLst>
                                      </p:cBhvr>
                                      <p:to>
                                        <p:strVal val="visible"/>
                                      </p:to>
                                    </p:set>
                                    <p:anim calcmode="lin" valueType="num">
                                      <p:cBhvr additive="base">
                                        <p:cTn id="7" dur="500" fill="hold"/>
                                        <p:tgtEl>
                                          <p:spTgt spid="14746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746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42" presetClass="entr" presetSubtype="0" fill="hold" nodeType="withEffect">
                                  <p:stCondLst>
                                    <p:cond delay="0"/>
                                  </p:stCondLst>
                                  <p:childTnLst>
                                    <p:set>
                                      <p:cBhvr>
                                        <p:cTn id="10" dur="1" fill="hold">
                                          <p:stCondLst>
                                            <p:cond delay="0"/>
                                          </p:stCondLst>
                                        </p:cTn>
                                        <p:tgtEl>
                                          <p:spTgt spid="20486"/>
                                        </p:tgtEl>
                                        <p:attrNameLst>
                                          <p:attrName>style.visibility</p:attrName>
                                        </p:attrNameLst>
                                      </p:cBhvr>
                                      <p:to>
                                        <p:strVal val="visible"/>
                                      </p:to>
                                    </p:set>
                                    <p:animEffect transition="in" filter="fade">
                                      <p:cBhvr>
                                        <p:cTn id="11" dur="1000"/>
                                        <p:tgtEl>
                                          <p:spTgt spid="20486"/>
                                        </p:tgtEl>
                                      </p:cBhvr>
                                    </p:animEffect>
                                    <p:anim calcmode="lin" valueType="num">
                                      <p:cBhvr>
                                        <p:cTn id="12" dur="1000" fill="hold"/>
                                        <p:tgtEl>
                                          <p:spTgt spid="20486"/>
                                        </p:tgtEl>
                                        <p:attrNameLst>
                                          <p:attrName>ppt_x</p:attrName>
                                        </p:attrNameLst>
                                      </p:cBhvr>
                                      <p:tavLst>
                                        <p:tav tm="0">
                                          <p:val>
                                            <p:strVal val="#ppt_x"/>
                                          </p:val>
                                        </p:tav>
                                        <p:tav tm="100000">
                                          <p:val>
                                            <p:strVal val="#ppt_x"/>
                                          </p:val>
                                        </p:tav>
                                      </p:tavLst>
                                    </p:anim>
                                    <p:anim calcmode="lin" valueType="num">
                                      <p:cBhvr>
                                        <p:cTn id="13" dur="1000" fill="hold"/>
                                        <p:tgtEl>
                                          <p:spTgt spid="2048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7460">
                                            <p:txEl>
                                              <p:pRg st="1" end="1"/>
                                            </p:txEl>
                                          </p:spTgt>
                                        </p:tgtEl>
                                        <p:attrNameLst>
                                          <p:attrName>style.visibility</p:attrName>
                                        </p:attrNameLst>
                                      </p:cBhvr>
                                      <p:to>
                                        <p:strVal val="visible"/>
                                      </p:to>
                                    </p:set>
                                    <p:anim calcmode="lin" valueType="num">
                                      <p:cBhvr additive="base">
                                        <p:cTn id="18" dur="500" fill="hold"/>
                                        <p:tgtEl>
                                          <p:spTgt spid="147460">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4746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47460">
                                            <p:txEl>
                                              <p:pRg st="2" end="2"/>
                                            </p:txEl>
                                          </p:spTgt>
                                        </p:tgtEl>
                                        <p:attrNameLst>
                                          <p:attrName>style.visibility</p:attrName>
                                        </p:attrNameLst>
                                      </p:cBhvr>
                                      <p:to>
                                        <p:strVal val="visible"/>
                                      </p:to>
                                    </p:set>
                                    <p:anim calcmode="lin" valueType="num">
                                      <p:cBhvr additive="base">
                                        <p:cTn id="24" dur="500" fill="hold"/>
                                        <p:tgtEl>
                                          <p:spTgt spid="147460">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746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47460">
                                            <p:txEl>
                                              <p:pRg st="3" end="3"/>
                                            </p:txEl>
                                          </p:spTgt>
                                        </p:tgtEl>
                                        <p:attrNameLst>
                                          <p:attrName>style.visibility</p:attrName>
                                        </p:attrNameLst>
                                      </p:cBhvr>
                                      <p:to>
                                        <p:strVal val="visible"/>
                                      </p:to>
                                    </p:set>
                                    <p:anim calcmode="lin" valueType="num">
                                      <p:cBhvr additive="base">
                                        <p:cTn id="30" dur="500" fill="hold"/>
                                        <p:tgtEl>
                                          <p:spTgt spid="147460">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4746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47460">
                                            <p:txEl>
                                              <p:pRg st="4" end="4"/>
                                            </p:txEl>
                                          </p:spTgt>
                                        </p:tgtEl>
                                        <p:attrNameLst>
                                          <p:attrName>style.visibility</p:attrName>
                                        </p:attrNameLst>
                                      </p:cBhvr>
                                      <p:to>
                                        <p:strVal val="visible"/>
                                      </p:to>
                                    </p:set>
                                    <p:anim calcmode="lin" valueType="num">
                                      <p:cBhvr additive="base">
                                        <p:cTn id="36" dur="500" fill="hold"/>
                                        <p:tgtEl>
                                          <p:spTgt spid="147460">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4746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47460">
                                            <p:txEl>
                                              <p:pRg st="5" end="5"/>
                                            </p:txEl>
                                          </p:spTgt>
                                        </p:tgtEl>
                                        <p:attrNameLst>
                                          <p:attrName>style.visibility</p:attrName>
                                        </p:attrNameLst>
                                      </p:cBhvr>
                                      <p:to>
                                        <p:strVal val="visible"/>
                                      </p:to>
                                    </p:set>
                                    <p:anim calcmode="lin" valueType="num">
                                      <p:cBhvr additive="base">
                                        <p:cTn id="42" dur="500" fill="hold"/>
                                        <p:tgtEl>
                                          <p:spTgt spid="147460">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4746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47460">
                                            <p:txEl>
                                              <p:pRg st="6" end="6"/>
                                            </p:txEl>
                                          </p:spTgt>
                                        </p:tgtEl>
                                        <p:attrNameLst>
                                          <p:attrName>style.visibility</p:attrName>
                                        </p:attrNameLst>
                                      </p:cBhvr>
                                      <p:to>
                                        <p:strVal val="visible"/>
                                      </p:to>
                                    </p:set>
                                    <p:anim calcmode="lin" valueType="num">
                                      <p:cBhvr additive="base">
                                        <p:cTn id="48" dur="500" fill="hold"/>
                                        <p:tgtEl>
                                          <p:spTgt spid="147460">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4746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47460">
                                            <p:txEl>
                                              <p:pRg st="7" end="7"/>
                                            </p:txEl>
                                          </p:spTgt>
                                        </p:tgtEl>
                                        <p:attrNameLst>
                                          <p:attrName>style.visibility</p:attrName>
                                        </p:attrNameLst>
                                      </p:cBhvr>
                                      <p:to>
                                        <p:strVal val="visible"/>
                                      </p:to>
                                    </p:set>
                                    <p:anim calcmode="lin" valueType="num">
                                      <p:cBhvr additive="base">
                                        <p:cTn id="54" dur="500" fill="hold"/>
                                        <p:tgtEl>
                                          <p:spTgt spid="147460">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4746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1565" name="Rectangle 13"/>
              <p:cNvSpPr>
                <a:spLocks noChangeArrowheads="1"/>
              </p:cNvSpPr>
              <p:nvPr/>
            </p:nvSpPr>
            <p:spPr bwMode="auto">
              <a:xfrm>
                <a:off x="687388" y="5057775"/>
                <a:ext cx="7772400" cy="1800225"/>
              </a:xfrm>
              <a:prstGeom prst="rect">
                <a:avLst/>
              </a:prstGeom>
              <a:solidFill>
                <a:srgbClr val="FFFFCC"/>
              </a:solidFill>
              <a:ln>
                <a:noFill/>
              </a:ln>
              <a:effectLst/>
              <a:extLst/>
            </p:spPr>
            <p:txBody>
              <a:bodyPr/>
              <a:lstStyle>
                <a:lvl1pPr algn="ctr" eaLnBrk="0" hangingPunct="0">
                  <a:spcBef>
                    <a:spcPct val="20000"/>
                  </a:spcBef>
                  <a:defRPr sz="3200">
                    <a:solidFill>
                      <a:schemeClr val="tx1"/>
                    </a:solidFill>
                    <a:latin typeface="Arial" pitchFamily="34" charset="0"/>
                  </a:defRPr>
                </a:lvl1pPr>
                <a:lvl2pPr marL="571500" algn="ctr" eaLnBrk="0" hangingPunct="0">
                  <a:spcBef>
                    <a:spcPct val="20000"/>
                  </a:spcBef>
                  <a:defRPr sz="2800">
                    <a:solidFill>
                      <a:schemeClr val="tx1"/>
                    </a:solidFill>
                    <a:latin typeface="Arial" pitchFamily="34" charset="0"/>
                  </a:defRPr>
                </a:lvl2pPr>
                <a:lvl3pPr algn="ctr" eaLnBrk="0" hangingPunct="0">
                  <a:spcBef>
                    <a:spcPct val="20000"/>
                  </a:spcBef>
                  <a:defRPr sz="2400">
                    <a:solidFill>
                      <a:schemeClr val="tx1"/>
                    </a:solidFill>
                    <a:latin typeface="Arial" pitchFamily="34" charset="0"/>
                  </a:defRPr>
                </a:lvl3pPr>
                <a:lvl4pPr algn="ctr" eaLnBrk="0" hangingPunct="0">
                  <a:spcBef>
                    <a:spcPct val="20000"/>
                  </a:spcBef>
                  <a:defRPr sz="2000">
                    <a:solidFill>
                      <a:schemeClr val="tx1"/>
                    </a:solidFill>
                    <a:latin typeface="Arial" pitchFamily="34" charset="0"/>
                  </a:defRPr>
                </a:lvl4pPr>
                <a:lvl5pPr algn="ctr" eaLnBrk="0" hangingPunct="0">
                  <a:spcBef>
                    <a:spcPct val="20000"/>
                  </a:spcBef>
                  <a:defRPr sz="2000">
                    <a:solidFill>
                      <a:schemeClr val="tx1"/>
                    </a:solidFill>
                    <a:latin typeface="Arial" pitchFamily="34" charset="0"/>
                  </a:defRPr>
                </a:lvl5pPr>
                <a:lvl6pPr algn="ctr" eaLnBrk="0" fontAlgn="base" hangingPunct="0">
                  <a:spcBef>
                    <a:spcPct val="20000"/>
                  </a:spcBef>
                  <a:spcAft>
                    <a:spcPct val="0"/>
                  </a:spcAft>
                  <a:defRPr sz="2000">
                    <a:solidFill>
                      <a:schemeClr val="tx1"/>
                    </a:solidFill>
                    <a:latin typeface="Arial" pitchFamily="34" charset="0"/>
                  </a:defRPr>
                </a:lvl6pPr>
                <a:lvl7pPr algn="ctr" eaLnBrk="0" fontAlgn="base" hangingPunct="0">
                  <a:spcBef>
                    <a:spcPct val="20000"/>
                  </a:spcBef>
                  <a:spcAft>
                    <a:spcPct val="0"/>
                  </a:spcAft>
                  <a:defRPr sz="2000">
                    <a:solidFill>
                      <a:schemeClr val="tx1"/>
                    </a:solidFill>
                    <a:latin typeface="Arial" pitchFamily="34" charset="0"/>
                  </a:defRPr>
                </a:lvl7pPr>
                <a:lvl8pPr algn="ctr" eaLnBrk="0" fontAlgn="base" hangingPunct="0">
                  <a:spcBef>
                    <a:spcPct val="20000"/>
                  </a:spcBef>
                  <a:spcAft>
                    <a:spcPct val="0"/>
                  </a:spcAft>
                  <a:defRPr sz="2000">
                    <a:solidFill>
                      <a:schemeClr val="tx1"/>
                    </a:solidFill>
                    <a:latin typeface="Arial" pitchFamily="34" charset="0"/>
                  </a:defRPr>
                </a:lvl8pPr>
                <a:lvl9pPr algn="ctr" eaLnBrk="0" fontAlgn="base" hangingPunct="0">
                  <a:spcBef>
                    <a:spcPct val="20000"/>
                  </a:spcBef>
                  <a:spcAft>
                    <a:spcPct val="0"/>
                  </a:spcAft>
                  <a:defRPr sz="2000">
                    <a:solidFill>
                      <a:schemeClr val="tx1"/>
                    </a:solidFill>
                    <a:latin typeface="Arial" pitchFamily="34" charset="0"/>
                  </a:defRPr>
                </a:lvl9pPr>
              </a:lstStyle>
              <a:p>
                <a:pPr algn="l">
                  <a:defRPr/>
                </a:pPr>
                <a:r>
                  <a:rPr lang="en-US" altLang="en-US" sz="2400" dirty="0" smtClean="0">
                    <a:latin typeface="+mn-lt"/>
                    <a:cs typeface="Arial" pitchFamily="34" charset="0"/>
                    <a:sym typeface="Symbol" pitchFamily="18" charset="2"/>
                  </a:rPr>
                  <a:t>EXAMPLE: </a:t>
                </a:r>
                <a:r>
                  <a:rPr lang="en-US" altLang="en-US" sz="2400" dirty="0" smtClean="0">
                    <a:solidFill>
                      <a:srgbClr val="000000"/>
                    </a:solidFill>
                    <a:latin typeface="+mn-lt"/>
                    <a:cs typeface="Times New Roman" pitchFamily="18" charset="0"/>
                    <a:sym typeface="Symbol" pitchFamily="18" charset="2"/>
                  </a:rPr>
                  <a:t>The index of refraction for a particular glass is 1.65. What is the speed of light in it?</a:t>
                </a:r>
              </a:p>
              <a:p>
                <a:pPr algn="l">
                  <a:defRPr/>
                </a:pPr>
                <a:r>
                  <a:rPr lang="en-US" altLang="en-US" sz="2400" dirty="0" smtClean="0">
                    <a:solidFill>
                      <a:srgbClr val="000000"/>
                    </a:solidFill>
                    <a:latin typeface="+mn-lt"/>
                    <a:cs typeface="Times New Roman" pitchFamily="18" charset="0"/>
                    <a:sym typeface="Symbol" pitchFamily="18" charset="2"/>
                  </a:rPr>
                  <a:t>SOLUTION:  Use </a:t>
                </a:r>
                <a14:m>
                  <m:oMath xmlns:m="http://schemas.openxmlformats.org/officeDocument/2006/math">
                    <m:f>
                      <m:fPr>
                        <m:ctrlPr>
                          <a:rPr lang="en-US" altLang="en-US" sz="1800" i="1" dirty="0">
                            <a:solidFill>
                              <a:srgbClr val="000000"/>
                            </a:solidFill>
                            <a:latin typeface="Cambria Math" panose="02040503050406030204" pitchFamily="18" charset="0"/>
                            <a:cs typeface="Times New Roman" pitchFamily="18" charset="0"/>
                            <a:sym typeface="Symbol" pitchFamily="18" charset="2"/>
                          </a:rPr>
                        </m:ctrlPr>
                      </m:fPr>
                      <m:num>
                        <m:sSub>
                          <m:sSubPr>
                            <m:ctrlPr>
                              <a:rPr lang="en-US" altLang="en-US" sz="1800" i="1" dirty="0">
                                <a:solidFill>
                                  <a:srgbClr val="000000"/>
                                </a:solidFill>
                                <a:latin typeface="Cambria Math" panose="02040503050406030204" pitchFamily="18" charset="0"/>
                                <a:cs typeface="Times New Roman" pitchFamily="18" charset="0"/>
                                <a:sym typeface="Symbol" pitchFamily="18" charset="2"/>
                              </a:rPr>
                            </m:ctrlPr>
                          </m:sSubPr>
                          <m:e>
                            <m:r>
                              <a:rPr lang="en-US" altLang="en-US" sz="1800" i="1" dirty="0">
                                <a:solidFill>
                                  <a:srgbClr val="000000"/>
                                </a:solidFill>
                                <a:latin typeface="Cambria Math" panose="02040503050406030204" pitchFamily="18" charset="0"/>
                                <a:cs typeface="Times New Roman" pitchFamily="18" charset="0"/>
                                <a:sym typeface="Symbol" pitchFamily="18" charset="2"/>
                              </a:rPr>
                              <m:t>𝑛</m:t>
                            </m:r>
                          </m:e>
                          <m:sub>
                            <m:r>
                              <a:rPr lang="en-US" altLang="en-US" sz="1800" i="1" dirty="0">
                                <a:solidFill>
                                  <a:srgbClr val="000000"/>
                                </a:solidFill>
                                <a:latin typeface="Cambria Math" panose="02040503050406030204" pitchFamily="18" charset="0"/>
                                <a:cs typeface="Times New Roman" pitchFamily="18" charset="0"/>
                                <a:sym typeface="Symbol" pitchFamily="18" charset="2"/>
                              </a:rPr>
                              <m:t>1</m:t>
                            </m:r>
                          </m:sub>
                        </m:sSub>
                      </m:num>
                      <m:den>
                        <m:sSub>
                          <m:sSubPr>
                            <m:ctrlPr>
                              <a:rPr lang="en-US" altLang="en-US" sz="1800" i="1" dirty="0">
                                <a:solidFill>
                                  <a:srgbClr val="000000"/>
                                </a:solidFill>
                                <a:latin typeface="Cambria Math" panose="02040503050406030204" pitchFamily="18" charset="0"/>
                                <a:cs typeface="Times New Roman" pitchFamily="18" charset="0"/>
                                <a:sym typeface="Symbol" pitchFamily="18" charset="2"/>
                              </a:rPr>
                            </m:ctrlPr>
                          </m:sSubPr>
                          <m:e>
                            <m:r>
                              <a:rPr lang="en-US" altLang="en-US" sz="1800" i="1" dirty="0">
                                <a:solidFill>
                                  <a:srgbClr val="000000"/>
                                </a:solidFill>
                                <a:latin typeface="Cambria Math" panose="02040503050406030204" pitchFamily="18" charset="0"/>
                                <a:cs typeface="Times New Roman" pitchFamily="18" charset="0"/>
                                <a:sym typeface="Symbol" pitchFamily="18" charset="2"/>
                              </a:rPr>
                              <m:t>𝑛</m:t>
                            </m:r>
                          </m:e>
                          <m:sub>
                            <m:r>
                              <a:rPr lang="en-US" altLang="en-US" sz="1800" i="1" dirty="0">
                                <a:solidFill>
                                  <a:srgbClr val="000000"/>
                                </a:solidFill>
                                <a:latin typeface="Cambria Math" panose="02040503050406030204" pitchFamily="18" charset="0"/>
                                <a:cs typeface="Times New Roman" pitchFamily="18" charset="0"/>
                                <a:sym typeface="Symbol" pitchFamily="18" charset="2"/>
                              </a:rPr>
                              <m:t>2</m:t>
                            </m:r>
                          </m:sub>
                        </m:sSub>
                      </m:den>
                    </m:f>
                    <m:r>
                      <a:rPr lang="en-US" altLang="en-US" sz="1800" i="1" dirty="0">
                        <a:solidFill>
                          <a:srgbClr val="000000"/>
                        </a:solidFill>
                        <a:latin typeface="Cambria Math" panose="02040503050406030204" pitchFamily="18" charset="0"/>
                        <a:cs typeface="Times New Roman" pitchFamily="18" charset="0"/>
                        <a:sym typeface="Symbol" pitchFamily="18" charset="2"/>
                      </a:rPr>
                      <m:t>=</m:t>
                    </m:r>
                    <m:f>
                      <m:fPr>
                        <m:ctrlPr>
                          <a:rPr lang="en-US" altLang="en-US" sz="1800" i="1" dirty="0">
                            <a:solidFill>
                              <a:srgbClr val="000000"/>
                            </a:solidFill>
                            <a:latin typeface="Cambria Math" panose="02040503050406030204" pitchFamily="18" charset="0"/>
                            <a:cs typeface="Times New Roman" pitchFamily="18" charset="0"/>
                            <a:sym typeface="Symbol" pitchFamily="18" charset="2"/>
                          </a:rPr>
                        </m:ctrlPr>
                      </m:fPr>
                      <m:num>
                        <m:r>
                          <a:rPr lang="en-US" altLang="en-US" sz="1800" i="1" dirty="0">
                            <a:solidFill>
                              <a:srgbClr val="000000"/>
                            </a:solidFill>
                            <a:latin typeface="Cambria Math" panose="02040503050406030204" pitchFamily="18" charset="0"/>
                            <a:cs typeface="Times New Roman" pitchFamily="18" charset="0"/>
                            <a:sym typeface="Symbol" pitchFamily="18" charset="2"/>
                          </a:rPr>
                          <m:t>𝑣</m:t>
                        </m:r>
                        <m:r>
                          <a:rPr lang="en-US" altLang="en-US" sz="1800" i="1" baseline="-25000" dirty="0">
                            <a:solidFill>
                              <a:srgbClr val="000000"/>
                            </a:solidFill>
                            <a:latin typeface="Cambria Math" panose="02040503050406030204" pitchFamily="18" charset="0"/>
                            <a:cs typeface="Times New Roman" pitchFamily="18" charset="0"/>
                            <a:sym typeface="Symbol" pitchFamily="18" charset="2"/>
                          </a:rPr>
                          <m:t>2</m:t>
                        </m:r>
                      </m:num>
                      <m:den>
                        <m:r>
                          <a:rPr lang="en-US" altLang="en-US" sz="1800" i="1" dirty="0">
                            <a:solidFill>
                              <a:srgbClr val="000000"/>
                            </a:solidFill>
                            <a:latin typeface="Cambria Math" panose="02040503050406030204" pitchFamily="18" charset="0"/>
                            <a:cs typeface="Times New Roman" pitchFamily="18" charset="0"/>
                            <a:sym typeface="Symbol" pitchFamily="18" charset="2"/>
                          </a:rPr>
                          <m:t>𝑣</m:t>
                        </m:r>
                        <m:r>
                          <a:rPr lang="en-US" altLang="en-US" sz="1800" i="1" baseline="-25000" dirty="0">
                            <a:solidFill>
                              <a:srgbClr val="000000"/>
                            </a:solidFill>
                            <a:latin typeface="Cambria Math" panose="02040503050406030204" pitchFamily="18" charset="0"/>
                            <a:cs typeface="Times New Roman" pitchFamily="18" charset="0"/>
                            <a:sym typeface="Symbol" pitchFamily="18" charset="2"/>
                          </a:rPr>
                          <m:t>1</m:t>
                        </m:r>
                      </m:den>
                    </m:f>
                  </m:oMath>
                </a14:m>
                <a:r>
                  <a:rPr lang="en-US" altLang="en-US" sz="2400" dirty="0" smtClean="0">
                    <a:solidFill>
                      <a:srgbClr val="000000"/>
                    </a:solidFill>
                    <a:latin typeface="+mn-lt"/>
                    <a:cs typeface="Times New Roman" pitchFamily="18" charset="0"/>
                    <a:sym typeface="Symbol" pitchFamily="18" charset="2"/>
                  </a:rPr>
                  <a:t>. Then</a:t>
                </a:r>
              </a:p>
              <a:p>
                <a:pPr algn="l">
                  <a:defRPr/>
                </a:pPr>
                <a:r>
                  <a:rPr lang="en-US" altLang="en-US" sz="2400" dirty="0" smtClean="0">
                    <a:solidFill>
                      <a:srgbClr val="000000"/>
                    </a:solidFill>
                    <a:latin typeface="+mn-lt"/>
                    <a:cs typeface="Times New Roman" pitchFamily="18" charset="0"/>
                    <a:sym typeface="Symbol" pitchFamily="18" charset="2"/>
                  </a:rPr>
                  <a:t>   </a:t>
                </a:r>
                <a14:m>
                  <m:oMath xmlns:m="http://schemas.openxmlformats.org/officeDocument/2006/math">
                    <m:f>
                      <m:fPr>
                        <m:ctrlPr>
                          <a:rPr lang="en-US" altLang="en-US" sz="2000" i="1" dirty="0" smtClean="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smtClean="0">
                            <a:solidFill>
                              <a:srgbClr val="000000"/>
                            </a:solidFill>
                            <a:latin typeface="Cambria Math" panose="02040503050406030204" pitchFamily="18" charset="0"/>
                            <a:cs typeface="Times New Roman" pitchFamily="18" charset="0"/>
                            <a:sym typeface="Symbol" pitchFamily="18" charset="2"/>
                          </a:rPr>
                          <m:t>1</m:t>
                        </m:r>
                      </m:num>
                      <m:den>
                        <m:r>
                          <a:rPr lang="en-US" altLang="en-US" sz="2000" i="1" dirty="0" smtClean="0">
                            <a:solidFill>
                              <a:srgbClr val="000000"/>
                            </a:solidFill>
                            <a:latin typeface="Cambria Math" panose="02040503050406030204" pitchFamily="18" charset="0"/>
                            <a:cs typeface="Times New Roman" pitchFamily="18" charset="0"/>
                            <a:sym typeface="Symbol" pitchFamily="18" charset="2"/>
                          </a:rPr>
                          <m:t>1.65</m:t>
                        </m:r>
                      </m:den>
                    </m:f>
                    <m:r>
                      <a:rPr lang="en-US" altLang="en-US" sz="2000" i="1" dirty="0" smtClean="0">
                        <a:solidFill>
                          <a:srgbClr val="000000"/>
                        </a:solidFill>
                        <a:latin typeface="Cambria Math" panose="02040503050406030204" pitchFamily="18" charset="0"/>
                        <a:cs typeface="Times New Roman" pitchFamily="18" charset="0"/>
                        <a:sym typeface="Symbol" pitchFamily="18" charset="2"/>
                      </a:rPr>
                      <m:t>=</m:t>
                    </m:r>
                    <m:f>
                      <m:fPr>
                        <m:ctrlPr>
                          <a:rPr lang="en-US" altLang="en-US" sz="2000" i="1" dirty="0" smtClean="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smtClean="0">
                            <a:solidFill>
                              <a:srgbClr val="000000"/>
                            </a:solidFill>
                            <a:latin typeface="Cambria Math" panose="02040503050406030204" pitchFamily="18" charset="0"/>
                            <a:cs typeface="Times New Roman" pitchFamily="18" charset="0"/>
                            <a:sym typeface="Symbol" pitchFamily="18" charset="2"/>
                          </a:rPr>
                          <m:t>𝑣</m:t>
                        </m:r>
                        <m:r>
                          <a:rPr lang="en-US" altLang="en-US" sz="2000" i="1" baseline="-25000" dirty="0" smtClean="0">
                            <a:solidFill>
                              <a:srgbClr val="000000"/>
                            </a:solidFill>
                            <a:latin typeface="Cambria Math" panose="02040503050406030204" pitchFamily="18" charset="0"/>
                            <a:cs typeface="Times New Roman" pitchFamily="18" charset="0"/>
                            <a:sym typeface="Symbol" pitchFamily="18" charset="2"/>
                          </a:rPr>
                          <m:t>2</m:t>
                        </m:r>
                      </m:num>
                      <m:den>
                        <m:r>
                          <a:rPr lang="en-US" altLang="en-US" sz="2000" i="1" dirty="0" smtClean="0">
                            <a:solidFill>
                              <a:srgbClr val="000000"/>
                            </a:solidFill>
                            <a:latin typeface="Cambria Math" panose="02040503050406030204" pitchFamily="18" charset="0"/>
                            <a:cs typeface="Times New Roman" pitchFamily="18" charset="0"/>
                            <a:sym typeface="Symbol" pitchFamily="18" charset="2"/>
                          </a:rPr>
                          <m:t>3.0</m:t>
                        </m:r>
                        <m:sSup>
                          <m:sSupPr>
                            <m:ctrlPr>
                              <a:rPr lang="en-US" altLang="en-US" sz="2000" i="1" dirty="0" smtClean="0">
                                <a:solidFill>
                                  <a:srgbClr val="000000"/>
                                </a:solidFill>
                                <a:latin typeface="Cambria Math" panose="02040503050406030204" pitchFamily="18" charset="0"/>
                                <a:cs typeface="Times New Roman" pitchFamily="18" charset="0"/>
                                <a:sym typeface="Symbol" pitchFamily="18" charset="2"/>
                              </a:rPr>
                            </m:ctrlPr>
                          </m:sSupPr>
                          <m:e>
                            <m:r>
                              <a:rPr lang="en-US" altLang="en-US" sz="2000" b="0" i="1" dirty="0" smtClean="0">
                                <a:solidFill>
                                  <a:srgbClr val="000000"/>
                                </a:solidFill>
                                <a:latin typeface="Cambria Math" panose="02040503050406030204" pitchFamily="18" charset="0"/>
                                <a:cs typeface="Times New Roman" pitchFamily="18" charset="0"/>
                                <a:sym typeface="Symbol" pitchFamily="18" charset="2"/>
                              </a:rPr>
                              <m:t>10</m:t>
                            </m:r>
                          </m:e>
                          <m:sup>
                            <m:r>
                              <a:rPr lang="en-US" altLang="en-US" sz="2000" b="0" i="1" dirty="0" smtClean="0">
                                <a:solidFill>
                                  <a:srgbClr val="000000"/>
                                </a:solidFill>
                                <a:latin typeface="Cambria Math" panose="02040503050406030204" pitchFamily="18" charset="0"/>
                                <a:cs typeface="Times New Roman" pitchFamily="18" charset="0"/>
                                <a:sym typeface="Symbol" pitchFamily="18" charset="2"/>
                              </a:rPr>
                              <m:t>8</m:t>
                            </m:r>
                          </m:sup>
                        </m:sSup>
                      </m:den>
                    </m:f>
                  </m:oMath>
                </a14:m>
                <a:r>
                  <a:rPr lang="en-US" altLang="en-US" sz="2400" dirty="0" smtClean="0">
                    <a:solidFill>
                      <a:srgbClr val="000000"/>
                    </a:solidFill>
                    <a:latin typeface="+mn-lt"/>
                    <a:cs typeface="Times New Roman" pitchFamily="18" charset="0"/>
                    <a:sym typeface="Symbol" pitchFamily="18" charset="2"/>
                  </a:rPr>
                  <a:t> so that </a:t>
                </a:r>
                <a:r>
                  <a:rPr lang="en-US" altLang="en-US" sz="2400" i="1" dirty="0" smtClean="0">
                    <a:solidFill>
                      <a:srgbClr val="000000"/>
                    </a:solidFill>
                    <a:latin typeface="+mn-lt"/>
                    <a:cs typeface="Times New Roman" pitchFamily="18" charset="0"/>
                    <a:sym typeface="Symbol" pitchFamily="18" charset="2"/>
                  </a:rPr>
                  <a:t>v</a:t>
                </a:r>
                <a:r>
                  <a:rPr lang="en-US" altLang="en-US" sz="2400" baseline="-25000" dirty="0" smtClean="0">
                    <a:solidFill>
                      <a:srgbClr val="000000"/>
                    </a:solidFill>
                    <a:latin typeface="+mn-lt"/>
                    <a:cs typeface="Times New Roman" pitchFamily="18" charset="0"/>
                    <a:sym typeface="Symbol" pitchFamily="18" charset="2"/>
                  </a:rPr>
                  <a:t>2</a:t>
                </a:r>
                <a:r>
                  <a:rPr lang="en-US" altLang="en-US" sz="2400" dirty="0" smtClean="0">
                    <a:solidFill>
                      <a:srgbClr val="000000"/>
                    </a:solidFill>
                    <a:latin typeface="+mn-lt"/>
                    <a:cs typeface="Times New Roman" pitchFamily="18" charset="0"/>
                    <a:sym typeface="Symbol" pitchFamily="18" charset="2"/>
                  </a:rPr>
                  <a:t> = 1.810</a:t>
                </a:r>
                <a:r>
                  <a:rPr lang="en-US" altLang="en-US" sz="2400" baseline="30000" dirty="0" smtClean="0">
                    <a:solidFill>
                      <a:srgbClr val="000000"/>
                    </a:solidFill>
                    <a:latin typeface="+mn-lt"/>
                    <a:cs typeface="Times New Roman" pitchFamily="18" charset="0"/>
                    <a:sym typeface="Symbol" pitchFamily="18" charset="2"/>
                  </a:rPr>
                  <a:t>8</a:t>
                </a:r>
                <a:r>
                  <a:rPr lang="en-US" altLang="en-US" sz="2400" dirty="0" smtClean="0">
                    <a:solidFill>
                      <a:srgbClr val="000000"/>
                    </a:solidFill>
                    <a:latin typeface="+mn-lt"/>
                    <a:cs typeface="Times New Roman" pitchFamily="18" charset="0"/>
                    <a:sym typeface="Symbol" pitchFamily="18" charset="2"/>
                  </a:rPr>
                  <a:t> m</a:t>
                </a:r>
                <a:r>
                  <a:rPr lang="en-US" altLang="en-US" sz="2400" baseline="-25000" dirty="0" smtClean="0">
                    <a:solidFill>
                      <a:srgbClr val="000000"/>
                    </a:solidFill>
                    <a:latin typeface="+mn-lt"/>
                    <a:cs typeface="Times New Roman" pitchFamily="18" charset="0"/>
                    <a:sym typeface="Symbol" pitchFamily="18" charset="2"/>
                  </a:rPr>
                  <a:t> </a:t>
                </a:r>
                <a:r>
                  <a:rPr lang="en-US" altLang="en-US" sz="2400" dirty="0" smtClean="0">
                    <a:solidFill>
                      <a:srgbClr val="000000"/>
                    </a:solidFill>
                    <a:latin typeface="+mn-lt"/>
                    <a:cs typeface="Times New Roman" pitchFamily="18" charset="0"/>
                    <a:sym typeface="Symbol" pitchFamily="18" charset="2"/>
                  </a:rPr>
                  <a:t>s</a:t>
                </a:r>
                <a:r>
                  <a:rPr lang="en-US" altLang="en-US" sz="2400" baseline="30000" dirty="0" smtClean="0">
                    <a:solidFill>
                      <a:srgbClr val="000000"/>
                    </a:solidFill>
                    <a:latin typeface="+mn-lt"/>
                    <a:cs typeface="Times New Roman" pitchFamily="18" charset="0"/>
                    <a:sym typeface="Symbol" pitchFamily="18" charset="2"/>
                  </a:rPr>
                  <a:t>-1</a:t>
                </a:r>
                <a:r>
                  <a:rPr lang="en-US" altLang="en-US" sz="2400" dirty="0" smtClean="0">
                    <a:solidFill>
                      <a:srgbClr val="000000"/>
                    </a:solidFill>
                    <a:latin typeface="+mn-lt"/>
                    <a:cs typeface="Times New Roman" pitchFamily="18" charset="0"/>
                    <a:sym typeface="Symbol" pitchFamily="18" charset="2"/>
                  </a:rPr>
                  <a:t>. </a:t>
                </a:r>
              </a:p>
            </p:txBody>
          </p:sp>
        </mc:Choice>
        <mc:Fallback xmlns="">
          <p:sp>
            <p:nvSpPr>
              <p:cNvPr id="151565" name="Rectangle 13"/>
              <p:cNvSpPr>
                <a:spLocks noRot="1" noChangeAspect="1" noMove="1" noResize="1" noEditPoints="1" noAdjustHandles="1" noChangeArrowheads="1" noChangeShapeType="1" noTextEdit="1"/>
              </p:cNvSpPr>
              <p:nvPr/>
            </p:nvSpPr>
            <p:spPr bwMode="auto">
              <a:xfrm>
                <a:off x="687388" y="5057775"/>
                <a:ext cx="7772400" cy="1800225"/>
              </a:xfrm>
              <a:prstGeom prst="rect">
                <a:avLst/>
              </a:prstGeom>
              <a:blipFill>
                <a:blip r:embed="rId5"/>
                <a:stretch>
                  <a:fillRect l="-1255" t="-2373" r="-706" b="-5763"/>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1554" name="Rectangle 2"/>
              <p:cNvSpPr>
                <a:spLocks noChangeArrowheads="1"/>
              </p:cNvSpPr>
              <p:nvPr/>
            </p:nvSpPr>
            <p:spPr bwMode="auto">
              <a:xfrm>
                <a:off x="685800" y="1549400"/>
                <a:ext cx="7772400" cy="3563938"/>
              </a:xfrm>
              <a:prstGeom prst="rect">
                <a:avLst/>
              </a:prstGeom>
              <a:solidFill>
                <a:srgbClr val="EAEAEA"/>
              </a:solidFill>
              <a:ln w="9525">
                <a:noFill/>
                <a:miter lim="800000"/>
                <a:headEnd/>
                <a:tailEnd/>
              </a:ln>
            </p:spPr>
            <p:txBody>
              <a:bodyPr/>
              <a:lstStyle/>
              <a:p>
                <a:pPr eaLnBrk="0" hangingPunct="0">
                  <a:spcBef>
                    <a:spcPct val="20000"/>
                  </a:spcBef>
                </a:pPr>
                <a:r>
                  <a:rPr lang="en-US" altLang="en-US" i="1" dirty="0" smtClean="0">
                    <a:solidFill>
                      <a:schemeClr val="accent2"/>
                    </a:solidFill>
                  </a:rPr>
                  <a:t>Snell’s law</a:t>
                </a:r>
                <a:r>
                  <a:rPr lang="en-US" altLang="en-US" dirty="0">
                    <a:solidFill>
                      <a:schemeClr val="accent2"/>
                    </a:solidFill>
                  </a:rPr>
                  <a:t> – the refractive index</a:t>
                </a:r>
              </a:p>
              <a:p>
                <a:pPr eaLnBrk="0" hangingPunct="0">
                  <a:spcBef>
                    <a:spcPct val="20000"/>
                  </a:spcBef>
                </a:pPr>
                <a:r>
                  <a:rPr lang="en-US" altLang="en-US" dirty="0" smtClean="0">
                    <a:solidFill>
                      <a:srgbClr val="000000"/>
                    </a:solidFill>
                    <a:ea typeface="Calibri" pitchFamily="34" charset="0"/>
                    <a:cs typeface="Times New Roman" pitchFamily="18" charset="0"/>
                    <a:sym typeface="Symbol" pitchFamily="18" charset="2"/>
                  </a:rPr>
                  <a:t>Recall </a:t>
                </a:r>
                <a:r>
                  <a:rPr lang="en-US" altLang="en-US" dirty="0">
                    <a:solidFill>
                      <a:srgbClr val="000000"/>
                    </a:solidFill>
                    <a:ea typeface="Calibri" pitchFamily="34" charset="0"/>
                    <a:cs typeface="Times New Roman" pitchFamily="18" charset="0"/>
                    <a:sym typeface="Symbol" pitchFamily="18" charset="2"/>
                  </a:rPr>
                  <a:t>Snell’s law:</a:t>
                </a:r>
              </a:p>
              <a:p>
                <a:pPr eaLnBrk="0" hangingPunct="0">
                  <a:spcBef>
                    <a:spcPct val="20000"/>
                  </a:spcBef>
                </a:pPr>
                <a:endParaRPr lang="en-US" altLang="en-US" dirty="0">
                  <a:solidFill>
                    <a:srgbClr val="000000"/>
                  </a:solidFill>
                  <a:ea typeface="Calibri" pitchFamily="34" charset="0"/>
                  <a:cs typeface="Times New Roman" pitchFamily="18" charset="0"/>
                  <a:sym typeface="Symbol" pitchFamily="18" charset="2"/>
                </a:endParaRPr>
              </a:p>
              <a:p>
                <a:pPr eaLnBrk="0" hangingPunct="0">
                  <a:spcBef>
                    <a:spcPct val="20000"/>
                  </a:spcBef>
                </a:pPr>
                <a:r>
                  <a:rPr lang="en-US" altLang="en-US" dirty="0" smtClean="0">
                    <a:solidFill>
                      <a:srgbClr val="000000"/>
                    </a:solidFill>
                    <a:ea typeface="Calibri" pitchFamily="34" charset="0"/>
                    <a:cs typeface="Times New Roman" pitchFamily="18" charset="0"/>
                    <a:sym typeface="Symbol" pitchFamily="18" charset="2"/>
                  </a:rPr>
                  <a:t>From </a:t>
                </a:r>
                <a14:m>
                  <m:oMath xmlns:m="http://schemas.openxmlformats.org/officeDocument/2006/math">
                    <m:r>
                      <a:rPr lang="en-US" altLang="en-US" i="1" dirty="0" smtClean="0">
                        <a:solidFill>
                          <a:srgbClr val="000000"/>
                        </a:solidFill>
                        <a:latin typeface="Cambria Math" panose="02040503050406030204" pitchFamily="18" charset="0"/>
                        <a:ea typeface="Calibri" pitchFamily="34" charset="0"/>
                        <a:cs typeface="Times New Roman" pitchFamily="18" charset="0"/>
                      </a:rPr>
                      <m:t>𝑛</m:t>
                    </m:r>
                  </m:oMath>
                </a14:m>
                <a:r>
                  <a:rPr lang="en-US" altLang="en-US" baseline="-25000" dirty="0" smtClean="0">
                    <a:solidFill>
                      <a:srgbClr val="000000"/>
                    </a:solidFill>
                    <a:ea typeface="Calibri" pitchFamily="34" charset="0"/>
                    <a:cs typeface="Times New Roman" pitchFamily="18" charset="0"/>
                  </a:rPr>
                  <a:t>1</a:t>
                </a:r>
                <a:r>
                  <a:rPr lang="en-US" altLang="en-US" dirty="0" smtClean="0">
                    <a:solidFill>
                      <a:srgbClr val="000000"/>
                    </a:solidFill>
                    <a:ea typeface="Calibri" pitchFamily="34" charset="0"/>
                    <a:cs typeface="Times New Roman" pitchFamily="18" charset="0"/>
                  </a:rPr>
                  <a:t>sin</a:t>
                </a:r>
                <a:r>
                  <a:rPr lang="en-US" altLang="en-US" i="1" dirty="0" smtClean="0">
                    <a:solidFill>
                      <a:srgbClr val="000000"/>
                    </a:solidFill>
                    <a:ea typeface="Calibri" pitchFamily="34" charset="0"/>
                    <a:cs typeface="Times New Roman" pitchFamily="18" charset="0"/>
                    <a:sym typeface="Symbol" pitchFamily="18" charset="2"/>
                  </a:rPr>
                  <a:t></a:t>
                </a:r>
                <a:r>
                  <a:rPr lang="en-US" altLang="en-US" baseline="-25000" dirty="0">
                    <a:solidFill>
                      <a:srgbClr val="000000"/>
                    </a:solidFill>
                    <a:ea typeface="Calibri" pitchFamily="34" charset="0"/>
                    <a:cs typeface="Times New Roman" pitchFamily="18" charset="0"/>
                    <a:sym typeface="Symbol" pitchFamily="18" charset="2"/>
                  </a:rPr>
                  <a:t>1</a:t>
                </a:r>
                <a:r>
                  <a:rPr lang="en-US" altLang="en-US" dirty="0">
                    <a:solidFill>
                      <a:srgbClr val="000000"/>
                    </a:solidFill>
                    <a:ea typeface="Calibri" pitchFamily="34" charset="0"/>
                    <a:cs typeface="Times New Roman" pitchFamily="18" charset="0"/>
                    <a:sym typeface="Symbol" pitchFamily="18" charset="2"/>
                  </a:rPr>
                  <a:t> = </a:t>
                </a:r>
                <a14:m>
                  <m:oMath xmlns:m="http://schemas.openxmlformats.org/officeDocument/2006/math">
                    <m:r>
                      <a:rPr lang="en-US" altLang="en-US" i="1" dirty="0" smtClean="0">
                        <a:solidFill>
                          <a:srgbClr val="000000"/>
                        </a:solidFill>
                        <a:latin typeface="Cambria Math" panose="02040503050406030204" pitchFamily="18" charset="0"/>
                        <a:ea typeface="Calibri" pitchFamily="34" charset="0"/>
                        <a:cs typeface="Times New Roman" pitchFamily="18" charset="0"/>
                      </a:rPr>
                      <m:t>𝑛</m:t>
                    </m:r>
                  </m:oMath>
                </a14:m>
                <a:r>
                  <a:rPr lang="en-US" altLang="en-US" baseline="-25000" dirty="0" smtClean="0">
                    <a:solidFill>
                      <a:srgbClr val="000000"/>
                    </a:solidFill>
                    <a:ea typeface="Calibri" pitchFamily="34" charset="0"/>
                    <a:cs typeface="Times New Roman" pitchFamily="18" charset="0"/>
                  </a:rPr>
                  <a:t>2</a:t>
                </a:r>
                <a:r>
                  <a:rPr lang="en-US" altLang="en-US" dirty="0" smtClean="0">
                    <a:solidFill>
                      <a:srgbClr val="000000"/>
                    </a:solidFill>
                    <a:ea typeface="Calibri" pitchFamily="34" charset="0"/>
                    <a:cs typeface="Times New Roman" pitchFamily="18" charset="0"/>
                  </a:rPr>
                  <a:t>sin</a:t>
                </a:r>
                <a:r>
                  <a:rPr lang="en-US" altLang="en-US" i="1" dirty="0" smtClean="0">
                    <a:solidFill>
                      <a:srgbClr val="000000"/>
                    </a:solidFill>
                    <a:ea typeface="Calibri" pitchFamily="34" charset="0"/>
                    <a:cs typeface="Times New Roman" pitchFamily="18" charset="0"/>
                    <a:sym typeface="Symbol" pitchFamily="18" charset="2"/>
                  </a:rPr>
                  <a:t></a:t>
                </a:r>
                <a:r>
                  <a:rPr lang="en-US" altLang="en-US" baseline="-25000" dirty="0">
                    <a:solidFill>
                      <a:srgbClr val="000000"/>
                    </a:solidFill>
                    <a:ea typeface="Calibri" pitchFamily="34" charset="0"/>
                    <a:cs typeface="Times New Roman" pitchFamily="18" charset="0"/>
                    <a:sym typeface="Symbol" pitchFamily="18" charset="2"/>
                  </a:rPr>
                  <a:t>2</a:t>
                </a:r>
                <a:r>
                  <a:rPr lang="en-US" altLang="en-US" dirty="0">
                    <a:solidFill>
                      <a:srgbClr val="000000"/>
                    </a:solidFill>
                    <a:ea typeface="Calibri" pitchFamily="34" charset="0"/>
                    <a:cs typeface="Times New Roman" pitchFamily="18" charset="0"/>
                    <a:sym typeface="Symbol" pitchFamily="18" charset="2"/>
                  </a:rPr>
                  <a:t> we get</a:t>
                </a:r>
              </a:p>
              <a:p>
                <a:pPr eaLnBrk="0" hangingPunct="0">
                  <a:spcBef>
                    <a:spcPct val="20000"/>
                  </a:spcBef>
                </a:pPr>
                <a:r>
                  <a:rPr lang="en-US" altLang="en-US" i="1" dirty="0">
                    <a:solidFill>
                      <a:srgbClr val="000000"/>
                    </a:solidFill>
                    <a:ea typeface="Calibri" pitchFamily="34" charset="0"/>
                    <a:cs typeface="Times New Roman" pitchFamily="18" charset="0"/>
                  </a:rPr>
                  <a:t>     </a:t>
                </a:r>
                <a:r>
                  <a:rPr lang="en-US" altLang="en-US" i="1" baseline="-25000" dirty="0" smtClean="0">
                    <a:solidFill>
                      <a:srgbClr val="000000"/>
                    </a:solidFill>
                    <a:ea typeface="Calibri" pitchFamily="34" charset="0"/>
                    <a:cs typeface="Times New Roman" pitchFamily="18" charset="0"/>
                  </a:rPr>
                  <a:t> </a:t>
                </a:r>
                <a14:m>
                  <m:oMath xmlns:m="http://schemas.openxmlformats.org/officeDocument/2006/math">
                    <m:f>
                      <m:fPr>
                        <m:ctrlPr>
                          <a:rPr lang="en-US" altLang="en-US" i="1" dirty="0" smtClean="0">
                            <a:solidFill>
                              <a:srgbClr val="000000"/>
                            </a:solidFill>
                            <a:latin typeface="Cambria Math" panose="02040503050406030204" pitchFamily="18" charset="0"/>
                            <a:cs typeface="Times New Roman" pitchFamily="18" charset="0"/>
                            <a:sym typeface="Symbol" pitchFamily="18" charset="2"/>
                          </a:rPr>
                        </m:ctrlPr>
                      </m:fPr>
                      <m:num>
                        <m:sSub>
                          <m:sSubPr>
                            <m:ctrlPr>
                              <a:rPr lang="en-US" altLang="en-US" i="1" dirty="0" smtClean="0">
                                <a:solidFill>
                                  <a:srgbClr val="000000"/>
                                </a:solidFill>
                                <a:latin typeface="Cambria Math" panose="02040503050406030204" pitchFamily="18" charset="0"/>
                                <a:cs typeface="Times New Roman" pitchFamily="18" charset="0"/>
                                <a:sym typeface="Symbol" pitchFamily="18" charset="2"/>
                              </a:rPr>
                            </m:ctrlPr>
                          </m:sSubPr>
                          <m:e>
                            <m:r>
                              <a:rPr lang="en-US" altLang="en-US" b="0" i="1" dirty="0" smtClean="0">
                                <a:solidFill>
                                  <a:srgbClr val="000000"/>
                                </a:solidFill>
                                <a:latin typeface="Cambria Math" panose="02040503050406030204" pitchFamily="18" charset="0"/>
                                <a:cs typeface="Times New Roman" pitchFamily="18" charset="0"/>
                                <a:sym typeface="Symbol" pitchFamily="18" charset="2"/>
                              </a:rPr>
                              <m:t>𝑛</m:t>
                            </m:r>
                          </m:e>
                          <m:sub>
                            <m:r>
                              <a:rPr lang="en-US" altLang="en-US" b="0" i="1" dirty="0" smtClean="0">
                                <a:solidFill>
                                  <a:srgbClr val="000000"/>
                                </a:solidFill>
                                <a:latin typeface="Cambria Math" panose="02040503050406030204" pitchFamily="18" charset="0"/>
                                <a:cs typeface="Times New Roman" pitchFamily="18" charset="0"/>
                                <a:sym typeface="Symbol" pitchFamily="18" charset="2"/>
                              </a:rPr>
                              <m:t>1</m:t>
                            </m:r>
                          </m:sub>
                        </m:sSub>
                      </m:num>
                      <m:den>
                        <m:sSub>
                          <m:sSubPr>
                            <m:ctrlPr>
                              <a:rPr lang="en-US" altLang="en-US" i="1" dirty="0" smtClean="0">
                                <a:solidFill>
                                  <a:srgbClr val="000000"/>
                                </a:solidFill>
                                <a:latin typeface="Cambria Math" panose="02040503050406030204" pitchFamily="18" charset="0"/>
                                <a:cs typeface="Times New Roman" pitchFamily="18" charset="0"/>
                                <a:sym typeface="Symbol" pitchFamily="18" charset="2"/>
                              </a:rPr>
                            </m:ctrlPr>
                          </m:sSubPr>
                          <m:e>
                            <m:r>
                              <a:rPr lang="en-US" altLang="en-US" b="0" i="1" dirty="0" smtClean="0">
                                <a:solidFill>
                                  <a:srgbClr val="000000"/>
                                </a:solidFill>
                                <a:latin typeface="Cambria Math" panose="02040503050406030204" pitchFamily="18" charset="0"/>
                                <a:cs typeface="Times New Roman" pitchFamily="18" charset="0"/>
                                <a:sym typeface="Symbol" pitchFamily="18" charset="2"/>
                              </a:rPr>
                              <m:t>𝑛</m:t>
                            </m:r>
                          </m:e>
                          <m:sub>
                            <m:r>
                              <a:rPr lang="en-US" altLang="en-US" b="0" i="1" dirty="0" smtClean="0">
                                <a:solidFill>
                                  <a:srgbClr val="000000"/>
                                </a:solidFill>
                                <a:latin typeface="Cambria Math" panose="02040503050406030204" pitchFamily="18" charset="0"/>
                                <a:cs typeface="Times New Roman" pitchFamily="18" charset="0"/>
                                <a:sym typeface="Symbol" pitchFamily="18" charset="2"/>
                              </a:rPr>
                              <m:t>2</m:t>
                            </m:r>
                          </m:sub>
                        </m:sSub>
                      </m:den>
                    </m:f>
                    <m:r>
                      <a:rPr lang="en-US" altLang="en-US" i="1" dirty="0">
                        <a:solidFill>
                          <a:srgbClr val="000000"/>
                        </a:solidFill>
                        <a:latin typeface="Cambria Math" panose="02040503050406030204" pitchFamily="18" charset="0"/>
                        <a:cs typeface="Times New Roman" pitchFamily="18" charset="0"/>
                        <a:sym typeface="Symbol" pitchFamily="18" charset="2"/>
                      </a:rPr>
                      <m:t>=</m:t>
                    </m:r>
                    <m:f>
                      <m:fPr>
                        <m:ctrlPr>
                          <a:rPr lang="en-US" altLang="en-US" i="1" dirty="0">
                            <a:solidFill>
                              <a:srgbClr val="000000"/>
                            </a:solidFill>
                            <a:latin typeface="Cambria Math" panose="02040503050406030204" pitchFamily="18" charset="0"/>
                            <a:cs typeface="Times New Roman" pitchFamily="18" charset="0"/>
                            <a:sym typeface="Symbol" pitchFamily="18" charset="2"/>
                          </a:rPr>
                        </m:ctrlPr>
                      </m:fPr>
                      <m:num>
                        <m:func>
                          <m:funcPr>
                            <m:ctrlPr>
                              <a:rPr lang="en-US" altLang="en-US" i="1" dirty="0">
                                <a:solidFill>
                                  <a:srgbClr val="000000"/>
                                </a:solidFill>
                                <a:latin typeface="Cambria Math" panose="02040503050406030204" pitchFamily="18" charset="0"/>
                                <a:cs typeface="Times New Roman" pitchFamily="18" charset="0"/>
                                <a:sym typeface="Symbol" pitchFamily="18" charset="2"/>
                              </a:rPr>
                            </m:ctrlPr>
                          </m:funcPr>
                          <m:fName>
                            <m:r>
                              <m:rPr>
                                <m:sty m:val="p"/>
                              </m:rPr>
                              <a:rPr lang="en-US" altLang="en-US" dirty="0">
                                <a:solidFill>
                                  <a:srgbClr val="000000"/>
                                </a:solidFill>
                                <a:latin typeface="Cambria Math" panose="02040503050406030204" pitchFamily="18" charset="0"/>
                                <a:cs typeface="Times New Roman" pitchFamily="18" charset="0"/>
                                <a:sym typeface="Symbol" pitchFamily="18" charset="2"/>
                              </a:rPr>
                              <m:t>sin</m:t>
                            </m:r>
                          </m:fName>
                          <m:e>
                            <m:sSub>
                              <m:sSubPr>
                                <m:ctrlPr>
                                  <a:rPr lang="en-US" altLang="en-US" i="1" dirty="0">
                                    <a:solidFill>
                                      <a:srgbClr val="000000"/>
                                    </a:solidFill>
                                    <a:latin typeface="Cambria Math" panose="02040503050406030204" pitchFamily="18" charset="0"/>
                                    <a:cs typeface="Times New Roman" pitchFamily="18" charset="0"/>
                                    <a:sym typeface="Symbol" pitchFamily="18" charset="2"/>
                                  </a:rPr>
                                </m:ctrlPr>
                              </m:sSubPr>
                              <m:e>
                                <m:r>
                                  <a:rPr lang="en-US" altLang="en-US"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𝜃</m:t>
                                </m:r>
                              </m:e>
                              <m:sub>
                                <m:r>
                                  <a:rPr lang="en-US" altLang="en-US" i="1" dirty="0">
                                    <a:solidFill>
                                      <a:srgbClr val="000000"/>
                                    </a:solidFill>
                                    <a:latin typeface="Cambria Math" panose="02040503050406030204" pitchFamily="18" charset="0"/>
                                    <a:cs typeface="Times New Roman" pitchFamily="18" charset="0"/>
                                    <a:sym typeface="Symbol" pitchFamily="18" charset="2"/>
                                  </a:rPr>
                                  <m:t>2</m:t>
                                </m:r>
                              </m:sub>
                            </m:sSub>
                          </m:e>
                        </m:func>
                      </m:num>
                      <m:den>
                        <m:func>
                          <m:funcPr>
                            <m:ctrlPr>
                              <a:rPr lang="en-US" altLang="en-US" i="1" dirty="0">
                                <a:solidFill>
                                  <a:srgbClr val="000000"/>
                                </a:solidFill>
                                <a:latin typeface="Cambria Math" panose="02040503050406030204" pitchFamily="18" charset="0"/>
                                <a:cs typeface="Times New Roman" pitchFamily="18" charset="0"/>
                                <a:sym typeface="Symbol" pitchFamily="18" charset="2"/>
                              </a:rPr>
                            </m:ctrlPr>
                          </m:funcPr>
                          <m:fName>
                            <m:r>
                              <m:rPr>
                                <m:sty m:val="p"/>
                              </m:rPr>
                              <a:rPr lang="en-US" altLang="en-US" dirty="0">
                                <a:solidFill>
                                  <a:srgbClr val="000000"/>
                                </a:solidFill>
                                <a:latin typeface="Cambria Math" panose="02040503050406030204" pitchFamily="18" charset="0"/>
                                <a:cs typeface="Times New Roman" pitchFamily="18" charset="0"/>
                                <a:sym typeface="Symbol" pitchFamily="18" charset="2"/>
                              </a:rPr>
                              <m:t>sin</m:t>
                            </m:r>
                          </m:fName>
                          <m:e>
                            <m:sSub>
                              <m:sSubPr>
                                <m:ctrlPr>
                                  <a:rPr lang="en-US" altLang="en-US" i="1" dirty="0">
                                    <a:solidFill>
                                      <a:srgbClr val="000000"/>
                                    </a:solidFill>
                                    <a:latin typeface="Cambria Math" panose="02040503050406030204" pitchFamily="18" charset="0"/>
                                    <a:cs typeface="Times New Roman" pitchFamily="18" charset="0"/>
                                    <a:sym typeface="Symbol" pitchFamily="18" charset="2"/>
                                  </a:rPr>
                                </m:ctrlPr>
                              </m:sSubPr>
                              <m:e>
                                <m:r>
                                  <a:rPr lang="en-US" altLang="en-US"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𝜃</m:t>
                                </m:r>
                              </m:e>
                              <m:sub>
                                <m:r>
                                  <a:rPr lang="en-US" altLang="en-US"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1</m:t>
                                </m:r>
                              </m:sub>
                            </m:sSub>
                          </m:e>
                        </m:func>
                      </m:den>
                    </m:f>
                  </m:oMath>
                </a14:m>
                <a:r>
                  <a:rPr lang="en-US" altLang="en-US" dirty="0" smtClean="0">
                    <a:solidFill>
                      <a:srgbClr val="000000"/>
                    </a:solidFill>
                    <a:ea typeface="Calibri" pitchFamily="34" charset="0"/>
                    <a:cs typeface="Times New Roman" pitchFamily="18" charset="0"/>
                    <a:sym typeface="Symbol" pitchFamily="18" charset="2"/>
                  </a:rPr>
                  <a:t>.          </a:t>
                </a:r>
                <a:endParaRPr lang="en-US" altLang="en-US" dirty="0">
                  <a:solidFill>
                    <a:srgbClr val="000000"/>
                  </a:solidFill>
                  <a:ea typeface="Calibri" pitchFamily="34" charset="0"/>
                  <a:cs typeface="Times New Roman" pitchFamily="18" charset="0"/>
                  <a:sym typeface="Symbol" pitchFamily="18" charset="2"/>
                </a:endParaRPr>
              </a:p>
              <a:p>
                <a:pPr eaLnBrk="0" hangingPunct="0">
                  <a:spcBef>
                    <a:spcPct val="20000"/>
                  </a:spcBef>
                </a:pPr>
                <a:r>
                  <a:rPr lang="en-US" altLang="en-US" dirty="0">
                    <a:solidFill>
                      <a:srgbClr val="000000"/>
                    </a:solidFill>
                    <a:ea typeface="Calibri" pitchFamily="34" charset="0"/>
                    <a:cs typeface="Times New Roman" pitchFamily="18" charset="0"/>
                  </a:rPr>
                  <a:t>	</a:t>
                </a:r>
              </a:p>
            </p:txBody>
          </p:sp>
        </mc:Choice>
        <mc:Fallback xmlns="">
          <p:sp>
            <p:nvSpPr>
              <p:cNvPr id="151554" name="Rectangle 2"/>
              <p:cNvSpPr>
                <a:spLocks noRot="1" noChangeAspect="1" noMove="1" noResize="1" noEditPoints="1" noAdjustHandles="1" noChangeArrowheads="1" noChangeShapeType="1" noTextEdit="1"/>
              </p:cNvSpPr>
              <p:nvPr/>
            </p:nvSpPr>
            <p:spPr bwMode="auto">
              <a:xfrm>
                <a:off x="685800" y="1549400"/>
                <a:ext cx="7772400" cy="3563938"/>
              </a:xfrm>
              <a:prstGeom prst="rect">
                <a:avLst/>
              </a:prstGeom>
              <a:blipFill>
                <a:blip r:embed="rId6"/>
                <a:stretch>
                  <a:fillRect l="-1255" t="-1197"/>
                </a:stretch>
              </a:blipFill>
              <a:ln w="9525">
                <a:noFill/>
                <a:miter lim="800000"/>
                <a:headEnd/>
                <a:tailEnd/>
              </a:ln>
            </p:spPr>
            <p:txBody>
              <a:bodyPr/>
              <a:lstStyle/>
              <a:p>
                <a:r>
                  <a:rPr lang="en-US">
                    <a:noFill/>
                  </a:rPr>
                  <a:t> </a:t>
                </a:r>
              </a:p>
            </p:txBody>
          </p:sp>
        </mc:Fallback>
      </mc:AlternateContent>
      <p:sp>
        <p:nvSpPr>
          <p:cNvPr id="21508"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grpSp>
        <p:nvGrpSpPr>
          <p:cNvPr id="2" name="Group 4"/>
          <p:cNvGrpSpPr>
            <a:grpSpLocks/>
          </p:cNvGrpSpPr>
          <p:nvPr/>
        </p:nvGrpSpPr>
        <p:grpSpPr bwMode="auto">
          <a:xfrm>
            <a:off x="839788" y="2373313"/>
            <a:ext cx="7464425" cy="598487"/>
            <a:chOff x="529" y="1885"/>
            <a:chExt cx="4702" cy="291"/>
          </a:xfrm>
        </p:grpSpPr>
        <mc:AlternateContent xmlns:mc="http://schemas.openxmlformats.org/markup-compatibility/2006" xmlns:a14="http://schemas.microsoft.com/office/drawing/2010/main">
          <mc:Choice Requires="a14">
            <p:sp>
              <p:nvSpPr>
                <p:cNvPr id="21517" name="Rectangle 5"/>
                <p:cNvSpPr>
                  <a:spLocks noChangeArrowheads="1"/>
                </p:cNvSpPr>
                <p:nvPr/>
              </p:nvSpPr>
              <p:spPr bwMode="auto">
                <a:xfrm>
                  <a:off x="532" y="1897"/>
                  <a:ext cx="2046" cy="183"/>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f>
                          <m:fPr>
                            <m:ctrlPr>
                              <a:rPr lang="en-US" altLang="en-US" sz="1600" i="1" dirty="0">
                                <a:solidFill>
                                  <a:srgbClr val="000000"/>
                                </a:solidFill>
                                <a:latin typeface="Cambria Math" panose="02040503050406030204" pitchFamily="18" charset="0"/>
                                <a:cs typeface="Times New Roman" pitchFamily="18" charset="0"/>
                                <a:sym typeface="Symbol" pitchFamily="18" charset="2"/>
                              </a:rPr>
                            </m:ctrlPr>
                          </m:fPr>
                          <m:num>
                            <m:r>
                              <a:rPr lang="en-US" altLang="en-US" sz="1600" i="1" dirty="0">
                                <a:solidFill>
                                  <a:srgbClr val="000000"/>
                                </a:solidFill>
                                <a:latin typeface="Cambria Math" panose="02040503050406030204" pitchFamily="18" charset="0"/>
                                <a:cs typeface="Times New Roman" pitchFamily="18" charset="0"/>
                                <a:sym typeface="Symbol" pitchFamily="18" charset="2"/>
                              </a:rPr>
                              <m:t>𝑣</m:t>
                            </m:r>
                            <m:r>
                              <a:rPr lang="en-US" altLang="en-US" sz="1600" i="1" baseline="-25000" dirty="0">
                                <a:solidFill>
                                  <a:srgbClr val="000000"/>
                                </a:solidFill>
                                <a:latin typeface="Cambria Math" panose="02040503050406030204" pitchFamily="18" charset="0"/>
                                <a:cs typeface="Times New Roman" pitchFamily="18" charset="0"/>
                                <a:sym typeface="Symbol" pitchFamily="18" charset="2"/>
                              </a:rPr>
                              <m:t>2</m:t>
                            </m:r>
                          </m:num>
                          <m:den>
                            <m:r>
                              <a:rPr lang="en-US" altLang="en-US" sz="1600" i="1" dirty="0">
                                <a:solidFill>
                                  <a:srgbClr val="000000"/>
                                </a:solidFill>
                                <a:latin typeface="Cambria Math" panose="02040503050406030204" pitchFamily="18" charset="0"/>
                                <a:cs typeface="Times New Roman" pitchFamily="18" charset="0"/>
                                <a:sym typeface="Symbol" pitchFamily="18" charset="2"/>
                              </a:rPr>
                              <m:t>𝑣</m:t>
                            </m:r>
                            <m:r>
                              <a:rPr lang="en-US" altLang="en-US" sz="1600" i="1" baseline="-25000" dirty="0">
                                <a:solidFill>
                                  <a:srgbClr val="000000"/>
                                </a:solidFill>
                                <a:latin typeface="Cambria Math" panose="02040503050406030204" pitchFamily="18" charset="0"/>
                                <a:cs typeface="Times New Roman" pitchFamily="18" charset="0"/>
                                <a:sym typeface="Symbol" pitchFamily="18" charset="2"/>
                              </a:rPr>
                              <m:t>1</m:t>
                            </m:r>
                          </m:den>
                        </m:f>
                        <m:r>
                          <a:rPr lang="en-US" altLang="en-US" sz="1600" i="1" dirty="0">
                            <a:solidFill>
                              <a:srgbClr val="000000"/>
                            </a:solidFill>
                            <a:latin typeface="Cambria Math" panose="02040503050406030204" pitchFamily="18" charset="0"/>
                            <a:cs typeface="Times New Roman" pitchFamily="18" charset="0"/>
                            <a:sym typeface="Symbol" pitchFamily="18" charset="2"/>
                          </a:rPr>
                          <m:t>=</m:t>
                        </m:r>
                        <m:f>
                          <m:fPr>
                            <m:ctrlPr>
                              <a:rPr lang="en-US" altLang="en-US" sz="1600" i="1" dirty="0">
                                <a:solidFill>
                                  <a:srgbClr val="000000"/>
                                </a:solidFill>
                                <a:latin typeface="Cambria Math" panose="02040503050406030204" pitchFamily="18" charset="0"/>
                                <a:cs typeface="Times New Roman" pitchFamily="18" charset="0"/>
                                <a:sym typeface="Symbol" pitchFamily="18" charset="2"/>
                              </a:rPr>
                            </m:ctrlPr>
                          </m:fPr>
                          <m:num>
                            <m:func>
                              <m:funcPr>
                                <m:ctrlPr>
                                  <a:rPr lang="en-US" altLang="en-US" sz="1600" i="1" dirty="0">
                                    <a:solidFill>
                                      <a:srgbClr val="000000"/>
                                    </a:solidFill>
                                    <a:latin typeface="Cambria Math" panose="02040503050406030204" pitchFamily="18" charset="0"/>
                                    <a:cs typeface="Times New Roman" pitchFamily="18" charset="0"/>
                                    <a:sym typeface="Symbol" pitchFamily="18" charset="2"/>
                                  </a:rPr>
                                </m:ctrlPr>
                              </m:funcPr>
                              <m:fName>
                                <m:r>
                                  <m:rPr>
                                    <m:sty m:val="p"/>
                                  </m:rPr>
                                  <a:rPr lang="en-US" altLang="en-US" sz="1600" dirty="0">
                                    <a:solidFill>
                                      <a:srgbClr val="000000"/>
                                    </a:solidFill>
                                    <a:latin typeface="Cambria Math" panose="02040503050406030204" pitchFamily="18" charset="0"/>
                                    <a:cs typeface="Times New Roman" pitchFamily="18" charset="0"/>
                                    <a:sym typeface="Symbol" pitchFamily="18" charset="2"/>
                                  </a:rPr>
                                  <m:t>sin</m:t>
                                </m:r>
                              </m:fName>
                              <m:e>
                                <m:sSub>
                                  <m:sSubPr>
                                    <m:ctrlPr>
                                      <a:rPr lang="en-US" altLang="en-US" sz="1600" i="1" dirty="0">
                                        <a:solidFill>
                                          <a:srgbClr val="000000"/>
                                        </a:solidFill>
                                        <a:latin typeface="Cambria Math" panose="02040503050406030204" pitchFamily="18" charset="0"/>
                                        <a:cs typeface="Times New Roman" pitchFamily="18" charset="0"/>
                                        <a:sym typeface="Symbol" pitchFamily="18" charset="2"/>
                                      </a:rPr>
                                    </m:ctrlPr>
                                  </m:sSubPr>
                                  <m:e>
                                    <m:r>
                                      <a:rPr lang="en-US" altLang="en-US" sz="1600"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𝜃</m:t>
                                    </m:r>
                                  </m:e>
                                  <m:sub>
                                    <m:r>
                                      <a:rPr lang="en-US" altLang="en-US" sz="1600" i="1" dirty="0">
                                        <a:solidFill>
                                          <a:srgbClr val="000000"/>
                                        </a:solidFill>
                                        <a:latin typeface="Cambria Math" panose="02040503050406030204" pitchFamily="18" charset="0"/>
                                        <a:cs typeface="Times New Roman" pitchFamily="18" charset="0"/>
                                        <a:sym typeface="Symbol" pitchFamily="18" charset="2"/>
                                      </a:rPr>
                                      <m:t>2</m:t>
                                    </m:r>
                                  </m:sub>
                                </m:sSub>
                              </m:e>
                            </m:func>
                          </m:num>
                          <m:den>
                            <m:func>
                              <m:funcPr>
                                <m:ctrlPr>
                                  <a:rPr lang="en-US" altLang="en-US" sz="1600" i="1" dirty="0">
                                    <a:solidFill>
                                      <a:srgbClr val="000000"/>
                                    </a:solidFill>
                                    <a:latin typeface="Cambria Math" panose="02040503050406030204" pitchFamily="18" charset="0"/>
                                    <a:cs typeface="Times New Roman" pitchFamily="18" charset="0"/>
                                    <a:sym typeface="Symbol" pitchFamily="18" charset="2"/>
                                  </a:rPr>
                                </m:ctrlPr>
                              </m:funcPr>
                              <m:fName>
                                <m:r>
                                  <m:rPr>
                                    <m:sty m:val="p"/>
                                  </m:rPr>
                                  <a:rPr lang="en-US" altLang="en-US" sz="1600" dirty="0">
                                    <a:solidFill>
                                      <a:srgbClr val="000000"/>
                                    </a:solidFill>
                                    <a:latin typeface="Cambria Math" panose="02040503050406030204" pitchFamily="18" charset="0"/>
                                    <a:cs typeface="Times New Roman" pitchFamily="18" charset="0"/>
                                    <a:sym typeface="Symbol" pitchFamily="18" charset="2"/>
                                  </a:rPr>
                                  <m:t>sin</m:t>
                                </m:r>
                              </m:fName>
                              <m:e>
                                <m:sSub>
                                  <m:sSubPr>
                                    <m:ctrlPr>
                                      <a:rPr lang="en-US" altLang="en-US" sz="1600" i="1" dirty="0">
                                        <a:solidFill>
                                          <a:srgbClr val="000000"/>
                                        </a:solidFill>
                                        <a:latin typeface="Cambria Math" panose="02040503050406030204" pitchFamily="18" charset="0"/>
                                        <a:cs typeface="Times New Roman" pitchFamily="18" charset="0"/>
                                        <a:sym typeface="Symbol" pitchFamily="18" charset="2"/>
                                      </a:rPr>
                                    </m:ctrlPr>
                                  </m:sSubPr>
                                  <m:e>
                                    <m:r>
                                      <a:rPr lang="en-US" altLang="en-US" sz="1600"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𝜃</m:t>
                                    </m:r>
                                  </m:e>
                                  <m:sub>
                                    <m:r>
                                      <a:rPr lang="en-US" altLang="en-US" sz="1600"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1</m:t>
                                    </m:r>
                                  </m:sub>
                                </m:sSub>
                              </m:e>
                            </m:func>
                          </m:den>
                        </m:f>
                      </m:oMath>
                    </m:oMathPara>
                  </a14:m>
                  <a:endParaRPr lang="en-US" altLang="en-US" baseline="-25000" dirty="0">
                    <a:solidFill>
                      <a:srgbClr val="000000"/>
                    </a:solidFill>
                    <a:cs typeface="Times New Roman" pitchFamily="18" charset="0"/>
                    <a:sym typeface="Symbol" pitchFamily="18" charset="2"/>
                  </a:endParaRPr>
                </a:p>
              </p:txBody>
            </p:sp>
          </mc:Choice>
          <mc:Fallback xmlns="">
            <p:sp>
              <p:nvSpPr>
                <p:cNvPr id="21517" name="Rectangle 5"/>
                <p:cNvSpPr>
                  <a:spLocks noRot="1" noChangeAspect="1" noMove="1" noResize="1" noEditPoints="1" noAdjustHandles="1" noChangeArrowheads="1" noChangeShapeType="1" noTextEdit="1"/>
                </p:cNvSpPr>
                <p:nvPr/>
              </p:nvSpPr>
              <p:spPr bwMode="auto">
                <a:xfrm>
                  <a:off x="532" y="1897"/>
                  <a:ext cx="2046" cy="183"/>
                </a:xfrm>
                <a:prstGeom prst="rect">
                  <a:avLst/>
                </a:prstGeom>
                <a:blipFill>
                  <a:blip r:embed="rId7"/>
                  <a:stretch>
                    <a:fillRect b="-48387"/>
                  </a:stretch>
                </a:blipFill>
                <a:ln w="9525">
                  <a:noFill/>
                  <a:miter lim="800000"/>
                  <a:headEnd/>
                  <a:tailEnd/>
                </a:ln>
              </p:spPr>
              <p:txBody>
                <a:bodyPr/>
                <a:lstStyle/>
                <a:p>
                  <a:r>
                    <a:rPr lang="en-US">
                      <a:noFill/>
                    </a:rPr>
                    <a:t> </a:t>
                  </a:r>
                </a:p>
              </p:txBody>
            </p:sp>
          </mc:Fallback>
        </mc:AlternateContent>
        <p:sp>
          <p:nvSpPr>
            <p:cNvPr id="21518" name="Text Box 6"/>
            <p:cNvSpPr txBox="1">
              <a:spLocks noChangeArrowheads="1"/>
            </p:cNvSpPr>
            <p:nvPr/>
          </p:nvSpPr>
          <p:spPr bwMode="auto">
            <a:xfrm>
              <a:off x="2514" y="1885"/>
              <a:ext cx="2717" cy="291"/>
            </a:xfrm>
            <a:prstGeom prst="rect">
              <a:avLst/>
            </a:prstGeom>
            <a:solidFill>
              <a:srgbClr val="FF0000"/>
            </a:solidFill>
            <a:ln w="9525">
              <a:noFill/>
              <a:miter lim="800000"/>
              <a:headEnd/>
              <a:tailEnd/>
            </a:ln>
          </p:spPr>
          <p:txBody>
            <a:bodyPr>
              <a:spAutoFit/>
            </a:bodyPr>
            <a:lstStyle/>
            <a:p>
              <a:pPr algn="ctr">
                <a:spcBef>
                  <a:spcPct val="50000"/>
                </a:spcBef>
              </a:pPr>
              <a:r>
                <a:rPr lang="en-US" altLang="en-US" dirty="0">
                  <a:solidFill>
                    <a:schemeClr val="bg1"/>
                  </a:solidFill>
                </a:rPr>
                <a:t>Snell’s law for refracted waves</a:t>
              </a:r>
              <a:endParaRPr lang="en-US" altLang="en-US" i="1" dirty="0">
                <a:solidFill>
                  <a:schemeClr val="bg1"/>
                </a:solidFill>
                <a:latin typeface="Courier New" pitchFamily="49" charset="0"/>
                <a:sym typeface="Symbol" pitchFamily="18" charset="2"/>
              </a:endParaRPr>
            </a:p>
          </p:txBody>
        </p:sp>
        <p:sp>
          <p:nvSpPr>
            <p:cNvPr id="21519" name="Rectangle 7"/>
            <p:cNvSpPr>
              <a:spLocks noChangeArrowheads="1"/>
            </p:cNvSpPr>
            <p:nvPr/>
          </p:nvSpPr>
          <p:spPr bwMode="auto">
            <a:xfrm>
              <a:off x="529" y="1887"/>
              <a:ext cx="4701" cy="278"/>
            </a:xfrm>
            <a:prstGeom prst="rect">
              <a:avLst/>
            </a:prstGeom>
            <a:noFill/>
            <a:ln w="12700">
              <a:solidFill>
                <a:schemeClr val="tx1"/>
              </a:solidFill>
              <a:miter lim="800000"/>
              <a:headEnd/>
              <a:tailEnd/>
            </a:ln>
          </p:spPr>
          <p:txBody>
            <a:bodyPr wrap="none" anchor="ctr"/>
            <a:lstStyle/>
            <a:p>
              <a:endParaRPr lang="en-US" altLang="en-US"/>
            </a:p>
          </p:txBody>
        </p:sp>
      </p:grpSp>
      <p:grpSp>
        <p:nvGrpSpPr>
          <p:cNvPr id="3" name="Group 8"/>
          <p:cNvGrpSpPr>
            <a:grpSpLocks/>
          </p:cNvGrpSpPr>
          <p:nvPr/>
        </p:nvGrpSpPr>
        <p:grpSpPr bwMode="auto">
          <a:xfrm>
            <a:off x="841375" y="4173536"/>
            <a:ext cx="7464425" cy="863599"/>
            <a:chOff x="530" y="2746"/>
            <a:chExt cx="4702" cy="544"/>
          </a:xfrm>
        </p:grpSpPr>
        <mc:AlternateContent xmlns:mc="http://schemas.openxmlformats.org/markup-compatibility/2006" xmlns:a14="http://schemas.microsoft.com/office/drawing/2010/main">
          <mc:Choice Requires="a14">
            <p:sp>
              <p:nvSpPr>
                <p:cNvPr id="21513" name="Rectangle 9"/>
                <p:cNvSpPr>
                  <a:spLocks noChangeArrowheads="1"/>
                </p:cNvSpPr>
                <p:nvPr/>
              </p:nvSpPr>
              <p:spPr bwMode="auto">
                <a:xfrm>
                  <a:off x="674" y="2814"/>
                  <a:ext cx="1311" cy="437"/>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f>
                          <m:f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Pr>
                          <m:num>
                            <m:sSub>
                              <m:sSub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sSubPr>
                              <m:e>
                                <m:r>
                                  <a:rPr lang="en-US" altLang="en-US" sz="2000" i="1" dirty="0">
                                    <a:solidFill>
                                      <a:srgbClr val="000000"/>
                                    </a:solidFill>
                                    <a:latin typeface="Cambria Math" panose="02040503050406030204" pitchFamily="18" charset="0"/>
                                    <a:cs typeface="Times New Roman" pitchFamily="18" charset="0"/>
                                    <a:sym typeface="Symbol" pitchFamily="18" charset="2"/>
                                  </a:rPr>
                                  <m:t>𝑛</m:t>
                                </m:r>
                              </m:e>
                              <m:sub>
                                <m:r>
                                  <a:rPr lang="en-US" altLang="en-US" sz="2000" i="1" dirty="0">
                                    <a:solidFill>
                                      <a:srgbClr val="000000"/>
                                    </a:solidFill>
                                    <a:latin typeface="Cambria Math" panose="02040503050406030204" pitchFamily="18" charset="0"/>
                                    <a:cs typeface="Times New Roman" pitchFamily="18" charset="0"/>
                                    <a:sym typeface="Symbol" pitchFamily="18" charset="2"/>
                                  </a:rPr>
                                  <m:t>1</m:t>
                                </m:r>
                              </m:sub>
                            </m:sSub>
                          </m:num>
                          <m:den>
                            <m:sSub>
                              <m:sSub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sSubPr>
                              <m:e>
                                <m:r>
                                  <a:rPr lang="en-US" altLang="en-US" sz="2000" i="1" dirty="0">
                                    <a:solidFill>
                                      <a:srgbClr val="000000"/>
                                    </a:solidFill>
                                    <a:latin typeface="Cambria Math" panose="02040503050406030204" pitchFamily="18" charset="0"/>
                                    <a:cs typeface="Times New Roman" pitchFamily="18" charset="0"/>
                                    <a:sym typeface="Symbol" pitchFamily="18" charset="2"/>
                                  </a:rPr>
                                  <m:t>𝑛</m:t>
                                </m:r>
                              </m:e>
                              <m:sub>
                                <m:r>
                                  <a:rPr lang="en-US" altLang="en-US" sz="2000" i="1" dirty="0">
                                    <a:solidFill>
                                      <a:srgbClr val="000000"/>
                                    </a:solidFill>
                                    <a:latin typeface="Cambria Math" panose="02040503050406030204" pitchFamily="18" charset="0"/>
                                    <a:cs typeface="Times New Roman" pitchFamily="18" charset="0"/>
                                    <a:sym typeface="Symbol" pitchFamily="18" charset="2"/>
                                  </a:rPr>
                                  <m:t>2</m:t>
                                </m:r>
                              </m:sub>
                            </m:sSub>
                          </m:den>
                        </m:f>
                        <m:r>
                          <a:rPr lang="en-US" altLang="en-US" sz="2000" i="1" dirty="0">
                            <a:solidFill>
                              <a:srgbClr val="000000"/>
                            </a:solidFill>
                            <a:latin typeface="Cambria Math" panose="02040503050406030204" pitchFamily="18" charset="0"/>
                            <a:cs typeface="Times New Roman" pitchFamily="18" charset="0"/>
                            <a:sym typeface="Symbol" pitchFamily="18" charset="2"/>
                          </a:rPr>
                          <m:t>=</m:t>
                        </m:r>
                        <m:f>
                          <m:f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a:solidFill>
                                  <a:srgbClr val="000000"/>
                                </a:solidFill>
                                <a:latin typeface="Cambria Math" panose="02040503050406030204" pitchFamily="18" charset="0"/>
                                <a:cs typeface="Times New Roman" pitchFamily="18" charset="0"/>
                                <a:sym typeface="Symbol" pitchFamily="18" charset="2"/>
                              </a:rPr>
                              <m:t>𝑣</m:t>
                            </m:r>
                            <m:r>
                              <a:rPr lang="en-US" altLang="en-US" sz="2000" i="1" baseline="-25000" dirty="0">
                                <a:solidFill>
                                  <a:srgbClr val="000000"/>
                                </a:solidFill>
                                <a:latin typeface="Cambria Math" panose="02040503050406030204" pitchFamily="18" charset="0"/>
                                <a:cs typeface="Times New Roman" pitchFamily="18" charset="0"/>
                                <a:sym typeface="Symbol" pitchFamily="18" charset="2"/>
                              </a:rPr>
                              <m:t>2</m:t>
                            </m:r>
                          </m:num>
                          <m:den>
                            <m:r>
                              <a:rPr lang="en-US" altLang="en-US" sz="2000" i="1" dirty="0">
                                <a:solidFill>
                                  <a:srgbClr val="000000"/>
                                </a:solidFill>
                                <a:latin typeface="Cambria Math" panose="02040503050406030204" pitchFamily="18" charset="0"/>
                                <a:cs typeface="Times New Roman" pitchFamily="18" charset="0"/>
                                <a:sym typeface="Symbol" pitchFamily="18" charset="2"/>
                              </a:rPr>
                              <m:t>𝑣</m:t>
                            </m:r>
                            <m:r>
                              <a:rPr lang="en-US" altLang="en-US" sz="2000" i="1" baseline="-25000" dirty="0">
                                <a:solidFill>
                                  <a:srgbClr val="000000"/>
                                </a:solidFill>
                                <a:latin typeface="Cambria Math" panose="02040503050406030204" pitchFamily="18" charset="0"/>
                                <a:cs typeface="Times New Roman" pitchFamily="18" charset="0"/>
                                <a:sym typeface="Symbol" pitchFamily="18" charset="2"/>
                              </a:rPr>
                              <m:t>1</m:t>
                            </m:r>
                          </m:den>
                        </m:f>
                        <m:r>
                          <a:rPr lang="en-US" altLang="en-US" sz="2000" i="1" dirty="0">
                            <a:solidFill>
                              <a:srgbClr val="000000"/>
                            </a:solidFill>
                            <a:latin typeface="Cambria Math" panose="02040503050406030204" pitchFamily="18" charset="0"/>
                            <a:cs typeface="Times New Roman" pitchFamily="18" charset="0"/>
                            <a:sym typeface="Symbol" pitchFamily="18" charset="2"/>
                          </a:rPr>
                          <m:t>=</m:t>
                        </m:r>
                        <m:f>
                          <m:f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Pr>
                          <m:num>
                            <m:func>
                              <m:func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uncPr>
                              <m:fName>
                                <m:r>
                                  <m:rPr>
                                    <m:sty m:val="p"/>
                                  </m:rPr>
                                  <a:rPr lang="en-US" altLang="en-US" sz="2000" dirty="0">
                                    <a:solidFill>
                                      <a:srgbClr val="000000"/>
                                    </a:solidFill>
                                    <a:latin typeface="Cambria Math" panose="02040503050406030204" pitchFamily="18" charset="0"/>
                                    <a:cs typeface="Times New Roman" pitchFamily="18" charset="0"/>
                                    <a:sym typeface="Symbol" pitchFamily="18" charset="2"/>
                                  </a:rPr>
                                  <m:t>sin</m:t>
                                </m:r>
                              </m:fName>
                              <m:e>
                                <m:sSub>
                                  <m:sSub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sSubPr>
                                  <m:e>
                                    <m:r>
                                      <a:rPr lang="en-US" altLang="en-US" sz="2000"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𝜃</m:t>
                                    </m:r>
                                  </m:e>
                                  <m:sub>
                                    <m:r>
                                      <a:rPr lang="en-US" altLang="en-US" sz="2000" i="1" dirty="0">
                                        <a:solidFill>
                                          <a:srgbClr val="000000"/>
                                        </a:solidFill>
                                        <a:latin typeface="Cambria Math" panose="02040503050406030204" pitchFamily="18" charset="0"/>
                                        <a:cs typeface="Times New Roman" pitchFamily="18" charset="0"/>
                                        <a:sym typeface="Symbol" pitchFamily="18" charset="2"/>
                                      </a:rPr>
                                      <m:t>2</m:t>
                                    </m:r>
                                  </m:sub>
                                </m:sSub>
                              </m:e>
                            </m:func>
                          </m:num>
                          <m:den>
                            <m:func>
                              <m:func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uncPr>
                              <m:fName>
                                <m:r>
                                  <m:rPr>
                                    <m:sty m:val="p"/>
                                  </m:rPr>
                                  <a:rPr lang="en-US" altLang="en-US" sz="2000" dirty="0">
                                    <a:solidFill>
                                      <a:srgbClr val="000000"/>
                                    </a:solidFill>
                                    <a:latin typeface="Cambria Math" panose="02040503050406030204" pitchFamily="18" charset="0"/>
                                    <a:cs typeface="Times New Roman" pitchFamily="18" charset="0"/>
                                    <a:sym typeface="Symbol" pitchFamily="18" charset="2"/>
                                  </a:rPr>
                                  <m:t>sin</m:t>
                                </m:r>
                              </m:fName>
                              <m:e>
                                <m:sSub>
                                  <m:sSub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sSubPr>
                                  <m:e>
                                    <m:r>
                                      <a:rPr lang="en-US" altLang="en-US" sz="2000"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𝜃</m:t>
                                    </m:r>
                                  </m:e>
                                  <m:sub>
                                    <m:r>
                                      <a:rPr lang="en-US" altLang="en-US" sz="2000"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1</m:t>
                                    </m:r>
                                  </m:sub>
                                </m:sSub>
                              </m:e>
                            </m:func>
                          </m:den>
                        </m:f>
                      </m:oMath>
                    </m:oMathPara>
                  </a14:m>
                  <a:endParaRPr lang="en-US" altLang="en-US" baseline="-25000" dirty="0">
                    <a:solidFill>
                      <a:srgbClr val="000000"/>
                    </a:solidFill>
                    <a:cs typeface="Times New Roman" pitchFamily="18" charset="0"/>
                    <a:sym typeface="Symbol" pitchFamily="18" charset="2"/>
                  </a:endParaRPr>
                </a:p>
              </p:txBody>
            </p:sp>
          </mc:Choice>
          <mc:Fallback xmlns="">
            <p:sp>
              <p:nvSpPr>
                <p:cNvPr id="21513" name="Rectangle 9"/>
                <p:cNvSpPr>
                  <a:spLocks noRot="1" noChangeAspect="1" noMove="1" noResize="1" noEditPoints="1" noAdjustHandles="1" noChangeArrowheads="1" noChangeShapeType="1" noTextEdit="1"/>
                </p:cNvSpPr>
                <p:nvPr/>
              </p:nvSpPr>
              <p:spPr bwMode="auto">
                <a:xfrm>
                  <a:off x="674" y="2814"/>
                  <a:ext cx="1311" cy="437"/>
                </a:xfrm>
                <a:prstGeom prst="rect">
                  <a:avLst/>
                </a:prstGeom>
                <a:blipFill>
                  <a:blip r:embed="rId8"/>
                  <a:stretch>
                    <a:fillRect/>
                  </a:stretch>
                </a:blipFill>
                <a:ln w="9525">
                  <a:noFill/>
                  <a:miter lim="800000"/>
                  <a:headEnd/>
                  <a:tailEnd/>
                </a:ln>
              </p:spPr>
              <p:txBody>
                <a:bodyPr/>
                <a:lstStyle/>
                <a:p>
                  <a:r>
                    <a:rPr lang="en-US">
                      <a:noFill/>
                    </a:rPr>
                    <a:t> </a:t>
                  </a:r>
                </a:p>
              </p:txBody>
            </p:sp>
          </mc:Fallback>
        </mc:AlternateContent>
        <p:sp>
          <p:nvSpPr>
            <p:cNvPr id="21514" name="Text Box 10"/>
            <p:cNvSpPr txBox="1">
              <a:spLocks noChangeArrowheads="1"/>
            </p:cNvSpPr>
            <p:nvPr/>
          </p:nvSpPr>
          <p:spPr bwMode="auto">
            <a:xfrm>
              <a:off x="3643" y="2752"/>
              <a:ext cx="1589" cy="523"/>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Snell’s law for refracted waves</a:t>
              </a:r>
              <a:endParaRPr lang="en-US" altLang="en-US" i="1">
                <a:solidFill>
                  <a:schemeClr val="bg1"/>
                </a:solidFill>
                <a:latin typeface="Courier New" pitchFamily="49" charset="0"/>
                <a:sym typeface="Symbol" pitchFamily="18" charset="2"/>
              </a:endParaRPr>
            </a:p>
          </p:txBody>
        </p:sp>
        <p:sp>
          <p:nvSpPr>
            <p:cNvPr id="21515" name="Rectangle 11"/>
            <p:cNvSpPr>
              <a:spLocks noChangeArrowheads="1"/>
            </p:cNvSpPr>
            <p:nvPr/>
          </p:nvSpPr>
          <p:spPr bwMode="auto">
            <a:xfrm>
              <a:off x="530" y="2746"/>
              <a:ext cx="4701" cy="524"/>
            </a:xfrm>
            <a:prstGeom prst="rect">
              <a:avLst/>
            </a:prstGeom>
            <a:noFill/>
            <a:ln w="12700">
              <a:solidFill>
                <a:schemeClr val="tx1"/>
              </a:solidFill>
              <a:miter lim="800000"/>
              <a:headEnd/>
              <a:tailEnd/>
            </a:ln>
          </p:spPr>
          <p:txBody>
            <a:bodyPr wrap="none" anchor="ctr"/>
            <a:lstStyle/>
            <a:p>
              <a:endParaRPr lang="en-US" altLang="en-US"/>
            </a:p>
          </p:txBody>
        </p:sp>
        <p:sp>
          <p:nvSpPr>
            <p:cNvPr id="151564" name="Rectangle 12"/>
            <p:cNvSpPr>
              <a:spLocks noChangeArrowheads="1"/>
            </p:cNvSpPr>
            <p:nvPr/>
          </p:nvSpPr>
          <p:spPr bwMode="auto">
            <a:xfrm>
              <a:off x="2360" y="2913"/>
              <a:ext cx="1282" cy="377"/>
            </a:xfrm>
            <a:prstGeom prst="rect">
              <a:avLst/>
            </a:prstGeom>
            <a:noFill/>
            <a:ln>
              <a:noFill/>
            </a:ln>
            <a:effectLst/>
            <a:extLst/>
          </p:spPr>
          <p:txBody>
            <a:bodyPr/>
            <a:lstStyle/>
            <a:p>
              <a:pPr eaLnBrk="0" hangingPunct="0">
                <a:lnSpc>
                  <a:spcPct val="90000"/>
                </a:lnSpc>
                <a:spcBef>
                  <a:spcPct val="20000"/>
                </a:spcBef>
              </a:pPr>
              <a:r>
                <a:rPr lang="en-US" altLang="en-US" sz="1800" dirty="0">
                  <a:solidFill>
                    <a:schemeClr val="hlink"/>
                  </a:solidFill>
                  <a:cs typeface="Times New Roman" pitchFamily="18" charset="0"/>
                  <a:sym typeface="Symbol" pitchFamily="18" charset="2"/>
                </a:rPr>
                <a:t>where</a:t>
              </a:r>
              <a:r>
                <a:rPr lang="en-US" altLang="en-US" sz="1800" i="1" dirty="0">
                  <a:solidFill>
                    <a:schemeClr val="hlink"/>
                  </a:solidFill>
                  <a:cs typeface="Times New Roman" pitchFamily="18" charset="0"/>
                  <a:sym typeface="Symbol" pitchFamily="18" charset="2"/>
                </a:rPr>
                <a:t> n</a:t>
              </a:r>
              <a:r>
                <a:rPr lang="en-US" altLang="en-US" sz="1800" dirty="0">
                  <a:solidFill>
                    <a:schemeClr val="hlink"/>
                  </a:solidFill>
                  <a:cs typeface="Times New Roman" pitchFamily="18" charset="0"/>
                  <a:sym typeface="Symbol" pitchFamily="18" charset="2"/>
                </a:rPr>
                <a:t> = 1 for air and free space</a:t>
              </a:r>
              <a:endParaRPr lang="en-US" altLang="en-US" sz="1800" baseline="-25000" dirty="0">
                <a:solidFill>
                  <a:schemeClr val="hlink"/>
                </a:solidFill>
                <a:cs typeface="Times New Roman" pitchFamily="18" charset="0"/>
                <a:sym typeface="Symbol" pitchFamily="18" charset="2"/>
              </a:endParaRPr>
            </a:p>
          </p:txBody>
        </p:sp>
      </p:grpSp>
      <p:sp>
        <p:nvSpPr>
          <p:cNvPr id="151566" name="Rectangle 14"/>
          <p:cNvSpPr>
            <a:spLocks noChangeArrowheads="1"/>
          </p:cNvSpPr>
          <p:nvPr/>
        </p:nvSpPr>
        <p:spPr bwMode="auto">
          <a:xfrm>
            <a:off x="1903505" y="3367677"/>
            <a:ext cx="644712" cy="618536"/>
          </a:xfrm>
          <a:prstGeom prst="rect">
            <a:avLst/>
          </a:prstGeom>
          <a:solidFill>
            <a:srgbClr val="FF9933">
              <a:alpha val="36862"/>
            </a:srgbClr>
          </a:solidFill>
          <a:ln w="9525">
            <a:noFill/>
            <a:miter lim="800000"/>
            <a:headEnd/>
            <a:tailEnd/>
          </a:ln>
        </p:spPr>
        <p:txBody>
          <a:bodyPr wrap="none" anchor="ctr"/>
          <a:lstStyle/>
          <a:p>
            <a:endParaRPr lang="en-US" altLang="en-US"/>
          </a:p>
        </p:txBody>
      </p:sp>
      <p:sp>
        <p:nvSpPr>
          <p:cNvPr id="151567" name="Rectangle 15"/>
          <p:cNvSpPr>
            <a:spLocks noChangeArrowheads="1"/>
          </p:cNvSpPr>
          <p:nvPr/>
        </p:nvSpPr>
        <p:spPr bwMode="auto">
          <a:xfrm>
            <a:off x="2422246" y="2416375"/>
            <a:ext cx="569726" cy="532801"/>
          </a:xfrm>
          <a:prstGeom prst="rect">
            <a:avLst/>
          </a:prstGeom>
          <a:solidFill>
            <a:srgbClr val="FF9933">
              <a:alpha val="36862"/>
            </a:srgbClr>
          </a:solidFill>
          <a:ln w="9525">
            <a:noFill/>
            <a:miter lim="800000"/>
            <a:headEnd/>
            <a:tailEnd/>
          </a:ln>
        </p:spPr>
        <p:txBody>
          <a:bodyPr wrap="none" anchor="ctr"/>
          <a:lstStyle/>
          <a:p>
            <a:endParaRPr lang="en-US" altLang="en-US"/>
          </a:p>
        </p:txBody>
      </p:sp>
      <p:pic>
        <p:nvPicPr>
          <p:cNvPr id="21525" name="Picture 21"/>
          <p:cNvPicPr>
            <a:picLocks noChangeAspect="1" noChangeArrowheads="1"/>
          </p:cNvPicPr>
          <p:nvPr/>
        </p:nvPicPr>
        <p:blipFill>
          <a:blip r:embed="rId9" cstate="print"/>
          <a:srcRect/>
          <a:stretch>
            <a:fillRect/>
          </a:stretch>
        </p:blipFill>
        <p:spPr bwMode="auto">
          <a:xfrm>
            <a:off x="5600700" y="101600"/>
            <a:ext cx="3332163" cy="2198688"/>
          </a:xfrm>
          <a:prstGeom prst="rect">
            <a:avLst/>
          </a:prstGeom>
          <a:ln>
            <a:noFill/>
          </a:ln>
          <a:effectLst>
            <a:outerShdw blurRad="292100" dist="139700" dir="2700000" algn="tl" rotWithShape="0">
              <a:srgbClr val="333333">
                <a:alpha val="65000"/>
              </a:srgbClr>
            </a:outerShdw>
          </a:effectLst>
        </p:spPr>
      </p:pic>
      <p:sp>
        <p:nvSpPr>
          <p:cNvPr id="21524" name="Text Box 20"/>
          <p:cNvSpPr txBox="1">
            <a:spLocks noChangeArrowheads="1"/>
          </p:cNvSpPr>
          <p:nvPr/>
        </p:nvSpPr>
        <p:spPr bwMode="auto">
          <a:xfrm>
            <a:off x="5857875" y="1962150"/>
            <a:ext cx="2838450" cy="366713"/>
          </a:xfrm>
          <a:prstGeom prst="rect">
            <a:avLst/>
          </a:prstGeom>
          <a:noFill/>
          <a:ln w="9525">
            <a:noFill/>
            <a:miter lim="800000"/>
            <a:headEnd/>
            <a:tailEnd/>
          </a:ln>
          <a:effectLst/>
        </p:spPr>
        <p:txBody>
          <a:bodyPr wrap="none">
            <a:spAutoFit/>
          </a:bodyPr>
          <a:lstStyle/>
          <a:p>
            <a:r>
              <a:rPr lang="en-US" sz="1800" i="1">
                <a:solidFill>
                  <a:srgbClr val="333333"/>
                </a:solidFill>
              </a:rPr>
              <a:t>crown prism spectroscope</a:t>
            </a:r>
          </a:p>
        </p:txBody>
      </p:sp>
      <p:sp>
        <p:nvSpPr>
          <p:cNvPr id="4" name="TextBox 3"/>
          <p:cNvSpPr txBox="1"/>
          <p:nvPr/>
        </p:nvSpPr>
        <p:spPr>
          <a:xfrm>
            <a:off x="3501231" y="3719956"/>
            <a:ext cx="4713287" cy="461665"/>
          </a:xfrm>
          <a:prstGeom prst="rect">
            <a:avLst/>
          </a:prstGeom>
          <a:noFill/>
        </p:spPr>
        <p:txBody>
          <a:bodyPr wrap="square" rtlCol="0">
            <a:spAutoFit/>
          </a:bodyPr>
          <a:lstStyle/>
          <a:p>
            <a:r>
              <a:rPr lang="en-US" altLang="en-US" dirty="0">
                <a:solidFill>
                  <a:srgbClr val="000000"/>
                </a:solidFill>
                <a:ea typeface="Calibri" pitchFamily="34" charset="0"/>
                <a:cs typeface="Times New Roman" pitchFamily="18" charset="0"/>
                <a:sym typeface="Symbol" pitchFamily="18" charset="2"/>
              </a:rPr>
              <a:t>So, Snell’s law can be expanded</a:t>
            </a:r>
            <a:r>
              <a:rPr lang="en-US" altLang="en-US" dirty="0" smtClean="0">
                <a:solidFill>
                  <a:srgbClr val="000000"/>
                </a:solidFill>
                <a:ea typeface="Calibri" pitchFamily="34" charset="0"/>
                <a:cs typeface="Times New Roman" pitchFamily="18" charset="0"/>
                <a:sym typeface="Symbol" pitchFamily="18" charset="2"/>
              </a:rPr>
              <a:t>:</a:t>
            </a:r>
            <a:endParaRPr lang="en-US" dirty="0"/>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1554">
                                            <p:txEl>
                                              <p:pRg st="0" end="0"/>
                                            </p:txEl>
                                          </p:spTgt>
                                        </p:tgtEl>
                                        <p:attrNameLst>
                                          <p:attrName>style.visibility</p:attrName>
                                        </p:attrNameLst>
                                      </p:cBhvr>
                                      <p:to>
                                        <p:strVal val="visible"/>
                                      </p:to>
                                    </p:set>
                                    <p:anim calcmode="lin" valueType="num">
                                      <p:cBhvr additive="base">
                                        <p:cTn id="7" dur="500" fill="hold"/>
                                        <p:tgtEl>
                                          <p:spTgt spid="1515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155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1554">
                                            <p:txEl>
                                              <p:pRg st="1" end="1"/>
                                            </p:txEl>
                                          </p:spTgt>
                                        </p:tgtEl>
                                        <p:attrNameLst>
                                          <p:attrName>style.visibility</p:attrName>
                                        </p:attrNameLst>
                                      </p:cBhvr>
                                      <p:to>
                                        <p:strVal val="visible"/>
                                      </p:to>
                                    </p:set>
                                    <p:anim calcmode="lin" valueType="num">
                                      <p:cBhvr additive="base">
                                        <p:cTn id="13" dur="500" fill="hold"/>
                                        <p:tgtEl>
                                          <p:spTgt spid="15155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155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51554">
                                            <p:txEl>
                                              <p:pRg st="3" end="3"/>
                                            </p:txEl>
                                          </p:spTgt>
                                        </p:tgtEl>
                                        <p:attrNameLst>
                                          <p:attrName>style.visibility</p:attrName>
                                        </p:attrNameLst>
                                      </p:cBhvr>
                                      <p:to>
                                        <p:strVal val="visible"/>
                                      </p:to>
                                    </p:set>
                                    <p:anim calcmode="lin" valueType="num">
                                      <p:cBhvr additive="base">
                                        <p:cTn id="26" dur="500" fill="hold"/>
                                        <p:tgtEl>
                                          <p:spTgt spid="151554">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5155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51554">
                                            <p:txEl>
                                              <p:pRg st="4" end="4"/>
                                            </p:txEl>
                                          </p:spTgt>
                                        </p:tgtEl>
                                        <p:attrNameLst>
                                          <p:attrName>style.visibility</p:attrName>
                                        </p:attrNameLst>
                                      </p:cBhvr>
                                      <p:to>
                                        <p:strVal val="visible"/>
                                      </p:to>
                                    </p:set>
                                    <p:anim calcmode="lin" valueType="num">
                                      <p:cBhvr additive="base">
                                        <p:cTn id="32" dur="500" fill="hold"/>
                                        <p:tgtEl>
                                          <p:spTgt spid="151554">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5155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51554">
                                            <p:txEl>
                                              <p:pRg st="5" end="5"/>
                                            </p:txEl>
                                          </p:spTgt>
                                        </p:tgtEl>
                                        <p:attrNameLst>
                                          <p:attrName>style.visibility</p:attrName>
                                        </p:attrNameLst>
                                      </p:cBhvr>
                                      <p:to>
                                        <p:strVal val="visible"/>
                                      </p:to>
                                    </p:set>
                                    <p:anim calcmode="lin" valueType="num">
                                      <p:cBhvr additive="base">
                                        <p:cTn id="38" dur="500" fill="hold"/>
                                        <p:tgtEl>
                                          <p:spTgt spid="151554">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5155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51566"/>
                                        </p:tgtEl>
                                        <p:attrNameLst>
                                          <p:attrName>style.visibility</p:attrName>
                                        </p:attrNameLst>
                                      </p:cBhvr>
                                      <p:to>
                                        <p:strVal val="visible"/>
                                      </p:to>
                                    </p:set>
                                    <p:animEffect transition="in" filter="wipe(left)">
                                      <p:cBhvr>
                                        <p:cTn id="44" dur="500"/>
                                        <p:tgtEl>
                                          <p:spTgt spid="151566"/>
                                        </p:tgtEl>
                                      </p:cBhvr>
                                    </p:animEffect>
                                  </p:childTnLst>
                                  <p:subTnLst>
                                    <p:audio>
                                      <p:cMediaNode>
                                        <p:cTn display="0" masterRel="sameClick">
                                          <p:stCondLst>
                                            <p:cond evt="begin" delay="0">
                                              <p:tn val="42"/>
                                            </p:cond>
                                          </p:stCondLst>
                                          <p:endCondLst>
                                            <p:cond evt="onStopAudio" delay="0">
                                              <p:tgtEl>
                                                <p:sldTgt/>
                                              </p:tgtEl>
                                            </p:cond>
                                          </p:endCondLst>
                                        </p:cTn>
                                        <p:tgtEl>
                                          <p:sndTgt r:embed="rId3" name="camera.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51567"/>
                                        </p:tgtEl>
                                        <p:attrNameLst>
                                          <p:attrName>style.visibility</p:attrName>
                                        </p:attrNameLst>
                                      </p:cBhvr>
                                      <p:to>
                                        <p:strVal val="visible"/>
                                      </p:to>
                                    </p:set>
                                    <p:animEffect transition="in" filter="wipe(left)">
                                      <p:cBhvr>
                                        <p:cTn id="49" dur="500"/>
                                        <p:tgtEl>
                                          <p:spTgt spid="151567"/>
                                        </p:tgtEl>
                                      </p:cBhvr>
                                    </p:animEffect>
                                  </p:childTnLst>
                                  <p:subTnLst>
                                    <p:audio>
                                      <p:cMediaNode>
                                        <p:cTn display="0" masterRel="sameClick">
                                          <p:stCondLst>
                                            <p:cond evt="begin" delay="0">
                                              <p:tn val="47"/>
                                            </p:cond>
                                          </p:stCondLst>
                                          <p:endCondLst>
                                            <p:cond evt="onStopAudio" delay="0">
                                              <p:tgtEl>
                                                <p:sldTgt/>
                                              </p:tgtEl>
                                            </p:cond>
                                          </p:endCondLst>
                                        </p:cTn>
                                        <p:tgtEl>
                                          <p:sndTgt r:embed="rId3" name="camera.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51565">
                                            <p:txEl>
                                              <p:pRg st="0" end="0"/>
                                            </p:txEl>
                                          </p:spTgt>
                                        </p:tgtEl>
                                        <p:attrNameLst>
                                          <p:attrName>style.visibility</p:attrName>
                                        </p:attrNameLst>
                                      </p:cBhvr>
                                      <p:to>
                                        <p:strVal val="visible"/>
                                      </p:to>
                                    </p:set>
                                    <p:anim calcmode="lin" valueType="num">
                                      <p:cBhvr additive="base">
                                        <p:cTn id="66" dur="500" fill="hold"/>
                                        <p:tgtEl>
                                          <p:spTgt spid="151565">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5156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151565">
                                            <p:txEl>
                                              <p:pRg st="1" end="1"/>
                                            </p:txEl>
                                          </p:spTgt>
                                        </p:tgtEl>
                                        <p:attrNameLst>
                                          <p:attrName>style.visibility</p:attrName>
                                        </p:attrNameLst>
                                      </p:cBhvr>
                                      <p:to>
                                        <p:strVal val="visible"/>
                                      </p:to>
                                    </p:set>
                                    <p:anim calcmode="lin" valueType="num">
                                      <p:cBhvr additive="base">
                                        <p:cTn id="72" dur="500" fill="hold"/>
                                        <p:tgtEl>
                                          <p:spTgt spid="151565">
                                            <p:txEl>
                                              <p:pRg st="1" end="1"/>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5156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151565">
                                            <p:txEl>
                                              <p:pRg st="2" end="2"/>
                                            </p:txEl>
                                          </p:spTgt>
                                        </p:tgtEl>
                                        <p:attrNameLst>
                                          <p:attrName>style.visibility</p:attrName>
                                        </p:attrNameLst>
                                      </p:cBhvr>
                                      <p:to>
                                        <p:strVal val="visible"/>
                                      </p:to>
                                    </p:set>
                                    <p:anim calcmode="lin" valueType="num">
                                      <p:cBhvr additive="base">
                                        <p:cTn id="78" dur="500" fill="hold"/>
                                        <p:tgtEl>
                                          <p:spTgt spid="151565">
                                            <p:txEl>
                                              <p:pRg st="2" end="2"/>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5156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par>
                          <p:cTn id="80" fill="hold">
                            <p:stCondLst>
                              <p:cond delay="500"/>
                            </p:stCondLst>
                            <p:childTnLst>
                              <p:par>
                                <p:cTn id="81" presetID="53" presetClass="entr" presetSubtype="0" fill="hold" nodeType="afterEffect">
                                  <p:stCondLst>
                                    <p:cond delay="0"/>
                                  </p:stCondLst>
                                  <p:childTnLst>
                                    <p:set>
                                      <p:cBhvr>
                                        <p:cTn id="82" dur="1" fill="hold">
                                          <p:stCondLst>
                                            <p:cond delay="0"/>
                                          </p:stCondLst>
                                        </p:cTn>
                                        <p:tgtEl>
                                          <p:spTgt spid="21525"/>
                                        </p:tgtEl>
                                        <p:attrNameLst>
                                          <p:attrName>style.visibility</p:attrName>
                                        </p:attrNameLst>
                                      </p:cBhvr>
                                      <p:to>
                                        <p:strVal val="visible"/>
                                      </p:to>
                                    </p:set>
                                    <p:anim calcmode="lin" valueType="num">
                                      <p:cBhvr>
                                        <p:cTn id="83" dur="500" fill="hold"/>
                                        <p:tgtEl>
                                          <p:spTgt spid="21525"/>
                                        </p:tgtEl>
                                        <p:attrNameLst>
                                          <p:attrName>ppt_w</p:attrName>
                                        </p:attrNameLst>
                                      </p:cBhvr>
                                      <p:tavLst>
                                        <p:tav tm="0">
                                          <p:val>
                                            <p:fltVal val="0"/>
                                          </p:val>
                                        </p:tav>
                                        <p:tav tm="100000">
                                          <p:val>
                                            <p:strVal val="#ppt_w"/>
                                          </p:val>
                                        </p:tav>
                                      </p:tavLst>
                                    </p:anim>
                                    <p:anim calcmode="lin" valueType="num">
                                      <p:cBhvr>
                                        <p:cTn id="84" dur="500" fill="hold"/>
                                        <p:tgtEl>
                                          <p:spTgt spid="21525"/>
                                        </p:tgtEl>
                                        <p:attrNameLst>
                                          <p:attrName>ppt_h</p:attrName>
                                        </p:attrNameLst>
                                      </p:cBhvr>
                                      <p:tavLst>
                                        <p:tav tm="0">
                                          <p:val>
                                            <p:fltVal val="0"/>
                                          </p:val>
                                        </p:tav>
                                        <p:tav tm="100000">
                                          <p:val>
                                            <p:strVal val="#ppt_h"/>
                                          </p:val>
                                        </p:tav>
                                      </p:tavLst>
                                    </p:anim>
                                    <p:animEffect transition="in" filter="fade">
                                      <p:cBhvr>
                                        <p:cTn id="85" dur="500"/>
                                        <p:tgtEl>
                                          <p:spTgt spid="21525"/>
                                        </p:tgtEl>
                                      </p:cBhvr>
                                    </p:animEffect>
                                  </p:childTnLst>
                                </p:cTn>
                              </p:par>
                              <p:par>
                                <p:cTn id="86" presetID="53" presetClass="entr" presetSubtype="0" fill="hold" grpId="0" nodeType="withEffect">
                                  <p:stCondLst>
                                    <p:cond delay="0"/>
                                  </p:stCondLst>
                                  <p:childTnLst>
                                    <p:set>
                                      <p:cBhvr>
                                        <p:cTn id="87" dur="1" fill="hold">
                                          <p:stCondLst>
                                            <p:cond delay="0"/>
                                          </p:stCondLst>
                                        </p:cTn>
                                        <p:tgtEl>
                                          <p:spTgt spid="21524"/>
                                        </p:tgtEl>
                                        <p:attrNameLst>
                                          <p:attrName>style.visibility</p:attrName>
                                        </p:attrNameLst>
                                      </p:cBhvr>
                                      <p:to>
                                        <p:strVal val="visible"/>
                                      </p:to>
                                    </p:set>
                                    <p:anim calcmode="lin" valueType="num">
                                      <p:cBhvr>
                                        <p:cTn id="88" dur="500" fill="hold"/>
                                        <p:tgtEl>
                                          <p:spTgt spid="21524"/>
                                        </p:tgtEl>
                                        <p:attrNameLst>
                                          <p:attrName>ppt_w</p:attrName>
                                        </p:attrNameLst>
                                      </p:cBhvr>
                                      <p:tavLst>
                                        <p:tav tm="0">
                                          <p:val>
                                            <p:fltVal val="0"/>
                                          </p:val>
                                        </p:tav>
                                        <p:tav tm="100000">
                                          <p:val>
                                            <p:strVal val="#ppt_w"/>
                                          </p:val>
                                        </p:tav>
                                      </p:tavLst>
                                    </p:anim>
                                    <p:anim calcmode="lin" valueType="num">
                                      <p:cBhvr>
                                        <p:cTn id="89" dur="500" fill="hold"/>
                                        <p:tgtEl>
                                          <p:spTgt spid="21524"/>
                                        </p:tgtEl>
                                        <p:attrNameLst>
                                          <p:attrName>ppt_h</p:attrName>
                                        </p:attrNameLst>
                                      </p:cBhvr>
                                      <p:tavLst>
                                        <p:tav tm="0">
                                          <p:val>
                                            <p:fltVal val="0"/>
                                          </p:val>
                                        </p:tav>
                                        <p:tav tm="100000">
                                          <p:val>
                                            <p:strVal val="#ppt_h"/>
                                          </p:val>
                                        </p:tav>
                                      </p:tavLst>
                                    </p:anim>
                                    <p:animEffect transition="in" filter="fade">
                                      <p:cBhvr>
                                        <p:cTn id="90" dur="500"/>
                                        <p:tgtEl>
                                          <p:spTgt spid="21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4" grpId="0" uiExpand="1" build="p"/>
      <p:bldP spid="151566" grpId="0" animBg="1"/>
      <p:bldP spid="151567" grpId="0" animBg="1"/>
      <p:bldP spid="21524"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ctrTitle" idx="4294967295"/>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14691"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altLang="en-US" i="1" dirty="0">
                <a:solidFill>
                  <a:schemeClr val="accent2"/>
                </a:solidFill>
              </a:rPr>
              <a:t>Snell’s law</a:t>
            </a:r>
            <a:r>
              <a:rPr lang="en-US" altLang="en-US" dirty="0">
                <a:solidFill>
                  <a:schemeClr val="accent2"/>
                </a:solidFill>
              </a:rPr>
              <a:t> – total internal reflection</a:t>
            </a:r>
          </a:p>
          <a:p>
            <a:pPr eaLnBrk="0" hangingPunct="0">
              <a:spcBef>
                <a:spcPct val="200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When a wave moving in an optically dense region arrives at a boundary with a less dense medium it is possible to have all of the light reflected – trapping it inside. This is the principle behind fiber optics. </a:t>
            </a:r>
          </a:p>
          <a:p>
            <a:pPr eaLnBrk="0" hangingPunct="0">
              <a:spcBef>
                <a:spcPct val="200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The </a:t>
            </a:r>
            <a:r>
              <a:rPr lang="en-US" altLang="en-US" b="1" dirty="0">
                <a:solidFill>
                  <a:srgbClr val="000000"/>
                </a:solidFill>
                <a:ea typeface="Calibri" pitchFamily="34" charset="0"/>
                <a:cs typeface="Times New Roman" pitchFamily="18" charset="0"/>
              </a:rPr>
              <a:t>critical angle</a:t>
            </a:r>
            <a:r>
              <a:rPr lang="en-US" altLang="en-US" dirty="0">
                <a:solidFill>
                  <a:srgbClr val="000000"/>
                </a:solidFill>
                <a:ea typeface="Calibri" pitchFamily="34" charset="0"/>
                <a:cs typeface="Times New Roman" pitchFamily="18" charset="0"/>
              </a:rPr>
              <a:t> </a:t>
            </a:r>
            <a:r>
              <a:rPr lang="en-US" altLang="en-US" i="1" dirty="0">
                <a:solidFill>
                  <a:srgbClr val="000000"/>
                </a:solidFill>
                <a:ea typeface="Calibri" pitchFamily="34" charset="0"/>
                <a:cs typeface="Times New Roman" pitchFamily="18" charset="0"/>
                <a:sym typeface="Symbol" pitchFamily="18" charset="2"/>
              </a:rPr>
              <a:t></a:t>
            </a:r>
            <a:r>
              <a:rPr lang="en-US" altLang="en-US" baseline="-25000" dirty="0">
                <a:solidFill>
                  <a:srgbClr val="000000"/>
                </a:solidFill>
                <a:ea typeface="Calibri" pitchFamily="34" charset="0"/>
                <a:cs typeface="Times New Roman" pitchFamily="18" charset="0"/>
              </a:rPr>
              <a:t>c</a:t>
            </a:r>
            <a:r>
              <a:rPr lang="en-US" altLang="en-US" i="1" dirty="0">
                <a:solidFill>
                  <a:srgbClr val="000000"/>
                </a:solidFill>
                <a:ea typeface="Calibri" pitchFamily="34" charset="0"/>
                <a:cs typeface="Times New Roman" pitchFamily="18" charset="0"/>
              </a:rPr>
              <a:t> </a:t>
            </a:r>
            <a:r>
              <a:rPr lang="en-US" altLang="en-US" dirty="0">
                <a:solidFill>
                  <a:srgbClr val="000000"/>
                </a:solidFill>
                <a:ea typeface="Calibri" pitchFamily="34" charset="0"/>
                <a:cs typeface="Times New Roman" pitchFamily="18" charset="0"/>
              </a:rPr>
              <a:t>is that                                   incident angle at which the angle                                      of refraction </a:t>
            </a:r>
            <a:r>
              <a:rPr lang="en-US" altLang="en-US" i="1" dirty="0">
                <a:solidFill>
                  <a:srgbClr val="000000"/>
                </a:solidFill>
                <a:ea typeface="Calibri" pitchFamily="34" charset="0"/>
                <a:cs typeface="Times New Roman" pitchFamily="18" charset="0"/>
                <a:sym typeface="Symbol" pitchFamily="18" charset="2"/>
              </a:rPr>
              <a:t></a:t>
            </a:r>
            <a:r>
              <a:rPr lang="en-US" altLang="en-US" baseline="-25000" dirty="0" err="1">
                <a:solidFill>
                  <a:srgbClr val="000000"/>
                </a:solidFill>
                <a:ea typeface="Calibri" pitchFamily="34" charset="0"/>
                <a:cs typeface="Times New Roman" pitchFamily="18" charset="0"/>
              </a:rPr>
              <a:t>refr</a:t>
            </a:r>
            <a:r>
              <a:rPr lang="en-US" altLang="en-US" i="1" dirty="0">
                <a:solidFill>
                  <a:srgbClr val="000000"/>
                </a:solidFill>
                <a:ea typeface="Calibri" pitchFamily="34" charset="0"/>
                <a:cs typeface="Times New Roman" pitchFamily="18" charset="0"/>
              </a:rPr>
              <a:t> </a:t>
            </a:r>
            <a:r>
              <a:rPr lang="en-US" altLang="en-US" dirty="0">
                <a:solidFill>
                  <a:srgbClr val="000000"/>
                </a:solidFill>
                <a:ea typeface="Calibri" pitchFamily="34" charset="0"/>
                <a:cs typeface="Times New Roman" pitchFamily="18" charset="0"/>
              </a:rPr>
              <a:t>is 90</a:t>
            </a:r>
            <a:r>
              <a:rPr lang="en-US" altLang="en-US" dirty="0">
                <a:solidFill>
                  <a:srgbClr val="000000"/>
                </a:solidFill>
                <a:ea typeface="Calibri" pitchFamily="34" charset="0"/>
                <a:cs typeface="Times New Roman" pitchFamily="18" charset="0"/>
                <a:sym typeface="Symbol" pitchFamily="18" charset="2"/>
              </a:rPr>
              <a:t>:</a:t>
            </a:r>
          </a:p>
          <a:p>
            <a:pPr eaLnBrk="0" hangingPunct="0">
              <a:spcBef>
                <a:spcPct val="200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Snell’s law gives us a relationship                            between the indices of refraction                                    and the critical angle:</a:t>
            </a:r>
          </a:p>
          <a:p>
            <a:pPr eaLnBrk="0" hangingPunct="0">
              <a:spcBef>
                <a:spcPct val="20000"/>
              </a:spcBef>
            </a:pPr>
            <a:r>
              <a:rPr lang="en-US" altLang="en-US" i="1" dirty="0">
                <a:solidFill>
                  <a:srgbClr val="000000"/>
                </a:solidFill>
                <a:ea typeface="Calibri" pitchFamily="34" charset="0"/>
                <a:cs typeface="Times New Roman" pitchFamily="18" charset="0"/>
              </a:rPr>
              <a:t>     </a:t>
            </a:r>
            <a:r>
              <a:rPr lang="en-US" altLang="en-US" i="1" dirty="0" smtClean="0">
                <a:solidFill>
                  <a:srgbClr val="000000"/>
                </a:solidFill>
                <a:ea typeface="Calibri" pitchFamily="34" charset="0"/>
                <a:cs typeface="Times New Roman" pitchFamily="18" charset="0"/>
              </a:rPr>
              <a:t>n</a:t>
            </a:r>
            <a:r>
              <a:rPr lang="en-US" altLang="en-US" baseline="-25000" dirty="0" smtClean="0">
                <a:solidFill>
                  <a:srgbClr val="000000"/>
                </a:solidFill>
                <a:ea typeface="Calibri" pitchFamily="34" charset="0"/>
                <a:cs typeface="Times New Roman" pitchFamily="18" charset="0"/>
              </a:rPr>
              <a:t>1</a:t>
            </a:r>
            <a:r>
              <a:rPr lang="en-US" altLang="en-US" dirty="0" smtClean="0">
                <a:solidFill>
                  <a:srgbClr val="000000"/>
                </a:solidFill>
                <a:ea typeface="Calibri" pitchFamily="34" charset="0"/>
                <a:cs typeface="Times New Roman" pitchFamily="18" charset="0"/>
              </a:rPr>
              <a:t>sin</a:t>
            </a:r>
            <a:r>
              <a:rPr lang="en-US" altLang="en-US" i="1" dirty="0" smtClean="0">
                <a:solidFill>
                  <a:srgbClr val="000000"/>
                </a:solidFill>
                <a:ea typeface="Calibri" pitchFamily="34" charset="0"/>
                <a:cs typeface="Times New Roman" pitchFamily="18" charset="0"/>
                <a:sym typeface="Symbol" pitchFamily="18" charset="2"/>
              </a:rPr>
              <a:t></a:t>
            </a:r>
            <a:r>
              <a:rPr lang="en-US" altLang="en-US" baseline="-25000" dirty="0">
                <a:solidFill>
                  <a:srgbClr val="000000"/>
                </a:solidFill>
                <a:ea typeface="Calibri" pitchFamily="34" charset="0"/>
                <a:cs typeface="Times New Roman" pitchFamily="18" charset="0"/>
              </a:rPr>
              <a:t>c</a:t>
            </a:r>
            <a:r>
              <a:rPr lang="en-US" altLang="en-US" i="1" dirty="0">
                <a:solidFill>
                  <a:srgbClr val="000000"/>
                </a:solidFill>
                <a:ea typeface="Calibri" pitchFamily="34" charset="0"/>
                <a:cs typeface="Times New Roman" pitchFamily="18" charset="0"/>
              </a:rPr>
              <a:t> = </a:t>
            </a:r>
            <a:r>
              <a:rPr lang="en-US" altLang="en-US" i="1" dirty="0" smtClean="0">
                <a:solidFill>
                  <a:srgbClr val="000000"/>
                </a:solidFill>
                <a:ea typeface="Calibri" pitchFamily="34" charset="0"/>
                <a:cs typeface="Times New Roman" pitchFamily="18" charset="0"/>
              </a:rPr>
              <a:t>n</a:t>
            </a:r>
            <a:r>
              <a:rPr lang="en-US" altLang="en-US" baseline="-25000" dirty="0" smtClean="0">
                <a:solidFill>
                  <a:srgbClr val="000000"/>
                </a:solidFill>
                <a:ea typeface="Calibri" pitchFamily="34" charset="0"/>
                <a:cs typeface="Times New Roman" pitchFamily="18" charset="0"/>
              </a:rPr>
              <a:t>2</a:t>
            </a:r>
            <a:r>
              <a:rPr lang="en-US" altLang="en-US" dirty="0" smtClean="0">
                <a:solidFill>
                  <a:srgbClr val="000000"/>
                </a:solidFill>
                <a:ea typeface="Calibri" pitchFamily="34" charset="0"/>
                <a:cs typeface="Times New Roman" pitchFamily="18" charset="0"/>
              </a:rPr>
              <a:t>sin90</a:t>
            </a:r>
            <a:r>
              <a:rPr lang="en-US" altLang="en-US" dirty="0" smtClean="0">
                <a:solidFill>
                  <a:srgbClr val="000000"/>
                </a:solidFill>
                <a:ea typeface="Calibri" pitchFamily="34" charset="0"/>
                <a:cs typeface="Times New Roman" pitchFamily="18" charset="0"/>
                <a:sym typeface="Symbol" pitchFamily="18" charset="2"/>
              </a:rPr>
              <a:t> = </a:t>
            </a:r>
            <a:r>
              <a:rPr lang="en-US" altLang="en-US" i="1" dirty="0">
                <a:solidFill>
                  <a:srgbClr val="000000"/>
                </a:solidFill>
                <a:ea typeface="Calibri" pitchFamily="34" charset="0"/>
                <a:cs typeface="Times New Roman" pitchFamily="18" charset="0"/>
                <a:sym typeface="Symbol" pitchFamily="18" charset="2"/>
              </a:rPr>
              <a:t>n</a:t>
            </a:r>
            <a:r>
              <a:rPr lang="en-US" altLang="en-US" baseline="-25000" dirty="0">
                <a:solidFill>
                  <a:srgbClr val="000000"/>
                </a:solidFill>
                <a:ea typeface="Calibri" pitchFamily="34" charset="0"/>
                <a:cs typeface="Times New Roman" pitchFamily="18" charset="0"/>
                <a:sym typeface="Symbol" pitchFamily="18" charset="2"/>
              </a:rPr>
              <a:t>2</a:t>
            </a:r>
            <a:r>
              <a:rPr lang="en-US" altLang="en-US" dirty="0">
                <a:solidFill>
                  <a:srgbClr val="000000"/>
                </a:solidFill>
                <a:ea typeface="Calibri" pitchFamily="34" charset="0"/>
                <a:cs typeface="Times New Roman" pitchFamily="18" charset="0"/>
                <a:sym typeface="Symbol" pitchFamily="18" charset="2"/>
              </a:rPr>
              <a:t>(1).</a:t>
            </a:r>
          </a:p>
        </p:txBody>
      </p:sp>
      <p:pic>
        <p:nvPicPr>
          <p:cNvPr id="163866" name="Picture 26" descr="fiber_optics_cable"/>
          <p:cNvPicPr>
            <a:picLocks noChangeAspect="1" noChangeArrowheads="1"/>
          </p:cNvPicPr>
          <p:nvPr/>
        </p:nvPicPr>
        <p:blipFill>
          <a:blip r:embed="rId6" cstate="print"/>
          <a:srcRect/>
          <a:stretch>
            <a:fillRect/>
          </a:stretch>
        </p:blipFill>
        <p:spPr bwMode="auto">
          <a:xfrm>
            <a:off x="5753100" y="90488"/>
            <a:ext cx="3167063" cy="1979612"/>
          </a:xfrm>
          <a:prstGeom prst="rect">
            <a:avLst/>
          </a:prstGeom>
          <a:ln>
            <a:noFill/>
          </a:ln>
          <a:effectLst>
            <a:outerShdw blurRad="292100" dist="139700" dir="2700000" algn="tl" rotWithShape="0">
              <a:srgbClr val="333333">
                <a:alpha val="65000"/>
              </a:srgbClr>
            </a:outerShdw>
          </a:effectLst>
        </p:spPr>
      </p:pic>
      <p:pic>
        <p:nvPicPr>
          <p:cNvPr id="114726" name="Picture 38"/>
          <p:cNvPicPr>
            <a:picLocks noChangeAspect="1" noChangeArrowheads="1"/>
          </p:cNvPicPr>
          <p:nvPr/>
        </p:nvPicPr>
        <p:blipFill>
          <a:blip r:embed="rId7" cstate="print"/>
          <a:srcRect/>
          <a:stretch>
            <a:fillRect/>
          </a:stretch>
        </p:blipFill>
        <p:spPr bwMode="auto">
          <a:xfrm>
            <a:off x="5667375" y="3579813"/>
            <a:ext cx="2840038" cy="2687637"/>
          </a:xfrm>
          <a:prstGeom prst="rect">
            <a:avLst/>
          </a:prstGeom>
          <a:ln>
            <a:noFill/>
          </a:ln>
          <a:effectLst>
            <a:outerShdw blurRad="292100" dist="139700" dir="2700000" algn="tl" rotWithShape="0">
              <a:srgbClr val="333333">
                <a:alpha val="65000"/>
              </a:srgbClr>
            </a:outerShdw>
          </a:effectLst>
        </p:spPr>
      </p:pic>
      <p:pic>
        <p:nvPicPr>
          <p:cNvPr id="114727" name="Picture 39"/>
          <p:cNvPicPr>
            <a:picLocks noChangeAspect="1" noChangeArrowheads="1"/>
          </p:cNvPicPr>
          <p:nvPr/>
        </p:nvPicPr>
        <p:blipFill>
          <a:blip r:embed="rId8" cstate="print"/>
          <a:srcRect/>
          <a:stretch>
            <a:fillRect/>
          </a:stretch>
        </p:blipFill>
        <p:spPr bwMode="auto">
          <a:xfrm>
            <a:off x="5667375" y="3579813"/>
            <a:ext cx="2840038" cy="2687637"/>
          </a:xfrm>
          <a:prstGeom prst="rect">
            <a:avLst/>
          </a:prstGeom>
          <a:noFill/>
          <a:ln w="9525">
            <a:noFill/>
            <a:miter lim="800000"/>
            <a:headEnd/>
            <a:tailEnd/>
          </a:ln>
        </p:spPr>
      </p:pic>
      <p:pic>
        <p:nvPicPr>
          <p:cNvPr id="114728" name="Picture 40"/>
          <p:cNvPicPr>
            <a:picLocks noChangeAspect="1" noChangeArrowheads="1"/>
          </p:cNvPicPr>
          <p:nvPr/>
        </p:nvPicPr>
        <p:blipFill>
          <a:blip r:embed="rId9" cstate="print"/>
          <a:srcRect/>
          <a:stretch>
            <a:fillRect/>
          </a:stretch>
        </p:blipFill>
        <p:spPr bwMode="auto">
          <a:xfrm>
            <a:off x="5667375" y="3579813"/>
            <a:ext cx="2840038" cy="2687637"/>
          </a:xfrm>
          <a:prstGeom prst="rect">
            <a:avLst/>
          </a:prstGeom>
          <a:noFill/>
          <a:ln w="9525">
            <a:noFill/>
            <a:miter lim="800000"/>
            <a:headEnd/>
            <a:tailEnd/>
          </a:ln>
        </p:spPr>
      </p:pic>
      <p:pic>
        <p:nvPicPr>
          <p:cNvPr id="114732" name="Picture 44"/>
          <p:cNvPicPr>
            <a:picLocks noChangeAspect="1" noChangeArrowheads="1"/>
          </p:cNvPicPr>
          <p:nvPr/>
        </p:nvPicPr>
        <p:blipFill>
          <a:blip r:embed="rId10" cstate="print"/>
          <a:srcRect/>
          <a:stretch>
            <a:fillRect/>
          </a:stretch>
        </p:blipFill>
        <p:spPr bwMode="auto">
          <a:xfrm>
            <a:off x="5667375" y="3579813"/>
            <a:ext cx="2840038" cy="2687637"/>
          </a:xfrm>
          <a:prstGeom prst="rect">
            <a:avLst/>
          </a:prstGeom>
          <a:noFill/>
          <a:ln w="9525">
            <a:noFill/>
            <a:miter lim="800000"/>
            <a:headEnd/>
            <a:tailEnd/>
          </a:ln>
        </p:spPr>
      </p:pic>
      <p:grpSp>
        <p:nvGrpSpPr>
          <p:cNvPr id="2" name="Group 4"/>
          <p:cNvGrpSpPr>
            <a:grpSpLocks/>
          </p:cNvGrpSpPr>
          <p:nvPr/>
        </p:nvGrpSpPr>
        <p:grpSpPr bwMode="auto">
          <a:xfrm>
            <a:off x="839787" y="6311012"/>
            <a:ext cx="7464425" cy="546988"/>
            <a:chOff x="529" y="1885"/>
            <a:chExt cx="4702" cy="288"/>
          </a:xfrm>
        </p:grpSpPr>
        <mc:AlternateContent xmlns:mc="http://schemas.openxmlformats.org/markup-compatibility/2006" xmlns:a14="http://schemas.microsoft.com/office/drawing/2010/main">
          <mc:Choice Requires="a14">
            <p:sp>
              <p:nvSpPr>
                <p:cNvPr id="22538" name="Rectangle 5"/>
                <p:cNvSpPr>
                  <a:spLocks noChangeArrowheads="1"/>
                </p:cNvSpPr>
                <p:nvPr/>
              </p:nvSpPr>
              <p:spPr bwMode="auto">
                <a:xfrm>
                  <a:off x="532" y="1897"/>
                  <a:ext cx="1982" cy="276"/>
                </a:xfrm>
                <a:prstGeom prst="rect">
                  <a:avLst/>
                </a:prstGeom>
                <a:noFill/>
                <a:ln w="9525">
                  <a:noFill/>
                  <a:miter lim="800000"/>
                  <a:headEnd/>
                  <a:tailEnd/>
                </a:ln>
              </p:spPr>
              <p:txBody>
                <a:bodyPr/>
                <a:lstStyle/>
                <a:p>
                  <a:pPr algn="ctr" eaLnBrk="0" hangingPunct="0">
                    <a:lnSpc>
                      <a:spcPct val="90000"/>
                    </a:lnSpc>
                    <a:spcBef>
                      <a:spcPct val="20000"/>
                    </a:spcBef>
                  </a:pPr>
                  <a:r>
                    <a:rPr lang="en-US" altLang="en-US" sz="2000" dirty="0" smtClean="0">
                      <a:solidFill>
                        <a:srgbClr val="000000"/>
                      </a:solidFill>
                      <a:cs typeface="Times New Roman" pitchFamily="18" charset="0"/>
                      <a:sym typeface="Symbol" pitchFamily="18" charset="2"/>
                    </a:rPr>
                    <a:t>sin</a:t>
                  </a:r>
                  <a:r>
                    <a:rPr lang="en-US" altLang="en-US" sz="2000" i="1" dirty="0" err="1" smtClean="0">
                      <a:solidFill>
                        <a:srgbClr val="000000"/>
                      </a:solidFill>
                      <a:cs typeface="Times New Roman" pitchFamily="18" charset="0"/>
                      <a:sym typeface="Symbol" pitchFamily="18" charset="2"/>
                    </a:rPr>
                    <a:t></a:t>
                  </a:r>
                  <a:r>
                    <a:rPr lang="en-US" altLang="en-US" sz="2000" baseline="-25000" dirty="0" err="1">
                      <a:solidFill>
                        <a:srgbClr val="000000"/>
                      </a:solidFill>
                      <a:cs typeface="Times New Roman" pitchFamily="18" charset="0"/>
                      <a:sym typeface="Symbol" pitchFamily="18" charset="2"/>
                    </a:rPr>
                    <a:t>c</a:t>
                  </a:r>
                  <a:r>
                    <a:rPr lang="en-US" altLang="en-US" sz="2000" baseline="-25000" dirty="0">
                      <a:solidFill>
                        <a:srgbClr val="000000"/>
                      </a:solidFill>
                      <a:cs typeface="Times New Roman" pitchFamily="18" charset="0"/>
                      <a:sym typeface="Symbol" pitchFamily="18" charset="2"/>
                    </a:rPr>
                    <a:t> </a:t>
                  </a:r>
                  <a:r>
                    <a:rPr lang="en-US" altLang="en-US" i="1" dirty="0" smtClean="0">
                      <a:solidFill>
                        <a:srgbClr val="000000"/>
                      </a:solidFill>
                      <a:cs typeface="Times New Roman" pitchFamily="18" charset="0"/>
                      <a:sym typeface="Symbol" pitchFamily="18" charset="2"/>
                    </a:rPr>
                    <a:t>= </a:t>
                  </a:r>
                  <a14:m>
                    <m:oMath xmlns:m="http://schemas.openxmlformats.org/officeDocument/2006/math">
                      <m:f>
                        <m:fPr>
                          <m:ctrlPr>
                            <a:rPr lang="en-US" altLang="en-US" sz="2000" i="1" dirty="0" smtClean="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smtClean="0">
                              <a:solidFill>
                                <a:srgbClr val="000000"/>
                              </a:solidFill>
                              <a:latin typeface="Cambria Math" panose="02040503050406030204" pitchFamily="18" charset="0"/>
                              <a:cs typeface="Times New Roman" pitchFamily="18" charset="0"/>
                              <a:sym typeface="Symbol" pitchFamily="18" charset="2"/>
                            </a:rPr>
                            <m:t>𝑛</m:t>
                          </m:r>
                          <m:r>
                            <a:rPr lang="en-US" altLang="en-US" sz="2000" i="1" baseline="-25000" dirty="0" smtClean="0">
                              <a:solidFill>
                                <a:srgbClr val="000000"/>
                              </a:solidFill>
                              <a:latin typeface="Cambria Math" panose="02040503050406030204" pitchFamily="18" charset="0"/>
                              <a:cs typeface="Times New Roman" pitchFamily="18" charset="0"/>
                              <a:sym typeface="Symbol" pitchFamily="18" charset="2"/>
                            </a:rPr>
                            <m:t>2</m:t>
                          </m:r>
                        </m:num>
                        <m:den>
                          <m:r>
                            <a:rPr lang="en-US" altLang="en-US" sz="2000" i="1" dirty="0" smtClean="0">
                              <a:solidFill>
                                <a:srgbClr val="000000"/>
                              </a:solidFill>
                              <a:latin typeface="Cambria Math" panose="02040503050406030204" pitchFamily="18" charset="0"/>
                              <a:cs typeface="Times New Roman" pitchFamily="18" charset="0"/>
                              <a:sym typeface="Symbol" pitchFamily="18" charset="2"/>
                            </a:rPr>
                            <m:t>𝑛</m:t>
                          </m:r>
                          <m:r>
                            <a:rPr lang="en-US" altLang="en-US" sz="2000" i="1" baseline="-25000" dirty="0" smtClean="0">
                              <a:solidFill>
                                <a:srgbClr val="000000"/>
                              </a:solidFill>
                              <a:latin typeface="Cambria Math" panose="02040503050406030204" pitchFamily="18" charset="0"/>
                              <a:cs typeface="Times New Roman" pitchFamily="18" charset="0"/>
                              <a:sym typeface="Symbol" pitchFamily="18" charset="2"/>
                            </a:rPr>
                            <m:t>1</m:t>
                          </m:r>
                        </m:den>
                      </m:f>
                    </m:oMath>
                  </a14:m>
                  <a:r>
                    <a:rPr lang="en-US" altLang="en-US" baseline="-25000" dirty="0" smtClean="0">
                      <a:solidFill>
                        <a:srgbClr val="000000"/>
                      </a:solidFill>
                      <a:cs typeface="Times New Roman" pitchFamily="18" charset="0"/>
                      <a:sym typeface="Symbol" pitchFamily="18" charset="2"/>
                    </a:rPr>
                    <a:t> </a:t>
                  </a:r>
                  <a:endParaRPr lang="en-US" altLang="en-US" baseline="-25000" dirty="0">
                    <a:solidFill>
                      <a:srgbClr val="000000"/>
                    </a:solidFill>
                    <a:cs typeface="Times New Roman" pitchFamily="18" charset="0"/>
                    <a:sym typeface="Symbol" pitchFamily="18" charset="2"/>
                  </a:endParaRPr>
                </a:p>
              </p:txBody>
            </p:sp>
          </mc:Choice>
          <mc:Fallback xmlns="">
            <p:sp>
              <p:nvSpPr>
                <p:cNvPr id="22538" name="Rectangle 5"/>
                <p:cNvSpPr>
                  <a:spLocks noRot="1" noChangeAspect="1" noMove="1" noResize="1" noEditPoints="1" noAdjustHandles="1" noChangeArrowheads="1" noChangeShapeType="1" noTextEdit="1"/>
                </p:cNvSpPr>
                <p:nvPr/>
              </p:nvSpPr>
              <p:spPr bwMode="auto">
                <a:xfrm>
                  <a:off x="532" y="1897"/>
                  <a:ext cx="1982" cy="276"/>
                </a:xfrm>
                <a:prstGeom prst="rect">
                  <a:avLst/>
                </a:prstGeom>
                <a:blipFill>
                  <a:blip r:embed="rId11"/>
                  <a:stretch>
                    <a:fillRect t="-16279" b="-6977"/>
                  </a:stretch>
                </a:blipFill>
                <a:ln w="9525">
                  <a:noFill/>
                  <a:miter lim="800000"/>
                  <a:headEnd/>
                  <a:tailEnd/>
                </a:ln>
              </p:spPr>
              <p:txBody>
                <a:bodyPr/>
                <a:lstStyle/>
                <a:p>
                  <a:r>
                    <a:rPr lang="en-US">
                      <a:noFill/>
                    </a:rPr>
                    <a:t> </a:t>
                  </a:r>
                </a:p>
              </p:txBody>
            </p:sp>
          </mc:Fallback>
        </mc:AlternateContent>
        <p:sp>
          <p:nvSpPr>
            <p:cNvPr id="22539" name="Text Box 6"/>
            <p:cNvSpPr txBox="1">
              <a:spLocks noChangeArrowheads="1"/>
            </p:cNvSpPr>
            <p:nvPr/>
          </p:nvSpPr>
          <p:spPr bwMode="auto">
            <a:xfrm>
              <a:off x="2514" y="1885"/>
              <a:ext cx="2717"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dirty="0">
                  <a:solidFill>
                    <a:schemeClr val="bg1"/>
                  </a:solidFill>
                </a:rPr>
                <a:t>Snell’s law for critical angle</a:t>
              </a:r>
              <a:endParaRPr lang="en-US" altLang="en-US" i="1" dirty="0">
                <a:solidFill>
                  <a:schemeClr val="bg1"/>
                </a:solidFill>
                <a:latin typeface="Courier New" pitchFamily="49" charset="0"/>
                <a:sym typeface="Symbol" pitchFamily="18" charset="2"/>
              </a:endParaRPr>
            </a:p>
          </p:txBody>
        </p:sp>
        <p:sp>
          <p:nvSpPr>
            <p:cNvPr id="22540" name="Rectangle 7"/>
            <p:cNvSpPr>
              <a:spLocks noChangeArrowheads="1"/>
            </p:cNvSpPr>
            <p:nvPr/>
          </p:nvSpPr>
          <p:spPr bwMode="auto">
            <a:xfrm>
              <a:off x="529" y="1887"/>
              <a:ext cx="4701" cy="278"/>
            </a:xfrm>
            <a:prstGeom prst="rect">
              <a:avLst/>
            </a:prstGeom>
            <a:noFill/>
            <a:ln w="12700">
              <a:solidFill>
                <a:schemeClr val="tx1"/>
              </a:solidFill>
              <a:miter lim="800000"/>
              <a:headEnd/>
              <a:tailEnd/>
            </a:ln>
          </p:spPr>
          <p:txBody>
            <a:bodyPr wrap="none" anchor="ctr"/>
            <a:lstStyle/>
            <a:p>
              <a:endParaRPr lang="en-US" altLang="en-US"/>
            </a:p>
          </p:txBody>
        </p:sp>
      </p:grpSp>
      <p:sp>
        <p:nvSpPr>
          <p:cNvPr id="116765" name="Text Box 29"/>
          <p:cNvSpPr txBox="1">
            <a:spLocks noChangeArrowheads="1"/>
          </p:cNvSpPr>
          <p:nvPr/>
        </p:nvSpPr>
        <p:spPr bwMode="auto">
          <a:xfrm>
            <a:off x="5711825" y="5700713"/>
            <a:ext cx="517525" cy="519112"/>
          </a:xfrm>
          <a:prstGeom prst="rect">
            <a:avLst/>
          </a:prstGeom>
          <a:noFill/>
          <a:ln w="9525">
            <a:noFill/>
            <a:miter lim="800000"/>
            <a:headEnd/>
            <a:tailEnd/>
          </a:ln>
        </p:spPr>
        <p:txBody>
          <a:bodyPr wrap="none">
            <a:spAutoFit/>
          </a:bodyPr>
          <a:lstStyle/>
          <a:p>
            <a:r>
              <a:rPr lang="en-US" altLang="en-US" sz="2800" i="1">
                <a:solidFill>
                  <a:schemeClr val="bg1"/>
                </a:solidFill>
              </a:rPr>
              <a:t>n</a:t>
            </a:r>
            <a:r>
              <a:rPr lang="en-US" altLang="en-US" sz="2800" baseline="-25000">
                <a:solidFill>
                  <a:schemeClr val="bg1"/>
                </a:solidFill>
              </a:rPr>
              <a:t>1</a:t>
            </a:r>
            <a:endParaRPr lang="en-US" altLang="en-US" sz="2800" i="1">
              <a:solidFill>
                <a:schemeClr val="bg1"/>
              </a:solidFill>
            </a:endParaRPr>
          </a:p>
        </p:txBody>
      </p:sp>
      <p:sp>
        <p:nvSpPr>
          <p:cNvPr id="116766" name="Text Box 30"/>
          <p:cNvSpPr txBox="1">
            <a:spLocks noChangeArrowheads="1"/>
          </p:cNvSpPr>
          <p:nvPr/>
        </p:nvSpPr>
        <p:spPr bwMode="auto">
          <a:xfrm>
            <a:off x="5697538" y="4383088"/>
            <a:ext cx="517525" cy="519112"/>
          </a:xfrm>
          <a:prstGeom prst="rect">
            <a:avLst/>
          </a:prstGeom>
          <a:noFill/>
          <a:ln w="9525">
            <a:noFill/>
            <a:miter lim="800000"/>
            <a:headEnd/>
            <a:tailEnd/>
          </a:ln>
        </p:spPr>
        <p:txBody>
          <a:bodyPr wrap="none">
            <a:spAutoFit/>
          </a:bodyPr>
          <a:lstStyle/>
          <a:p>
            <a:r>
              <a:rPr lang="en-US" altLang="en-US" sz="2800" i="1"/>
              <a:t>n</a:t>
            </a:r>
            <a:r>
              <a:rPr lang="en-US" altLang="en-US" sz="2800" baseline="-25000"/>
              <a:t>2</a:t>
            </a:r>
            <a:endParaRPr lang="en-US" altLang="en-US" sz="2800" i="1"/>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4691">
                                            <p:txEl>
                                              <p:pRg st="1" end="1"/>
                                            </p:txEl>
                                          </p:spTgt>
                                        </p:tgtEl>
                                        <p:attrNameLst>
                                          <p:attrName>style.visibility</p:attrName>
                                        </p:attrNameLst>
                                      </p:cBhvr>
                                      <p:to>
                                        <p:strVal val="visible"/>
                                      </p:to>
                                    </p:set>
                                    <p:anim calcmode="lin" valueType="num">
                                      <p:cBhvr additive="base">
                                        <p:cTn id="7" dur="500" fill="hold"/>
                                        <p:tgtEl>
                                          <p:spTgt spid="11469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69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163866"/>
                                        </p:tgtEl>
                                        <p:attrNameLst>
                                          <p:attrName>style.visibility</p:attrName>
                                        </p:attrNameLst>
                                      </p:cBhvr>
                                      <p:to>
                                        <p:strVal val="visible"/>
                                      </p:to>
                                    </p:set>
                                    <p:anim calcmode="lin" valueType="num">
                                      <p:cBhvr>
                                        <p:cTn id="13" dur="500" fill="hold"/>
                                        <p:tgtEl>
                                          <p:spTgt spid="163866"/>
                                        </p:tgtEl>
                                        <p:attrNameLst>
                                          <p:attrName>ppt_w</p:attrName>
                                        </p:attrNameLst>
                                      </p:cBhvr>
                                      <p:tavLst>
                                        <p:tav tm="0">
                                          <p:val>
                                            <p:fltVal val="0"/>
                                          </p:val>
                                        </p:tav>
                                        <p:tav tm="100000">
                                          <p:val>
                                            <p:strVal val="#ppt_w"/>
                                          </p:val>
                                        </p:tav>
                                      </p:tavLst>
                                    </p:anim>
                                    <p:anim calcmode="lin" valueType="num">
                                      <p:cBhvr>
                                        <p:cTn id="14" dur="500" fill="hold"/>
                                        <p:tgtEl>
                                          <p:spTgt spid="163866"/>
                                        </p:tgtEl>
                                        <p:attrNameLst>
                                          <p:attrName>ppt_h</p:attrName>
                                        </p:attrNameLst>
                                      </p:cBhvr>
                                      <p:tavLst>
                                        <p:tav tm="0">
                                          <p:val>
                                            <p:fltVal val="0"/>
                                          </p:val>
                                        </p:tav>
                                        <p:tav tm="100000">
                                          <p:val>
                                            <p:strVal val="#ppt_h"/>
                                          </p:val>
                                        </p:tav>
                                      </p:tavLst>
                                    </p:anim>
                                    <p:animEffect transition="in" filter="fade">
                                      <p:cBhvr>
                                        <p:cTn id="15" dur="500"/>
                                        <p:tgtEl>
                                          <p:spTgt spid="163866"/>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14691">
                                            <p:txEl>
                                              <p:pRg st="2" end="2"/>
                                            </p:txEl>
                                          </p:spTgt>
                                        </p:tgtEl>
                                        <p:attrNameLst>
                                          <p:attrName>style.visibility</p:attrName>
                                        </p:attrNameLst>
                                      </p:cBhvr>
                                      <p:to>
                                        <p:strVal val="visible"/>
                                      </p:to>
                                    </p:set>
                                    <p:anim calcmode="lin" valueType="num">
                                      <p:cBhvr additive="base">
                                        <p:cTn id="20" dur="500" fill="hold"/>
                                        <p:tgtEl>
                                          <p:spTgt spid="114691">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469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par>
                                <p:cTn id="22" presetID="10" presetClass="entr" presetSubtype="0" fill="hold" nodeType="withEffect">
                                  <p:stCondLst>
                                    <p:cond delay="0"/>
                                  </p:stCondLst>
                                  <p:childTnLst>
                                    <p:set>
                                      <p:cBhvr>
                                        <p:cTn id="23" dur="1" fill="hold">
                                          <p:stCondLst>
                                            <p:cond delay="0"/>
                                          </p:stCondLst>
                                        </p:cTn>
                                        <p:tgtEl>
                                          <p:spTgt spid="114726"/>
                                        </p:tgtEl>
                                        <p:attrNameLst>
                                          <p:attrName>style.visibility</p:attrName>
                                        </p:attrNameLst>
                                      </p:cBhvr>
                                      <p:to>
                                        <p:strVal val="visible"/>
                                      </p:to>
                                    </p:set>
                                    <p:animEffect transition="in" filter="fade">
                                      <p:cBhvr>
                                        <p:cTn id="24" dur="500"/>
                                        <p:tgtEl>
                                          <p:spTgt spid="11472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114727"/>
                                        </p:tgtEl>
                                        <p:attrNameLst>
                                          <p:attrName>style.visibility</p:attrName>
                                        </p:attrNameLst>
                                      </p:cBhvr>
                                      <p:to>
                                        <p:strVal val="visible"/>
                                      </p:to>
                                    </p:set>
                                    <p:animEffect transition="in" filter="fade">
                                      <p:cBhvr>
                                        <p:cTn id="29" dur="500"/>
                                        <p:tgtEl>
                                          <p:spTgt spid="114727"/>
                                        </p:tgtEl>
                                      </p:cBhvr>
                                    </p:animEffect>
                                  </p:childTnLst>
                                  <p:subTnLst>
                                    <p:audio>
                                      <p:cMediaNode>
                                        <p:cTn display="0" masterRel="sameClick">
                                          <p:stCondLst>
                                            <p:cond evt="begin" delay="0">
                                              <p:tn val="27"/>
                                            </p:cond>
                                          </p:stCondLst>
                                          <p:endCondLst>
                                            <p:cond evt="onStopAudio" delay="0">
                                              <p:tgtEl>
                                                <p:sldTgt/>
                                              </p:tgtEl>
                                            </p:cond>
                                          </p:endCondLst>
                                        </p:cTn>
                                        <p:tgtEl>
                                          <p:sndTgt r:embed="rId5" name="voltage.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114728"/>
                                        </p:tgtEl>
                                        <p:attrNameLst>
                                          <p:attrName>style.visibility</p:attrName>
                                        </p:attrNameLst>
                                      </p:cBhvr>
                                      <p:to>
                                        <p:strVal val="visible"/>
                                      </p:to>
                                    </p:set>
                                    <p:animEffect transition="in" filter="fade">
                                      <p:cBhvr>
                                        <p:cTn id="34" dur="500"/>
                                        <p:tgtEl>
                                          <p:spTgt spid="114728"/>
                                        </p:tgtEl>
                                      </p:cBhvr>
                                    </p:animEffect>
                                  </p:childTnLst>
                                  <p:subTnLst>
                                    <p:audio>
                                      <p:cMediaNode>
                                        <p:cTn display="0" masterRel="sameClick">
                                          <p:stCondLst>
                                            <p:cond evt="begin" delay="0">
                                              <p:tn val="32"/>
                                            </p:cond>
                                          </p:stCondLst>
                                          <p:endCondLst>
                                            <p:cond evt="onStopAudio" delay="0">
                                              <p:tgtEl>
                                                <p:sldTgt/>
                                              </p:tgtEl>
                                            </p:cond>
                                          </p:endCondLst>
                                        </p:cTn>
                                        <p:tgtEl>
                                          <p:sndTgt r:embed="rId5" name="voltage.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114732"/>
                                        </p:tgtEl>
                                        <p:attrNameLst>
                                          <p:attrName>style.visibility</p:attrName>
                                        </p:attrNameLst>
                                      </p:cBhvr>
                                      <p:to>
                                        <p:strVal val="visible"/>
                                      </p:to>
                                    </p:set>
                                    <p:animEffect transition="in" filter="fade">
                                      <p:cBhvr>
                                        <p:cTn id="39" dur="500"/>
                                        <p:tgtEl>
                                          <p:spTgt spid="114732"/>
                                        </p:tgtEl>
                                      </p:cBhvr>
                                    </p:animEffect>
                                  </p:childTnLst>
                                  <p:subTnLst>
                                    <p:audio>
                                      <p:cMediaNode>
                                        <p:cTn display="0" masterRel="sameClick">
                                          <p:stCondLst>
                                            <p:cond evt="begin" delay="0">
                                              <p:tn val="37"/>
                                            </p:cond>
                                          </p:stCondLst>
                                          <p:endCondLst>
                                            <p:cond evt="onStopAudio" delay="0">
                                              <p:tgtEl>
                                                <p:sldTgt/>
                                              </p:tgtEl>
                                            </p:cond>
                                          </p:endCondLst>
                                        </p:cTn>
                                        <p:tgtEl>
                                          <p:sndTgt r:embed="rId5" name="voltage.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14691">
                                            <p:txEl>
                                              <p:pRg st="3" end="3"/>
                                            </p:txEl>
                                          </p:spTgt>
                                        </p:tgtEl>
                                        <p:attrNameLst>
                                          <p:attrName>style.visibility</p:attrName>
                                        </p:attrNameLst>
                                      </p:cBhvr>
                                      <p:to>
                                        <p:strVal val="visible"/>
                                      </p:to>
                                    </p:set>
                                    <p:anim calcmode="lin" valueType="num">
                                      <p:cBhvr additive="base">
                                        <p:cTn id="44" dur="500" fill="hold"/>
                                        <p:tgtEl>
                                          <p:spTgt spid="114691">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1469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116765"/>
                                        </p:tgtEl>
                                        <p:attrNameLst>
                                          <p:attrName>style.visibility</p:attrName>
                                        </p:attrNameLst>
                                      </p:cBhvr>
                                      <p:to>
                                        <p:strVal val="visible"/>
                                      </p:to>
                                    </p:set>
                                    <p:anim calcmode="lin" valueType="num">
                                      <p:cBhvr>
                                        <p:cTn id="50" dur="500" fill="hold"/>
                                        <p:tgtEl>
                                          <p:spTgt spid="116765"/>
                                        </p:tgtEl>
                                        <p:attrNameLst>
                                          <p:attrName>ppt_w</p:attrName>
                                        </p:attrNameLst>
                                      </p:cBhvr>
                                      <p:tavLst>
                                        <p:tav tm="0">
                                          <p:val>
                                            <p:fltVal val="0"/>
                                          </p:val>
                                        </p:tav>
                                        <p:tav tm="100000">
                                          <p:val>
                                            <p:strVal val="#ppt_w"/>
                                          </p:val>
                                        </p:tav>
                                      </p:tavLst>
                                    </p:anim>
                                    <p:anim calcmode="lin" valueType="num">
                                      <p:cBhvr>
                                        <p:cTn id="51" dur="500" fill="hold"/>
                                        <p:tgtEl>
                                          <p:spTgt spid="116765"/>
                                        </p:tgtEl>
                                        <p:attrNameLst>
                                          <p:attrName>ppt_h</p:attrName>
                                        </p:attrNameLst>
                                      </p:cBhvr>
                                      <p:tavLst>
                                        <p:tav tm="0">
                                          <p:val>
                                            <p:fltVal val="0"/>
                                          </p:val>
                                        </p:tav>
                                        <p:tav tm="100000">
                                          <p:val>
                                            <p:strVal val="#ppt_h"/>
                                          </p:val>
                                        </p:tav>
                                      </p:tavLst>
                                    </p:anim>
                                    <p:animEffect transition="in" filter="fade">
                                      <p:cBhvr>
                                        <p:cTn id="52" dur="500"/>
                                        <p:tgtEl>
                                          <p:spTgt spid="116765"/>
                                        </p:tgtEl>
                                      </p:cBhvr>
                                    </p:animEffect>
                                  </p:childTnLst>
                                  <p:subTnLst>
                                    <p:audio>
                                      <p:cMediaNode>
                                        <p:cTn display="0" masterRel="sameClick">
                                          <p:stCondLst>
                                            <p:cond evt="begin" delay="0">
                                              <p:tn val="48"/>
                                            </p:cond>
                                          </p:stCondLst>
                                          <p:endCondLst>
                                            <p:cond evt="onStopAudio" delay="0">
                                              <p:tgtEl>
                                                <p:sldTgt/>
                                              </p:tgtEl>
                                            </p:cond>
                                          </p:endCondLst>
                                        </p:cTn>
                                        <p:tgtEl>
                                          <p:sndTgt r:embed="rId3" name="camera.wav"/>
                                        </p:tgtEl>
                                      </p:cMediaNode>
                                    </p:audio>
                                  </p:subTnLst>
                                </p:cTn>
                              </p:par>
                            </p:childTnLst>
                          </p:cTn>
                        </p:par>
                      </p:childTnLst>
                    </p:cTn>
                  </p:par>
                  <p:par>
                    <p:cTn id="53" fill="hold">
                      <p:stCondLst>
                        <p:cond delay="indefinite"/>
                      </p:stCondLst>
                      <p:childTnLst>
                        <p:par>
                          <p:cTn id="54" fill="hold">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116766"/>
                                        </p:tgtEl>
                                        <p:attrNameLst>
                                          <p:attrName>style.visibility</p:attrName>
                                        </p:attrNameLst>
                                      </p:cBhvr>
                                      <p:to>
                                        <p:strVal val="visible"/>
                                      </p:to>
                                    </p:set>
                                    <p:anim calcmode="lin" valueType="num">
                                      <p:cBhvr>
                                        <p:cTn id="57" dur="500" fill="hold"/>
                                        <p:tgtEl>
                                          <p:spTgt spid="116766"/>
                                        </p:tgtEl>
                                        <p:attrNameLst>
                                          <p:attrName>ppt_w</p:attrName>
                                        </p:attrNameLst>
                                      </p:cBhvr>
                                      <p:tavLst>
                                        <p:tav tm="0">
                                          <p:val>
                                            <p:fltVal val="0"/>
                                          </p:val>
                                        </p:tav>
                                        <p:tav tm="100000">
                                          <p:val>
                                            <p:strVal val="#ppt_w"/>
                                          </p:val>
                                        </p:tav>
                                      </p:tavLst>
                                    </p:anim>
                                    <p:anim calcmode="lin" valueType="num">
                                      <p:cBhvr>
                                        <p:cTn id="58" dur="500" fill="hold"/>
                                        <p:tgtEl>
                                          <p:spTgt spid="116766"/>
                                        </p:tgtEl>
                                        <p:attrNameLst>
                                          <p:attrName>ppt_h</p:attrName>
                                        </p:attrNameLst>
                                      </p:cBhvr>
                                      <p:tavLst>
                                        <p:tav tm="0">
                                          <p:val>
                                            <p:fltVal val="0"/>
                                          </p:val>
                                        </p:tav>
                                        <p:tav tm="100000">
                                          <p:val>
                                            <p:strVal val="#ppt_h"/>
                                          </p:val>
                                        </p:tav>
                                      </p:tavLst>
                                    </p:anim>
                                    <p:animEffect transition="in" filter="fade">
                                      <p:cBhvr>
                                        <p:cTn id="59" dur="500"/>
                                        <p:tgtEl>
                                          <p:spTgt spid="116766"/>
                                        </p:tgtEl>
                                      </p:cBhvr>
                                    </p:animEffect>
                                  </p:childTnLst>
                                  <p:subTnLst>
                                    <p:audio>
                                      <p:cMediaNode>
                                        <p:cTn display="0" masterRel="sameClick">
                                          <p:stCondLst>
                                            <p:cond evt="begin" delay="0">
                                              <p:tn val="55"/>
                                            </p:cond>
                                          </p:stCondLst>
                                          <p:endCondLst>
                                            <p:cond evt="onStopAudio" delay="0">
                                              <p:tgtEl>
                                                <p:sldTgt/>
                                              </p:tgtEl>
                                            </p:cond>
                                          </p:endCondLst>
                                        </p:cTn>
                                        <p:tgtEl>
                                          <p:sndTgt r:embed="rId3" name="camera.wav"/>
                                        </p:tgtEl>
                                      </p:cMediaNode>
                                    </p:audio>
                                  </p:sub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114691">
                                            <p:txEl>
                                              <p:pRg st="4" end="4"/>
                                            </p:txEl>
                                          </p:spTgt>
                                        </p:tgtEl>
                                        <p:attrNameLst>
                                          <p:attrName>style.visibility</p:attrName>
                                        </p:attrNameLst>
                                      </p:cBhvr>
                                      <p:to>
                                        <p:strVal val="visible"/>
                                      </p:to>
                                    </p:set>
                                    <p:anim calcmode="lin" valueType="num">
                                      <p:cBhvr additive="base">
                                        <p:cTn id="64" dur="500" fill="hold"/>
                                        <p:tgtEl>
                                          <p:spTgt spid="114691">
                                            <p:txEl>
                                              <p:pRg st="4" end="4"/>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14691">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0" fill="hold" nodeType="clickEffect">
                                  <p:stCondLst>
                                    <p:cond delay="0"/>
                                  </p:stCondLst>
                                  <p:childTnLst>
                                    <p:set>
                                      <p:cBhvr>
                                        <p:cTn id="69" dur="1" fill="hold">
                                          <p:stCondLst>
                                            <p:cond delay="0"/>
                                          </p:stCondLst>
                                        </p:cTn>
                                        <p:tgtEl>
                                          <p:spTgt spid="2"/>
                                        </p:tgtEl>
                                        <p:attrNameLst>
                                          <p:attrName>style.visibility</p:attrName>
                                        </p:attrNameLst>
                                      </p:cBhvr>
                                      <p:to>
                                        <p:strVal val="visible"/>
                                      </p:to>
                                    </p:set>
                                    <p:anim calcmode="lin" valueType="num">
                                      <p:cBhvr>
                                        <p:cTn id="70" dur="500" fill="hold"/>
                                        <p:tgtEl>
                                          <p:spTgt spid="2"/>
                                        </p:tgtEl>
                                        <p:attrNameLst>
                                          <p:attrName>ppt_w</p:attrName>
                                        </p:attrNameLst>
                                      </p:cBhvr>
                                      <p:tavLst>
                                        <p:tav tm="0">
                                          <p:val>
                                            <p:fltVal val="0"/>
                                          </p:val>
                                        </p:tav>
                                        <p:tav tm="100000">
                                          <p:val>
                                            <p:strVal val="#ppt_w"/>
                                          </p:val>
                                        </p:tav>
                                      </p:tavLst>
                                    </p:anim>
                                    <p:anim calcmode="lin" valueType="num">
                                      <p:cBhvr>
                                        <p:cTn id="71" dur="500" fill="hold"/>
                                        <p:tgtEl>
                                          <p:spTgt spid="2"/>
                                        </p:tgtEl>
                                        <p:attrNameLst>
                                          <p:attrName>ppt_h</p:attrName>
                                        </p:attrNameLst>
                                      </p:cBhvr>
                                      <p:tavLst>
                                        <p:tav tm="0">
                                          <p:val>
                                            <p:fltVal val="0"/>
                                          </p:val>
                                        </p:tav>
                                        <p:tav tm="100000">
                                          <p:val>
                                            <p:strVal val="#ppt_h"/>
                                          </p:val>
                                        </p:tav>
                                      </p:tavLst>
                                    </p:anim>
                                    <p:animEffect transition="in" filter="fade">
                                      <p:cBhvr>
                                        <p:cTn id="72" dur="500"/>
                                        <p:tgtEl>
                                          <p:spTgt spid="2"/>
                                        </p:tgtEl>
                                      </p:cBhvr>
                                    </p:animEffect>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65" grpId="0"/>
      <p:bldP spid="11676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79" name="Rectangle 31"/>
          <p:cNvSpPr>
            <a:spLocks noChangeArrowheads="1"/>
          </p:cNvSpPr>
          <p:nvPr/>
        </p:nvSpPr>
        <p:spPr bwMode="auto">
          <a:xfrm>
            <a:off x="681038" y="5822576"/>
            <a:ext cx="7777162" cy="1035424"/>
          </a:xfrm>
          <a:prstGeom prst="rect">
            <a:avLst/>
          </a:prstGeom>
          <a:solidFill>
            <a:srgbClr val="FFCCCC"/>
          </a:solidFill>
          <a:ln w="9525">
            <a:noFill/>
            <a:miter lim="800000"/>
            <a:headEnd/>
            <a:tailEnd/>
          </a:ln>
        </p:spPr>
        <p:txBody>
          <a:bodyPr/>
          <a:lstStyle/>
          <a:p>
            <a:pPr eaLnBrk="0" hangingPunct="0">
              <a:spcBef>
                <a:spcPct val="20000"/>
              </a:spcBef>
            </a:pPr>
            <a:r>
              <a:rPr lang="en-US" altLang="en-US" b="1" i="1" dirty="0"/>
              <a:t>FYI</a:t>
            </a:r>
          </a:p>
          <a:p>
            <a:pPr eaLnBrk="0" hangingPunct="0">
              <a:spcBef>
                <a:spcPts val="0"/>
              </a:spcBef>
            </a:pPr>
            <a:r>
              <a:rPr lang="en-US" altLang="en-US" sz="2000" dirty="0" smtClean="0">
                <a:sym typeface="Symbol" pitchFamily="18" charset="2"/>
              </a:rPr>
              <a:t>Since </a:t>
            </a:r>
            <a:r>
              <a:rPr lang="en-US" altLang="en-US" sz="2000" dirty="0">
                <a:sym typeface="Symbol" pitchFamily="18" charset="2"/>
              </a:rPr>
              <a:t>the sine of anything is </a:t>
            </a:r>
            <a:r>
              <a:rPr lang="en-US" altLang="en-US" sz="2000" u="sng" dirty="0">
                <a:sym typeface="Symbol" pitchFamily="18" charset="2"/>
              </a:rPr>
              <a:t>always</a:t>
            </a:r>
            <a:r>
              <a:rPr lang="en-US" altLang="en-US" sz="2000" dirty="0">
                <a:sym typeface="Symbol" pitchFamily="18" charset="2"/>
              </a:rPr>
              <a:t> less than or equal to 1, you can always tell whether a critical angle exists.</a:t>
            </a:r>
          </a:p>
        </p:txBody>
      </p:sp>
      <p:sp>
        <p:nvSpPr>
          <p:cNvPr id="23555" name="Rectangle 2"/>
          <p:cNvSpPr>
            <a:spLocks noChangeArrowheads="1"/>
          </p:cNvSpPr>
          <p:nvPr/>
        </p:nvSpPr>
        <p:spPr bwMode="auto">
          <a:xfrm>
            <a:off x="685800" y="1549400"/>
            <a:ext cx="7772400" cy="42703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Snell’s law</a:t>
            </a:r>
            <a:r>
              <a:rPr lang="en-US" altLang="en-US">
                <a:solidFill>
                  <a:schemeClr val="accent2"/>
                </a:solidFill>
              </a:rPr>
              <a:t> – total internal reflection</a:t>
            </a:r>
          </a:p>
        </p:txBody>
      </p:sp>
      <p:sp>
        <p:nvSpPr>
          <p:cNvPr id="23556" name="Rectangle 3"/>
          <p:cNvSpPr>
            <a:spLocks noGrp="1" noChangeArrowheads="1"/>
          </p:cNvSpPr>
          <p:nvPr>
            <p:ph type="ctrTitle" idx="4294967295"/>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mc:AlternateContent xmlns:mc="http://schemas.openxmlformats.org/markup-compatibility/2006" xmlns:a14="http://schemas.microsoft.com/office/drawing/2010/main">
        <mc:Choice Requires="a14">
          <p:sp>
            <p:nvSpPr>
              <p:cNvPr id="163844" name="Rectangle 4"/>
              <p:cNvSpPr>
                <a:spLocks noChangeArrowheads="1"/>
              </p:cNvSpPr>
              <p:nvPr/>
            </p:nvSpPr>
            <p:spPr bwMode="auto">
              <a:xfrm>
                <a:off x="687388" y="1943100"/>
                <a:ext cx="7772400" cy="3939988"/>
              </a:xfrm>
              <a:prstGeom prst="rect">
                <a:avLst/>
              </a:prstGeom>
              <a:solidFill>
                <a:srgbClr val="CCFFCC"/>
              </a:solidFill>
              <a:ln w="9525">
                <a:noFill/>
                <a:miter lim="800000"/>
                <a:headEnd/>
                <a:tailEnd/>
              </a:ln>
            </p:spPr>
            <p:txBody>
              <a:bodyPr/>
              <a:lstStyle/>
              <a:p>
                <a:pPr eaLnBrk="0" hangingPunct="0">
                  <a:spcBef>
                    <a:spcPct val="20000"/>
                  </a:spcBef>
                </a:pPr>
                <a:r>
                  <a:rPr lang="en-US" altLang="en-US" dirty="0" smtClean="0">
                    <a:sym typeface="Symbol" pitchFamily="18" charset="2"/>
                  </a:rPr>
                  <a:t>PRACTICE: </a:t>
                </a:r>
                <a:r>
                  <a:rPr lang="en-US" altLang="en-US" dirty="0">
                    <a:solidFill>
                      <a:srgbClr val="000000"/>
                    </a:solidFill>
                    <a:cs typeface="Times New Roman" pitchFamily="18" charset="0"/>
                  </a:rPr>
                  <a:t>A ray of light is trapped                                  in piece of  crown glass. </a:t>
                </a:r>
              </a:p>
              <a:p>
                <a:pPr eaLnBrk="0" hangingPunct="0">
                  <a:spcBef>
                    <a:spcPct val="20000"/>
                  </a:spcBef>
                </a:pPr>
                <a:r>
                  <a:rPr lang="en-US" altLang="en-US" dirty="0">
                    <a:solidFill>
                      <a:srgbClr val="000000"/>
                    </a:solidFill>
                    <a:cs typeface="Times New Roman" pitchFamily="18" charset="0"/>
                  </a:rPr>
                  <a:t>(a) What is its critical angle if the                                    glass is in air?</a:t>
                </a:r>
              </a:p>
              <a:p>
                <a:pPr eaLnBrk="0" hangingPunct="0">
                  <a:spcBef>
                    <a:spcPct val="20000"/>
                  </a:spcBef>
                </a:pPr>
                <a:r>
                  <a:rPr lang="en-US" altLang="en-US" dirty="0">
                    <a:solidFill>
                      <a:srgbClr val="000000"/>
                    </a:solidFill>
                    <a:cs typeface="Times New Roman" pitchFamily="18" charset="0"/>
                  </a:rPr>
                  <a:t>(b) What is its critical angle if the                                    glass is in water?</a:t>
                </a:r>
              </a:p>
              <a:p>
                <a:pPr eaLnBrk="0" hangingPunct="0">
                  <a:spcBef>
                    <a:spcPct val="20000"/>
                  </a:spcBef>
                </a:pPr>
                <a:r>
                  <a:rPr lang="en-US" altLang="en-US" dirty="0">
                    <a:solidFill>
                      <a:srgbClr val="000000"/>
                    </a:solidFill>
                    <a:cs typeface="Times New Roman" pitchFamily="18" charset="0"/>
                  </a:rPr>
                  <a:t>SOLUTION: Use </a:t>
                </a:r>
                <a:r>
                  <a:rPr lang="en-US" altLang="en-US" sz="2000" dirty="0">
                    <a:solidFill>
                      <a:srgbClr val="000000"/>
                    </a:solidFill>
                    <a:cs typeface="Times New Roman" pitchFamily="18" charset="0"/>
                    <a:sym typeface="Symbol" pitchFamily="18" charset="2"/>
                  </a:rPr>
                  <a:t>sin</a:t>
                </a:r>
                <a:r>
                  <a:rPr lang="en-US" altLang="en-US" sz="2000" i="1" dirty="0" err="1">
                    <a:solidFill>
                      <a:srgbClr val="000000"/>
                    </a:solidFill>
                    <a:cs typeface="Times New Roman" pitchFamily="18" charset="0"/>
                    <a:sym typeface="Symbol" pitchFamily="18" charset="2"/>
                  </a:rPr>
                  <a:t></a:t>
                </a:r>
                <a:r>
                  <a:rPr lang="en-US" altLang="en-US" sz="2000" baseline="-25000" dirty="0" err="1">
                    <a:solidFill>
                      <a:srgbClr val="000000"/>
                    </a:solidFill>
                    <a:cs typeface="Times New Roman" pitchFamily="18" charset="0"/>
                    <a:sym typeface="Symbol" pitchFamily="18" charset="2"/>
                  </a:rPr>
                  <a:t>c</a:t>
                </a:r>
                <a:r>
                  <a:rPr lang="en-US" altLang="en-US" sz="2000" baseline="-25000" dirty="0">
                    <a:solidFill>
                      <a:srgbClr val="000000"/>
                    </a:solidFill>
                    <a:cs typeface="Times New Roman" pitchFamily="18" charset="0"/>
                    <a:sym typeface="Symbol" pitchFamily="18" charset="2"/>
                  </a:rPr>
                  <a:t> </a:t>
                </a:r>
                <a:r>
                  <a:rPr lang="en-US" altLang="en-US" sz="2000" i="1" dirty="0">
                    <a:solidFill>
                      <a:srgbClr val="000000"/>
                    </a:solidFill>
                    <a:cs typeface="Times New Roman" pitchFamily="18" charset="0"/>
                    <a:sym typeface="Symbol" pitchFamily="18" charset="2"/>
                  </a:rPr>
                  <a:t>= </a:t>
                </a:r>
                <a14:m>
                  <m:oMath xmlns:m="http://schemas.openxmlformats.org/officeDocument/2006/math">
                    <m:f>
                      <m:f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a:solidFill>
                              <a:srgbClr val="000000"/>
                            </a:solidFill>
                            <a:latin typeface="Cambria Math" panose="02040503050406030204" pitchFamily="18" charset="0"/>
                            <a:cs typeface="Times New Roman" pitchFamily="18" charset="0"/>
                            <a:sym typeface="Symbol" pitchFamily="18" charset="2"/>
                          </a:rPr>
                          <m:t>𝑛</m:t>
                        </m:r>
                        <m:r>
                          <a:rPr lang="en-US" altLang="en-US" sz="2000" i="1" baseline="-25000" dirty="0">
                            <a:solidFill>
                              <a:srgbClr val="000000"/>
                            </a:solidFill>
                            <a:latin typeface="Cambria Math" panose="02040503050406030204" pitchFamily="18" charset="0"/>
                            <a:cs typeface="Times New Roman" pitchFamily="18" charset="0"/>
                            <a:sym typeface="Symbol" pitchFamily="18" charset="2"/>
                          </a:rPr>
                          <m:t>2</m:t>
                        </m:r>
                      </m:num>
                      <m:den>
                        <m:r>
                          <a:rPr lang="en-US" altLang="en-US" sz="2000" i="1" dirty="0">
                            <a:solidFill>
                              <a:srgbClr val="000000"/>
                            </a:solidFill>
                            <a:latin typeface="Cambria Math" panose="02040503050406030204" pitchFamily="18" charset="0"/>
                            <a:cs typeface="Times New Roman" pitchFamily="18" charset="0"/>
                            <a:sym typeface="Symbol" pitchFamily="18" charset="2"/>
                          </a:rPr>
                          <m:t>𝑛</m:t>
                        </m:r>
                        <m:r>
                          <a:rPr lang="en-US" altLang="en-US" sz="2000" i="1" baseline="-25000" dirty="0">
                            <a:solidFill>
                              <a:srgbClr val="000000"/>
                            </a:solidFill>
                            <a:latin typeface="Cambria Math" panose="02040503050406030204" pitchFamily="18" charset="0"/>
                            <a:cs typeface="Times New Roman" pitchFamily="18" charset="0"/>
                            <a:sym typeface="Symbol" pitchFamily="18" charset="2"/>
                          </a:rPr>
                          <m:t>1</m:t>
                        </m:r>
                      </m:den>
                    </m:f>
                  </m:oMath>
                </a14:m>
                <a:r>
                  <a:rPr lang="en-US" altLang="en-US" baseline="-25000" dirty="0">
                    <a:solidFill>
                      <a:srgbClr val="000000"/>
                    </a:solidFill>
                    <a:cs typeface="Times New Roman" pitchFamily="18" charset="0"/>
                    <a:sym typeface="Symbol" pitchFamily="18" charset="2"/>
                  </a:rPr>
                  <a:t> </a:t>
                </a:r>
                <a:r>
                  <a:rPr lang="en-US" altLang="en-US" dirty="0" smtClean="0">
                    <a:solidFill>
                      <a:srgbClr val="000000"/>
                    </a:solidFill>
                    <a:cs typeface="Times New Roman" pitchFamily="18" charset="0"/>
                    <a:sym typeface="Symbol" pitchFamily="18" charset="2"/>
                  </a:rPr>
                  <a:t>:</a:t>
                </a:r>
                <a:endParaRPr lang="en-US" altLang="en-US" dirty="0">
                  <a:solidFill>
                    <a:srgbClr val="000000"/>
                  </a:solidFill>
                  <a:cs typeface="Times New Roman" pitchFamily="18" charset="0"/>
                </a:endParaRPr>
              </a:p>
              <a:p>
                <a:pPr eaLnBrk="0" hangingPunct="0">
                  <a:spcBef>
                    <a:spcPts val="0"/>
                  </a:spcBef>
                </a:pPr>
                <a:r>
                  <a:rPr lang="en-US" altLang="en-US" sz="2000" dirty="0">
                    <a:solidFill>
                      <a:srgbClr val="000000"/>
                    </a:solidFill>
                    <a:cs typeface="Times New Roman" pitchFamily="18" charset="0"/>
                    <a:sym typeface="Symbol" pitchFamily="18" charset="2"/>
                  </a:rPr>
                  <a:t>(a) sin</a:t>
                </a:r>
                <a:r>
                  <a:rPr lang="en-US" altLang="en-US" sz="2000" i="1" dirty="0" err="1">
                    <a:solidFill>
                      <a:srgbClr val="000000"/>
                    </a:solidFill>
                    <a:cs typeface="Times New Roman" pitchFamily="18" charset="0"/>
                    <a:sym typeface="Symbol" pitchFamily="18" charset="2"/>
                  </a:rPr>
                  <a:t></a:t>
                </a:r>
                <a:r>
                  <a:rPr lang="en-US" altLang="en-US" sz="2000" baseline="-25000" dirty="0" err="1">
                    <a:solidFill>
                      <a:srgbClr val="000000"/>
                    </a:solidFill>
                    <a:cs typeface="Times New Roman" pitchFamily="18" charset="0"/>
                    <a:sym typeface="Symbol" pitchFamily="18" charset="2"/>
                  </a:rPr>
                  <a:t>c</a:t>
                </a:r>
                <a:r>
                  <a:rPr lang="en-US" altLang="en-US" sz="2000" baseline="-25000" dirty="0">
                    <a:solidFill>
                      <a:srgbClr val="000000"/>
                    </a:solidFill>
                    <a:cs typeface="Times New Roman" pitchFamily="18" charset="0"/>
                    <a:sym typeface="Symbol" pitchFamily="18" charset="2"/>
                  </a:rPr>
                  <a:t> </a:t>
                </a:r>
                <a:r>
                  <a:rPr lang="en-US" altLang="en-US" sz="2000" i="1" dirty="0">
                    <a:solidFill>
                      <a:srgbClr val="000000"/>
                    </a:solidFill>
                    <a:cs typeface="Times New Roman" pitchFamily="18" charset="0"/>
                    <a:sym typeface="Symbol" pitchFamily="18" charset="2"/>
                  </a:rPr>
                  <a:t>= </a:t>
                </a:r>
                <a14:m>
                  <m:oMath xmlns:m="http://schemas.openxmlformats.org/officeDocument/2006/math">
                    <m:f>
                      <m:f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a:solidFill>
                              <a:srgbClr val="000000"/>
                            </a:solidFill>
                            <a:latin typeface="Cambria Math" panose="02040503050406030204" pitchFamily="18" charset="0"/>
                            <a:cs typeface="Times New Roman" pitchFamily="18" charset="0"/>
                            <a:sym typeface="Symbol" pitchFamily="18" charset="2"/>
                          </a:rPr>
                          <m:t>𝑛</m:t>
                        </m:r>
                        <m:r>
                          <a:rPr lang="en-US" altLang="en-US" sz="2000" i="1" baseline="-25000" dirty="0">
                            <a:solidFill>
                              <a:srgbClr val="000000"/>
                            </a:solidFill>
                            <a:latin typeface="Cambria Math" panose="02040503050406030204" pitchFamily="18" charset="0"/>
                            <a:cs typeface="Times New Roman" pitchFamily="18" charset="0"/>
                            <a:sym typeface="Symbol" pitchFamily="18" charset="2"/>
                          </a:rPr>
                          <m:t>2</m:t>
                        </m:r>
                      </m:num>
                      <m:den>
                        <m:r>
                          <a:rPr lang="en-US" altLang="en-US" sz="2000" i="1" dirty="0">
                            <a:solidFill>
                              <a:srgbClr val="000000"/>
                            </a:solidFill>
                            <a:latin typeface="Cambria Math" panose="02040503050406030204" pitchFamily="18" charset="0"/>
                            <a:cs typeface="Times New Roman" pitchFamily="18" charset="0"/>
                            <a:sym typeface="Symbol" pitchFamily="18" charset="2"/>
                          </a:rPr>
                          <m:t>𝑛</m:t>
                        </m:r>
                        <m:r>
                          <a:rPr lang="en-US" altLang="en-US" sz="2000" i="1" baseline="-25000" dirty="0">
                            <a:solidFill>
                              <a:srgbClr val="000000"/>
                            </a:solidFill>
                            <a:latin typeface="Cambria Math" panose="02040503050406030204" pitchFamily="18" charset="0"/>
                            <a:cs typeface="Times New Roman" pitchFamily="18" charset="0"/>
                            <a:sym typeface="Symbol" pitchFamily="18" charset="2"/>
                          </a:rPr>
                          <m:t>1</m:t>
                        </m:r>
                      </m:den>
                    </m:f>
                    <m:r>
                      <a:rPr lang="en-US" altLang="en-US" sz="2000" i="1" dirty="0" smtClean="0">
                        <a:solidFill>
                          <a:srgbClr val="000000"/>
                        </a:solidFill>
                        <a:latin typeface="Cambria Math" panose="02040503050406030204" pitchFamily="18" charset="0"/>
                        <a:cs typeface="Times New Roman" pitchFamily="18" charset="0"/>
                        <a:sym typeface="Symbol" pitchFamily="18" charset="2"/>
                      </a:rPr>
                      <m:t>=</m:t>
                    </m:r>
                    <m:f>
                      <m:fPr>
                        <m:ctrlPr>
                          <a:rPr lang="en-US" altLang="en-US" sz="2000" i="1" dirty="0" smtClean="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smtClean="0">
                            <a:solidFill>
                              <a:srgbClr val="000000"/>
                            </a:solidFill>
                            <a:latin typeface="Cambria Math" panose="02040503050406030204" pitchFamily="18" charset="0"/>
                            <a:cs typeface="Times New Roman" pitchFamily="18" charset="0"/>
                            <a:sym typeface="Symbol" pitchFamily="18" charset="2"/>
                          </a:rPr>
                          <m:t>1.00</m:t>
                        </m:r>
                      </m:num>
                      <m:den>
                        <m:r>
                          <a:rPr lang="en-US" altLang="en-US" sz="2000" i="1" dirty="0" smtClean="0">
                            <a:solidFill>
                              <a:srgbClr val="000000"/>
                            </a:solidFill>
                            <a:latin typeface="Cambria Math" panose="02040503050406030204" pitchFamily="18" charset="0"/>
                            <a:cs typeface="Times New Roman" pitchFamily="18" charset="0"/>
                            <a:sym typeface="Symbol" pitchFamily="18" charset="2"/>
                          </a:rPr>
                          <m:t>1.52</m:t>
                        </m:r>
                      </m:den>
                    </m:f>
                    <m:r>
                      <a:rPr lang="en-US" altLang="en-US" sz="2000" i="1" dirty="0" smtClean="0">
                        <a:solidFill>
                          <a:srgbClr val="000000"/>
                        </a:solidFill>
                        <a:latin typeface="Cambria Math" panose="02040503050406030204" pitchFamily="18" charset="0"/>
                        <a:cs typeface="Times New Roman" pitchFamily="18" charset="0"/>
                        <a:sym typeface="Symbol" pitchFamily="18" charset="2"/>
                      </a:rPr>
                      <m:t> = 0.65789</m:t>
                    </m:r>
                  </m:oMath>
                </a14:m>
                <a:r>
                  <a:rPr lang="en-US" altLang="en-US" sz="2000" dirty="0">
                    <a:solidFill>
                      <a:srgbClr val="000000"/>
                    </a:solidFill>
                    <a:cs typeface="Times New Roman" pitchFamily="18" charset="0"/>
                    <a:sym typeface="Symbol" pitchFamily="18" charset="2"/>
                  </a:rPr>
                  <a:t>  </a:t>
                </a:r>
                <a:r>
                  <a:rPr lang="en-US" altLang="en-US" sz="2000" i="1" dirty="0">
                    <a:solidFill>
                      <a:srgbClr val="000000"/>
                    </a:solidFill>
                    <a:cs typeface="Times New Roman" pitchFamily="18" charset="0"/>
                    <a:sym typeface="Symbol" pitchFamily="18" charset="2"/>
                  </a:rPr>
                  <a:t></a:t>
                </a:r>
                <a:r>
                  <a:rPr lang="en-US" altLang="en-US" sz="2000" baseline="-25000" dirty="0">
                    <a:solidFill>
                      <a:srgbClr val="000000"/>
                    </a:solidFill>
                    <a:cs typeface="Times New Roman" pitchFamily="18" charset="0"/>
                    <a:sym typeface="Symbol" pitchFamily="18" charset="2"/>
                  </a:rPr>
                  <a:t>c </a:t>
                </a:r>
                <a:r>
                  <a:rPr lang="en-US" altLang="en-US" sz="2000" i="1" dirty="0">
                    <a:solidFill>
                      <a:srgbClr val="000000"/>
                    </a:solidFill>
                    <a:cs typeface="Times New Roman" pitchFamily="18" charset="0"/>
                    <a:sym typeface="Symbol" pitchFamily="18" charset="2"/>
                  </a:rPr>
                  <a:t> </a:t>
                </a:r>
                <a:r>
                  <a:rPr lang="en-US" altLang="en-US" sz="2000" dirty="0">
                    <a:solidFill>
                      <a:srgbClr val="000000"/>
                    </a:solidFill>
                    <a:cs typeface="Times New Roman" pitchFamily="18" charset="0"/>
                    <a:sym typeface="Symbol" pitchFamily="18" charset="2"/>
                  </a:rPr>
                  <a:t>= </a:t>
                </a:r>
                <a14:m>
                  <m:oMath xmlns:m="http://schemas.openxmlformats.org/officeDocument/2006/math">
                    <m:r>
                      <a:rPr lang="en-US" altLang="en-US" sz="2000" i="1" dirty="0" smtClean="0">
                        <a:solidFill>
                          <a:srgbClr val="000000"/>
                        </a:solidFill>
                        <a:latin typeface="Cambria Math" panose="02040503050406030204" pitchFamily="18" charset="0"/>
                        <a:cs typeface="Times New Roman" pitchFamily="18" charset="0"/>
                        <a:sym typeface="Symbol" pitchFamily="18" charset="2"/>
                      </a:rPr>
                      <m:t>41</m:t>
                    </m:r>
                  </m:oMath>
                </a14:m>
                <a:r>
                  <a:rPr lang="en-US" altLang="en-US" dirty="0">
                    <a:solidFill>
                      <a:srgbClr val="000000"/>
                    </a:solidFill>
                    <a:cs typeface="Times New Roman" pitchFamily="18" charset="0"/>
                    <a:sym typeface="Symbol" pitchFamily="18" charset="2"/>
                  </a:rPr>
                  <a:t>.</a:t>
                </a:r>
              </a:p>
              <a:p>
                <a:pPr eaLnBrk="0" hangingPunct="0">
                  <a:spcBef>
                    <a:spcPct val="20000"/>
                  </a:spcBef>
                </a:pPr>
                <a:r>
                  <a:rPr lang="en-US" altLang="en-US" sz="2000" dirty="0">
                    <a:solidFill>
                      <a:srgbClr val="000000"/>
                    </a:solidFill>
                    <a:cs typeface="Times New Roman" pitchFamily="18" charset="0"/>
                    <a:sym typeface="Symbol" pitchFamily="18" charset="2"/>
                  </a:rPr>
                  <a:t>(b)</a:t>
                </a:r>
                <a:r>
                  <a:rPr lang="en-US" altLang="en-US" dirty="0">
                    <a:solidFill>
                      <a:srgbClr val="000000"/>
                    </a:solidFill>
                    <a:cs typeface="Times New Roman" pitchFamily="18" charset="0"/>
                    <a:sym typeface="Symbol" pitchFamily="18" charset="2"/>
                  </a:rPr>
                  <a:t> </a:t>
                </a:r>
                <a:r>
                  <a:rPr lang="en-US" altLang="en-US" sz="2000" dirty="0">
                    <a:solidFill>
                      <a:srgbClr val="000000"/>
                    </a:solidFill>
                    <a:cs typeface="Times New Roman" pitchFamily="18" charset="0"/>
                    <a:sym typeface="Symbol" pitchFamily="18" charset="2"/>
                  </a:rPr>
                  <a:t>sin</a:t>
                </a:r>
                <a:r>
                  <a:rPr lang="en-US" altLang="en-US" sz="2000" i="1" dirty="0" err="1">
                    <a:solidFill>
                      <a:srgbClr val="000000"/>
                    </a:solidFill>
                    <a:cs typeface="Times New Roman" pitchFamily="18" charset="0"/>
                    <a:sym typeface="Symbol" pitchFamily="18" charset="2"/>
                  </a:rPr>
                  <a:t></a:t>
                </a:r>
                <a:r>
                  <a:rPr lang="en-US" altLang="en-US" sz="2000" baseline="-25000" dirty="0" err="1">
                    <a:solidFill>
                      <a:srgbClr val="000000"/>
                    </a:solidFill>
                    <a:cs typeface="Times New Roman" pitchFamily="18" charset="0"/>
                    <a:sym typeface="Symbol" pitchFamily="18" charset="2"/>
                  </a:rPr>
                  <a:t>c</a:t>
                </a:r>
                <a:r>
                  <a:rPr lang="en-US" altLang="en-US" sz="2000" baseline="-25000" dirty="0">
                    <a:solidFill>
                      <a:srgbClr val="000000"/>
                    </a:solidFill>
                    <a:cs typeface="Times New Roman" pitchFamily="18" charset="0"/>
                    <a:sym typeface="Symbol" pitchFamily="18" charset="2"/>
                  </a:rPr>
                  <a:t> </a:t>
                </a:r>
                <a:r>
                  <a:rPr lang="en-US" altLang="en-US" sz="2000" i="1" dirty="0">
                    <a:solidFill>
                      <a:srgbClr val="000000"/>
                    </a:solidFill>
                    <a:cs typeface="Times New Roman" pitchFamily="18" charset="0"/>
                    <a:sym typeface="Symbol" pitchFamily="18" charset="2"/>
                  </a:rPr>
                  <a:t>= </a:t>
                </a:r>
                <a14:m>
                  <m:oMath xmlns:m="http://schemas.openxmlformats.org/officeDocument/2006/math">
                    <m:f>
                      <m:f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a:solidFill>
                              <a:srgbClr val="000000"/>
                            </a:solidFill>
                            <a:latin typeface="Cambria Math" panose="02040503050406030204" pitchFamily="18" charset="0"/>
                            <a:cs typeface="Times New Roman" pitchFamily="18" charset="0"/>
                            <a:sym typeface="Symbol" pitchFamily="18" charset="2"/>
                          </a:rPr>
                          <m:t>𝑛</m:t>
                        </m:r>
                        <m:r>
                          <a:rPr lang="en-US" altLang="en-US" sz="2000" i="1" baseline="-25000" dirty="0">
                            <a:solidFill>
                              <a:srgbClr val="000000"/>
                            </a:solidFill>
                            <a:latin typeface="Cambria Math" panose="02040503050406030204" pitchFamily="18" charset="0"/>
                            <a:cs typeface="Times New Roman" pitchFamily="18" charset="0"/>
                            <a:sym typeface="Symbol" pitchFamily="18" charset="2"/>
                          </a:rPr>
                          <m:t>2</m:t>
                        </m:r>
                      </m:num>
                      <m:den>
                        <m:r>
                          <a:rPr lang="en-US" altLang="en-US" sz="2000" i="1" dirty="0">
                            <a:solidFill>
                              <a:srgbClr val="000000"/>
                            </a:solidFill>
                            <a:latin typeface="Cambria Math" panose="02040503050406030204" pitchFamily="18" charset="0"/>
                            <a:cs typeface="Times New Roman" pitchFamily="18" charset="0"/>
                            <a:sym typeface="Symbol" pitchFamily="18" charset="2"/>
                          </a:rPr>
                          <m:t>𝑛</m:t>
                        </m:r>
                        <m:r>
                          <a:rPr lang="en-US" altLang="en-US" sz="2000" i="1" baseline="-25000" dirty="0">
                            <a:solidFill>
                              <a:srgbClr val="000000"/>
                            </a:solidFill>
                            <a:latin typeface="Cambria Math" panose="02040503050406030204" pitchFamily="18" charset="0"/>
                            <a:cs typeface="Times New Roman" pitchFamily="18" charset="0"/>
                            <a:sym typeface="Symbol" pitchFamily="18" charset="2"/>
                          </a:rPr>
                          <m:t>1</m:t>
                        </m:r>
                      </m:den>
                    </m:f>
                  </m:oMath>
                </a14:m>
                <a:r>
                  <a:rPr lang="en-US" altLang="en-US" sz="2000" dirty="0" smtClean="0">
                    <a:solidFill>
                      <a:srgbClr val="000000"/>
                    </a:solidFill>
                    <a:cs typeface="Times New Roman" pitchFamily="18" charset="0"/>
                    <a:sym typeface="Symbol" pitchFamily="18" charset="2"/>
                  </a:rPr>
                  <a:t> </a:t>
                </a:r>
                <a14:m>
                  <m:oMath xmlns:m="http://schemas.openxmlformats.org/officeDocument/2006/math">
                    <m:r>
                      <a:rPr lang="en-US" altLang="en-US" sz="2000" i="1" dirty="0" smtClean="0">
                        <a:solidFill>
                          <a:srgbClr val="000000"/>
                        </a:solidFill>
                        <a:latin typeface="Cambria Math" panose="02040503050406030204" pitchFamily="18" charset="0"/>
                        <a:cs typeface="Times New Roman" pitchFamily="18" charset="0"/>
                        <a:sym typeface="Symbol" pitchFamily="18" charset="2"/>
                      </a:rPr>
                      <m:t>=</m:t>
                    </m:r>
                    <m:f>
                      <m:f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a:solidFill>
                              <a:srgbClr val="000000"/>
                            </a:solidFill>
                            <a:latin typeface="Cambria Math" panose="02040503050406030204" pitchFamily="18" charset="0"/>
                            <a:cs typeface="Times New Roman" pitchFamily="18" charset="0"/>
                            <a:sym typeface="Symbol" pitchFamily="18" charset="2"/>
                          </a:rPr>
                          <m:t>1.33</m:t>
                        </m:r>
                      </m:num>
                      <m:den>
                        <m:r>
                          <a:rPr lang="en-US" altLang="en-US" sz="2000" i="1" dirty="0">
                            <a:solidFill>
                              <a:srgbClr val="000000"/>
                            </a:solidFill>
                            <a:latin typeface="Cambria Math" panose="02040503050406030204" pitchFamily="18" charset="0"/>
                            <a:cs typeface="Times New Roman" pitchFamily="18" charset="0"/>
                            <a:sym typeface="Symbol" pitchFamily="18" charset="2"/>
                          </a:rPr>
                          <m:t>1.52</m:t>
                        </m:r>
                      </m:den>
                    </m:f>
                    <m:r>
                      <a:rPr lang="en-US" altLang="en-US" sz="2000" i="1" dirty="0">
                        <a:solidFill>
                          <a:srgbClr val="000000"/>
                        </a:solidFill>
                        <a:latin typeface="Cambria Math" panose="02040503050406030204" pitchFamily="18" charset="0"/>
                        <a:cs typeface="Times New Roman" pitchFamily="18" charset="0"/>
                        <a:sym typeface="Symbol" pitchFamily="18" charset="2"/>
                      </a:rPr>
                      <m:t> =0.87500</m:t>
                    </m:r>
                  </m:oMath>
                </a14:m>
                <a:r>
                  <a:rPr lang="en-US" altLang="en-US" sz="2000" dirty="0">
                    <a:solidFill>
                      <a:srgbClr val="000000"/>
                    </a:solidFill>
                    <a:cs typeface="Times New Roman" pitchFamily="18" charset="0"/>
                    <a:sym typeface="Symbol" pitchFamily="18" charset="2"/>
                  </a:rPr>
                  <a:t>  </a:t>
                </a:r>
                <a:r>
                  <a:rPr lang="en-US" altLang="en-US" sz="2000" i="1" dirty="0">
                    <a:solidFill>
                      <a:srgbClr val="000000"/>
                    </a:solidFill>
                    <a:cs typeface="Times New Roman" pitchFamily="18" charset="0"/>
                    <a:sym typeface="Symbol" pitchFamily="18" charset="2"/>
                  </a:rPr>
                  <a:t></a:t>
                </a:r>
                <a:r>
                  <a:rPr lang="en-US" altLang="en-US" sz="2000" baseline="-25000" dirty="0">
                    <a:solidFill>
                      <a:srgbClr val="000000"/>
                    </a:solidFill>
                    <a:cs typeface="Times New Roman" pitchFamily="18" charset="0"/>
                    <a:sym typeface="Symbol" pitchFamily="18" charset="2"/>
                  </a:rPr>
                  <a:t>c </a:t>
                </a:r>
                <a:r>
                  <a:rPr lang="en-US" altLang="en-US" sz="2000" i="1" dirty="0">
                    <a:solidFill>
                      <a:srgbClr val="000000"/>
                    </a:solidFill>
                    <a:cs typeface="Times New Roman" pitchFamily="18" charset="0"/>
                    <a:sym typeface="Symbol" pitchFamily="18" charset="2"/>
                  </a:rPr>
                  <a:t> </a:t>
                </a:r>
                <a:r>
                  <a:rPr lang="en-US" altLang="en-US" sz="2000" dirty="0">
                    <a:solidFill>
                      <a:srgbClr val="000000"/>
                    </a:solidFill>
                    <a:cs typeface="Times New Roman" pitchFamily="18" charset="0"/>
                    <a:sym typeface="Symbol" pitchFamily="18" charset="2"/>
                  </a:rPr>
                  <a:t>= </a:t>
                </a:r>
                <a14:m>
                  <m:oMath xmlns:m="http://schemas.openxmlformats.org/officeDocument/2006/math">
                    <m:r>
                      <a:rPr lang="en-US" altLang="en-US" sz="2000" i="1" dirty="0" smtClean="0">
                        <a:solidFill>
                          <a:srgbClr val="000000"/>
                        </a:solidFill>
                        <a:latin typeface="Cambria Math" panose="02040503050406030204" pitchFamily="18" charset="0"/>
                        <a:cs typeface="Times New Roman" pitchFamily="18" charset="0"/>
                        <a:sym typeface="Symbol" pitchFamily="18" charset="2"/>
                      </a:rPr>
                      <m:t>61</m:t>
                    </m:r>
                  </m:oMath>
                </a14:m>
                <a:r>
                  <a:rPr lang="en-US" altLang="en-US" sz="2000"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sym typeface="Symbol" pitchFamily="18" charset="2"/>
                  </a:rPr>
                  <a:t>.</a:t>
                </a:r>
              </a:p>
            </p:txBody>
          </p:sp>
        </mc:Choice>
        <mc:Fallback xmlns="">
          <p:sp>
            <p:nvSpPr>
              <p:cNvPr id="163844" name="Rectangle 4"/>
              <p:cNvSpPr>
                <a:spLocks noRot="1" noChangeAspect="1" noMove="1" noResize="1" noEditPoints="1" noAdjustHandles="1" noChangeArrowheads="1" noChangeShapeType="1" noTextEdit="1"/>
              </p:cNvSpPr>
              <p:nvPr/>
            </p:nvSpPr>
            <p:spPr bwMode="auto">
              <a:xfrm>
                <a:off x="687388" y="1943100"/>
                <a:ext cx="7772400" cy="3939988"/>
              </a:xfrm>
              <a:prstGeom prst="rect">
                <a:avLst/>
              </a:prstGeom>
              <a:blipFill>
                <a:blip r:embed="rId5"/>
                <a:stretch>
                  <a:fillRect l="-1255" t="-1084" r="-2039" b="-464"/>
                </a:stretch>
              </a:blipFill>
              <a:ln w="9525">
                <a:noFill/>
                <a:miter lim="800000"/>
                <a:headEnd/>
                <a:tailEnd/>
              </a:ln>
            </p:spPr>
            <p:txBody>
              <a:bodyPr/>
              <a:lstStyle/>
              <a:p>
                <a:r>
                  <a:rPr lang="en-US">
                    <a:noFill/>
                  </a:rPr>
                  <a:t> </a:t>
                </a:r>
              </a:p>
            </p:txBody>
          </p:sp>
        </mc:Fallback>
      </mc:AlternateContent>
      <p:pic>
        <p:nvPicPr>
          <p:cNvPr id="116763" name="Picture 27"/>
          <p:cNvPicPr>
            <a:picLocks noChangeAspect="1" noChangeArrowheads="1"/>
          </p:cNvPicPr>
          <p:nvPr/>
        </p:nvPicPr>
        <p:blipFill>
          <a:blip r:embed="rId6" cstate="print"/>
          <a:srcRect/>
          <a:stretch>
            <a:fillRect/>
          </a:stretch>
        </p:blipFill>
        <p:spPr bwMode="auto">
          <a:xfrm>
            <a:off x="7134225" y="100013"/>
            <a:ext cx="1897063" cy="1795462"/>
          </a:xfrm>
          <a:prstGeom prst="rect">
            <a:avLst/>
          </a:prstGeom>
          <a:ln>
            <a:noFill/>
          </a:ln>
          <a:effectLst>
            <a:outerShdw blurRad="292100" dist="139700" dir="2700000" algn="tl" rotWithShape="0">
              <a:srgbClr val="333333">
                <a:alpha val="65000"/>
              </a:srgbClr>
            </a:outerShdw>
          </a:effectLst>
        </p:spPr>
      </p:pic>
      <p:pic>
        <p:nvPicPr>
          <p:cNvPr id="116764" name="Picture 28"/>
          <p:cNvPicPr>
            <a:picLocks noChangeAspect="1" noChangeArrowheads="1"/>
          </p:cNvPicPr>
          <p:nvPr/>
        </p:nvPicPr>
        <p:blipFill>
          <a:blip r:embed="rId7" cstate="print"/>
          <a:srcRect/>
          <a:stretch>
            <a:fillRect/>
          </a:stretch>
        </p:blipFill>
        <p:spPr bwMode="auto">
          <a:xfrm>
            <a:off x="5667375" y="1998663"/>
            <a:ext cx="3382963" cy="2566987"/>
          </a:xfrm>
          <a:prstGeom prst="rect">
            <a:avLst/>
          </a:prstGeom>
          <a:ln>
            <a:noFill/>
          </a:ln>
          <a:effectLst>
            <a:outerShdw blurRad="292100" dist="139700" dir="2700000" algn="tl" rotWithShape="0">
              <a:srgbClr val="333333">
                <a:alpha val="65000"/>
              </a:srgbClr>
            </a:outerShdw>
          </a:effectLst>
        </p:spPr>
      </p:pic>
      <p:sp>
        <p:nvSpPr>
          <p:cNvPr id="116765" name="Text Box 29"/>
          <p:cNvSpPr txBox="1">
            <a:spLocks noChangeArrowheads="1"/>
          </p:cNvSpPr>
          <p:nvPr/>
        </p:nvSpPr>
        <p:spPr bwMode="auto">
          <a:xfrm>
            <a:off x="7137400" y="1363663"/>
            <a:ext cx="517525" cy="519112"/>
          </a:xfrm>
          <a:prstGeom prst="rect">
            <a:avLst/>
          </a:prstGeom>
          <a:noFill/>
          <a:ln w="9525">
            <a:noFill/>
            <a:miter lim="800000"/>
            <a:headEnd/>
            <a:tailEnd/>
          </a:ln>
        </p:spPr>
        <p:txBody>
          <a:bodyPr wrap="none">
            <a:spAutoFit/>
          </a:bodyPr>
          <a:lstStyle/>
          <a:p>
            <a:r>
              <a:rPr lang="en-US" altLang="en-US" sz="2800" i="1">
                <a:solidFill>
                  <a:schemeClr val="bg1"/>
                </a:solidFill>
              </a:rPr>
              <a:t>n</a:t>
            </a:r>
            <a:r>
              <a:rPr lang="en-US" altLang="en-US" sz="2800" baseline="-25000">
                <a:solidFill>
                  <a:schemeClr val="bg1"/>
                </a:solidFill>
              </a:rPr>
              <a:t>1</a:t>
            </a:r>
            <a:endParaRPr lang="en-US" altLang="en-US" sz="2800" i="1">
              <a:solidFill>
                <a:schemeClr val="bg1"/>
              </a:solidFill>
            </a:endParaRPr>
          </a:p>
        </p:txBody>
      </p:sp>
      <p:sp>
        <p:nvSpPr>
          <p:cNvPr id="116766" name="Text Box 30"/>
          <p:cNvSpPr txBox="1">
            <a:spLocks noChangeArrowheads="1"/>
          </p:cNvSpPr>
          <p:nvPr/>
        </p:nvSpPr>
        <p:spPr bwMode="auto">
          <a:xfrm>
            <a:off x="7123113" y="122238"/>
            <a:ext cx="517525" cy="519112"/>
          </a:xfrm>
          <a:prstGeom prst="rect">
            <a:avLst/>
          </a:prstGeom>
          <a:noFill/>
          <a:ln w="9525">
            <a:noFill/>
            <a:miter lim="800000"/>
            <a:headEnd/>
            <a:tailEnd/>
          </a:ln>
        </p:spPr>
        <p:txBody>
          <a:bodyPr wrap="none">
            <a:spAutoFit/>
          </a:bodyPr>
          <a:lstStyle/>
          <a:p>
            <a:r>
              <a:rPr lang="en-US" altLang="en-US" sz="2800" i="1"/>
              <a:t>n</a:t>
            </a:r>
            <a:r>
              <a:rPr lang="en-US" altLang="en-US" sz="2800" baseline="-25000"/>
              <a:t>2</a:t>
            </a:r>
            <a:endParaRPr lang="en-US" altLang="en-US" sz="2800" i="1"/>
          </a:p>
        </p:txBody>
      </p:sp>
      <p:pic>
        <p:nvPicPr>
          <p:cNvPr id="23564" name="Picture 1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175250" y="88900"/>
            <a:ext cx="1870075" cy="18573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3844">
                                            <p:txEl>
                                              <p:pRg st="0" end="0"/>
                                            </p:txEl>
                                          </p:spTgt>
                                        </p:tgtEl>
                                        <p:attrNameLst>
                                          <p:attrName>style.visibility</p:attrName>
                                        </p:attrNameLst>
                                      </p:cBhvr>
                                      <p:to>
                                        <p:strVal val="visible"/>
                                      </p:to>
                                    </p:set>
                                    <p:anim calcmode="lin" valueType="num">
                                      <p:cBhvr additive="base">
                                        <p:cTn id="7" dur="500" fill="hold"/>
                                        <p:tgtEl>
                                          <p:spTgt spid="16384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4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44">
                                            <p:txEl>
                                              <p:pRg st="1" end="1"/>
                                            </p:txEl>
                                          </p:spTgt>
                                        </p:tgtEl>
                                        <p:attrNameLst>
                                          <p:attrName>style.visibility</p:attrName>
                                        </p:attrNameLst>
                                      </p:cBhvr>
                                      <p:to>
                                        <p:strVal val="visible"/>
                                      </p:to>
                                    </p:set>
                                    <p:anim calcmode="lin" valueType="num">
                                      <p:cBhvr additive="base">
                                        <p:cTn id="13" dur="500" fill="hold"/>
                                        <p:tgtEl>
                                          <p:spTgt spid="16384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4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844">
                                            <p:txEl>
                                              <p:pRg st="2" end="2"/>
                                            </p:txEl>
                                          </p:spTgt>
                                        </p:tgtEl>
                                        <p:attrNameLst>
                                          <p:attrName>style.visibility</p:attrName>
                                        </p:attrNameLst>
                                      </p:cBhvr>
                                      <p:to>
                                        <p:strVal val="visible"/>
                                      </p:to>
                                    </p:set>
                                    <p:anim calcmode="lin" valueType="num">
                                      <p:cBhvr additive="base">
                                        <p:cTn id="19" dur="500" fill="hold"/>
                                        <p:tgtEl>
                                          <p:spTgt spid="16384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4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10" presetClass="entr" presetSubtype="0" fill="hold" nodeType="withEffect">
                                  <p:stCondLst>
                                    <p:cond delay="0"/>
                                  </p:stCondLst>
                                  <p:childTnLst>
                                    <p:set>
                                      <p:cBhvr>
                                        <p:cTn id="22" dur="1" fill="hold">
                                          <p:stCondLst>
                                            <p:cond delay="0"/>
                                          </p:stCondLst>
                                        </p:cTn>
                                        <p:tgtEl>
                                          <p:spTgt spid="116764"/>
                                        </p:tgtEl>
                                        <p:attrNameLst>
                                          <p:attrName>style.visibility</p:attrName>
                                        </p:attrNameLst>
                                      </p:cBhvr>
                                      <p:to>
                                        <p:strVal val="visible"/>
                                      </p:to>
                                    </p:set>
                                    <p:animEffect transition="in" filter="fade">
                                      <p:cBhvr>
                                        <p:cTn id="23" dur="2000"/>
                                        <p:tgtEl>
                                          <p:spTgt spid="116764"/>
                                        </p:tgtEl>
                                      </p:cBhvr>
                                    </p:animEffect>
                                  </p:childTnLst>
                                </p:cTn>
                              </p:par>
                              <p:par>
                                <p:cTn id="24" presetID="10" presetClass="entr" presetSubtype="0" fill="hold" nodeType="withEffect">
                                  <p:stCondLst>
                                    <p:cond delay="0"/>
                                  </p:stCondLst>
                                  <p:childTnLst>
                                    <p:set>
                                      <p:cBhvr>
                                        <p:cTn id="25" dur="1" fill="hold">
                                          <p:stCondLst>
                                            <p:cond delay="0"/>
                                          </p:stCondLst>
                                        </p:cTn>
                                        <p:tgtEl>
                                          <p:spTgt spid="23564"/>
                                        </p:tgtEl>
                                        <p:attrNameLst>
                                          <p:attrName>style.visibility</p:attrName>
                                        </p:attrNameLst>
                                      </p:cBhvr>
                                      <p:to>
                                        <p:strVal val="visible"/>
                                      </p:to>
                                    </p:set>
                                    <p:animEffect transition="in" filter="fade">
                                      <p:cBhvr>
                                        <p:cTn id="26" dur="2000"/>
                                        <p:tgtEl>
                                          <p:spTgt spid="2356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6763"/>
                                        </p:tgtEl>
                                        <p:attrNameLst>
                                          <p:attrName>style.visibility</p:attrName>
                                        </p:attrNameLst>
                                      </p:cBhvr>
                                      <p:to>
                                        <p:strVal val="visible"/>
                                      </p:to>
                                    </p:set>
                                    <p:animEffect transition="in" filter="fade">
                                      <p:cBhvr>
                                        <p:cTn id="31" dur="500"/>
                                        <p:tgtEl>
                                          <p:spTgt spid="11676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116765"/>
                                        </p:tgtEl>
                                        <p:attrNameLst>
                                          <p:attrName>style.visibility</p:attrName>
                                        </p:attrNameLst>
                                      </p:cBhvr>
                                      <p:to>
                                        <p:strVal val="visible"/>
                                      </p:to>
                                    </p:set>
                                    <p:anim calcmode="lin" valueType="num">
                                      <p:cBhvr>
                                        <p:cTn id="36" dur="500" fill="hold"/>
                                        <p:tgtEl>
                                          <p:spTgt spid="116765"/>
                                        </p:tgtEl>
                                        <p:attrNameLst>
                                          <p:attrName>ppt_w</p:attrName>
                                        </p:attrNameLst>
                                      </p:cBhvr>
                                      <p:tavLst>
                                        <p:tav tm="0">
                                          <p:val>
                                            <p:fltVal val="0"/>
                                          </p:val>
                                        </p:tav>
                                        <p:tav tm="100000">
                                          <p:val>
                                            <p:strVal val="#ppt_w"/>
                                          </p:val>
                                        </p:tav>
                                      </p:tavLst>
                                    </p:anim>
                                    <p:anim calcmode="lin" valueType="num">
                                      <p:cBhvr>
                                        <p:cTn id="37" dur="500" fill="hold"/>
                                        <p:tgtEl>
                                          <p:spTgt spid="116765"/>
                                        </p:tgtEl>
                                        <p:attrNameLst>
                                          <p:attrName>ppt_h</p:attrName>
                                        </p:attrNameLst>
                                      </p:cBhvr>
                                      <p:tavLst>
                                        <p:tav tm="0">
                                          <p:val>
                                            <p:fltVal val="0"/>
                                          </p:val>
                                        </p:tav>
                                        <p:tav tm="100000">
                                          <p:val>
                                            <p:strVal val="#ppt_h"/>
                                          </p:val>
                                        </p:tav>
                                      </p:tavLst>
                                    </p:anim>
                                    <p:animEffect transition="in" filter="fade">
                                      <p:cBhvr>
                                        <p:cTn id="38" dur="500"/>
                                        <p:tgtEl>
                                          <p:spTgt spid="116765"/>
                                        </p:tgtEl>
                                      </p:cBhvr>
                                    </p:animEffect>
                                  </p:childTnLst>
                                  <p:subTnLst>
                                    <p:audio>
                                      <p:cMediaNode>
                                        <p:cTn display="0" masterRel="sameClick">
                                          <p:stCondLst>
                                            <p:cond evt="begin" delay="0">
                                              <p:tn val="34"/>
                                            </p:cond>
                                          </p:stCondLst>
                                          <p:endCondLst>
                                            <p:cond evt="onStopAudio" delay="0">
                                              <p:tgtEl>
                                                <p:sldTgt/>
                                              </p:tgtEl>
                                            </p:cond>
                                          </p:endCondLst>
                                        </p:cTn>
                                        <p:tgtEl>
                                          <p:sndTgt r:embed="rId3" name="camera.wav"/>
                                        </p:tgtEl>
                                      </p:cMediaNode>
                                    </p:audio>
                                  </p:subTnLst>
                                </p:cTn>
                              </p:par>
                            </p:childTnLst>
                          </p:cTn>
                        </p:par>
                      </p:childTnLst>
                    </p:cTn>
                  </p:par>
                  <p:par>
                    <p:cTn id="39" fill="hold">
                      <p:stCondLst>
                        <p:cond delay="indefinite"/>
                      </p:stCondLst>
                      <p:childTnLst>
                        <p:par>
                          <p:cTn id="40" fill="hold">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116766"/>
                                        </p:tgtEl>
                                        <p:attrNameLst>
                                          <p:attrName>style.visibility</p:attrName>
                                        </p:attrNameLst>
                                      </p:cBhvr>
                                      <p:to>
                                        <p:strVal val="visible"/>
                                      </p:to>
                                    </p:set>
                                    <p:anim calcmode="lin" valueType="num">
                                      <p:cBhvr>
                                        <p:cTn id="43" dur="500" fill="hold"/>
                                        <p:tgtEl>
                                          <p:spTgt spid="116766"/>
                                        </p:tgtEl>
                                        <p:attrNameLst>
                                          <p:attrName>ppt_w</p:attrName>
                                        </p:attrNameLst>
                                      </p:cBhvr>
                                      <p:tavLst>
                                        <p:tav tm="0">
                                          <p:val>
                                            <p:fltVal val="0"/>
                                          </p:val>
                                        </p:tav>
                                        <p:tav tm="100000">
                                          <p:val>
                                            <p:strVal val="#ppt_w"/>
                                          </p:val>
                                        </p:tav>
                                      </p:tavLst>
                                    </p:anim>
                                    <p:anim calcmode="lin" valueType="num">
                                      <p:cBhvr>
                                        <p:cTn id="44" dur="500" fill="hold"/>
                                        <p:tgtEl>
                                          <p:spTgt spid="116766"/>
                                        </p:tgtEl>
                                        <p:attrNameLst>
                                          <p:attrName>ppt_h</p:attrName>
                                        </p:attrNameLst>
                                      </p:cBhvr>
                                      <p:tavLst>
                                        <p:tav tm="0">
                                          <p:val>
                                            <p:fltVal val="0"/>
                                          </p:val>
                                        </p:tav>
                                        <p:tav tm="100000">
                                          <p:val>
                                            <p:strVal val="#ppt_h"/>
                                          </p:val>
                                        </p:tav>
                                      </p:tavLst>
                                    </p:anim>
                                    <p:animEffect transition="in" filter="fade">
                                      <p:cBhvr>
                                        <p:cTn id="45" dur="500"/>
                                        <p:tgtEl>
                                          <p:spTgt spid="116766"/>
                                        </p:tgtEl>
                                      </p:cBhvr>
                                    </p:animEffect>
                                  </p:childTnLst>
                                  <p:subTnLst>
                                    <p:audio>
                                      <p:cMediaNode>
                                        <p:cTn display="0" masterRel="sameClick">
                                          <p:stCondLst>
                                            <p:cond evt="begin" delay="0">
                                              <p:tn val="41"/>
                                            </p:cond>
                                          </p:stCondLst>
                                          <p:endCondLst>
                                            <p:cond evt="onStopAudio" delay="0">
                                              <p:tgtEl>
                                                <p:sldTgt/>
                                              </p:tgtEl>
                                            </p:cond>
                                          </p:endCondLst>
                                        </p:cTn>
                                        <p:tgtEl>
                                          <p:sndTgt r:embed="rId3" name="camera.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63844">
                                            <p:txEl>
                                              <p:pRg st="3" end="3"/>
                                            </p:txEl>
                                          </p:spTgt>
                                        </p:tgtEl>
                                        <p:attrNameLst>
                                          <p:attrName>style.visibility</p:attrName>
                                        </p:attrNameLst>
                                      </p:cBhvr>
                                      <p:to>
                                        <p:strVal val="visible"/>
                                      </p:to>
                                    </p:set>
                                    <p:anim calcmode="lin" valueType="num">
                                      <p:cBhvr additive="base">
                                        <p:cTn id="50" dur="500" fill="hold"/>
                                        <p:tgtEl>
                                          <p:spTgt spid="163844">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6384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63844">
                                            <p:txEl>
                                              <p:pRg st="4" end="4"/>
                                            </p:txEl>
                                          </p:spTgt>
                                        </p:tgtEl>
                                        <p:attrNameLst>
                                          <p:attrName>style.visibility</p:attrName>
                                        </p:attrNameLst>
                                      </p:cBhvr>
                                      <p:to>
                                        <p:strVal val="visible"/>
                                      </p:to>
                                    </p:set>
                                    <p:anim calcmode="lin" valueType="num">
                                      <p:cBhvr additive="base">
                                        <p:cTn id="56" dur="500" fill="hold"/>
                                        <p:tgtEl>
                                          <p:spTgt spid="163844">
                                            <p:txEl>
                                              <p:pRg st="4" end="4"/>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6384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63844">
                                            <p:txEl>
                                              <p:pRg st="5" end="5"/>
                                            </p:txEl>
                                          </p:spTgt>
                                        </p:tgtEl>
                                        <p:attrNameLst>
                                          <p:attrName>style.visibility</p:attrName>
                                        </p:attrNameLst>
                                      </p:cBhvr>
                                      <p:to>
                                        <p:strVal val="visible"/>
                                      </p:to>
                                    </p:set>
                                    <p:anim calcmode="lin" valueType="num">
                                      <p:cBhvr additive="base">
                                        <p:cTn id="62" dur="500" fill="hold"/>
                                        <p:tgtEl>
                                          <p:spTgt spid="163844">
                                            <p:txEl>
                                              <p:pRg st="5" end="5"/>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6384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nodeType="clickEffect">
                                  <p:stCondLst>
                                    <p:cond delay="0"/>
                                  </p:stCondLst>
                                  <p:childTnLst>
                                    <p:set>
                                      <p:cBhvr>
                                        <p:cTn id="67" dur="1" fill="hold">
                                          <p:stCondLst>
                                            <p:cond delay="0"/>
                                          </p:stCondLst>
                                        </p:cTn>
                                        <p:tgtEl>
                                          <p:spTgt spid="155679">
                                            <p:txEl>
                                              <p:pRg st="1" end="1"/>
                                            </p:txEl>
                                          </p:spTgt>
                                        </p:tgtEl>
                                        <p:attrNameLst>
                                          <p:attrName>style.visibility</p:attrName>
                                        </p:attrNameLst>
                                      </p:cBhvr>
                                      <p:to>
                                        <p:strVal val="visible"/>
                                      </p:to>
                                    </p:set>
                                    <p:anim calcmode="lin" valueType="num">
                                      <p:cBhvr additive="base">
                                        <p:cTn id="68" dur="500" fill="hold"/>
                                        <p:tgtEl>
                                          <p:spTgt spid="155679">
                                            <p:txEl>
                                              <p:pRg st="1" end="1"/>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15567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65" grpId="0"/>
      <p:bldP spid="11676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79" name="Rectangle 31"/>
          <p:cNvSpPr>
            <a:spLocks noChangeArrowheads="1"/>
          </p:cNvSpPr>
          <p:nvPr/>
        </p:nvSpPr>
        <p:spPr bwMode="auto">
          <a:xfrm>
            <a:off x="681038" y="5684838"/>
            <a:ext cx="7777162" cy="1173162"/>
          </a:xfrm>
          <a:prstGeom prst="rect">
            <a:avLst/>
          </a:prstGeom>
          <a:solidFill>
            <a:srgbClr val="FFCCCC"/>
          </a:solidFill>
          <a:ln w="9525">
            <a:noFill/>
            <a:miter lim="800000"/>
            <a:headEnd/>
            <a:tailEnd/>
          </a:ln>
        </p:spPr>
        <p:txBody>
          <a:bodyPr/>
          <a:lstStyle/>
          <a:p>
            <a:pPr eaLnBrk="0" hangingPunct="0">
              <a:spcBef>
                <a:spcPct val="20000"/>
              </a:spcBef>
            </a:pPr>
            <a:r>
              <a:rPr lang="en-US" altLang="en-US" b="1" i="1"/>
              <a:t>FYI  </a:t>
            </a:r>
            <a:r>
              <a:rPr lang="en-US" altLang="en-US" b="1">
                <a:sym typeface="Symbol" pitchFamily="18" charset="2"/>
              </a:rPr>
              <a:t></a:t>
            </a:r>
            <a:r>
              <a:rPr lang="en-US" altLang="en-US">
                <a:sym typeface="Symbol" pitchFamily="18" charset="2"/>
              </a:rPr>
              <a:t>Diffraction is caused by objects within the medium that interact with the wave. It is not caused by two mediums and their boundary.</a:t>
            </a:r>
          </a:p>
        </p:txBody>
      </p:sp>
      <p:sp>
        <p:nvSpPr>
          <p:cNvPr id="155650" name="Rectangle 2"/>
          <p:cNvSpPr>
            <a:spLocks noChangeArrowheads="1"/>
          </p:cNvSpPr>
          <p:nvPr/>
        </p:nvSpPr>
        <p:spPr bwMode="auto">
          <a:xfrm>
            <a:off x="685800" y="1549400"/>
            <a:ext cx="7772400" cy="4165600"/>
          </a:xfrm>
          <a:prstGeom prst="rect">
            <a:avLst/>
          </a:prstGeom>
          <a:solidFill>
            <a:srgbClr val="EAEAEA"/>
          </a:solidFill>
          <a:ln w="9525">
            <a:noFill/>
            <a:miter lim="800000"/>
            <a:headEnd/>
            <a:tailEnd/>
          </a:ln>
        </p:spPr>
        <p:txBody>
          <a:bodyPr/>
          <a:lstStyle/>
          <a:p>
            <a:r>
              <a:rPr lang="en-US" altLang="en-US" i="1">
                <a:solidFill>
                  <a:schemeClr val="accent2"/>
                </a:solidFill>
              </a:rPr>
              <a:t>Diffraction through a single-slit and around objects</a:t>
            </a:r>
            <a:r>
              <a:rPr lang="en-US" altLang="en-US">
                <a:solidFill>
                  <a:schemeClr val="accent2"/>
                </a:solidFill>
              </a:rPr>
              <a:t> </a:t>
            </a:r>
          </a:p>
          <a:p>
            <a:r>
              <a:rPr lang="en-US" altLang="en-US">
                <a:solidFill>
                  <a:srgbClr val="000000"/>
                </a:solidFill>
                <a:ea typeface="Calibri" pitchFamily="34" charset="0"/>
                <a:cs typeface="Times New Roman" pitchFamily="18" charset="0"/>
                <a:sym typeface="Symbol" pitchFamily="18" charset="2"/>
              </a:rPr>
              <a:t>If a wave meets a hole in a wall that is of </a:t>
            </a:r>
            <a:r>
              <a:rPr lang="en-US" altLang="en-US" i="1">
                <a:solidFill>
                  <a:srgbClr val="000000"/>
                </a:solidFill>
                <a:ea typeface="Calibri" pitchFamily="34" charset="0"/>
                <a:cs typeface="Times New Roman" pitchFamily="18" charset="0"/>
                <a:sym typeface="Symbol" pitchFamily="18" charset="2"/>
              </a:rPr>
              <a:t>comparable size to its wavelength</a:t>
            </a:r>
            <a:r>
              <a:rPr lang="en-US" altLang="en-US">
                <a:solidFill>
                  <a:srgbClr val="000000"/>
                </a:solidFill>
                <a:ea typeface="Calibri" pitchFamily="34" charset="0"/>
                <a:cs typeface="Times New Roman" pitchFamily="18" charset="0"/>
                <a:sym typeface="Symbol" pitchFamily="18" charset="2"/>
              </a:rPr>
              <a:t>, the wave will be bent through a process called </a:t>
            </a:r>
            <a:r>
              <a:rPr lang="en-US" altLang="en-US" b="1">
                <a:solidFill>
                  <a:srgbClr val="000000"/>
                </a:solidFill>
                <a:ea typeface="Calibri" pitchFamily="34" charset="0"/>
                <a:cs typeface="Times New Roman" pitchFamily="18" charset="0"/>
                <a:sym typeface="Symbol" pitchFamily="18" charset="2"/>
              </a:rPr>
              <a:t>diffraction</a:t>
            </a:r>
            <a:r>
              <a:rPr lang="en-US" altLang="en-US">
                <a:solidFill>
                  <a:srgbClr val="000000"/>
                </a:solidFill>
                <a:ea typeface="Calibri" pitchFamily="34" charset="0"/>
                <a:cs typeface="Times New Roman" pitchFamily="18" charset="0"/>
                <a:sym typeface="Symbol" pitchFamily="18" charset="2"/>
              </a:rPr>
              <a:t>.</a:t>
            </a:r>
          </a:p>
          <a:p>
            <a:pPr eaLnBrk="0" hangingPunct="0">
              <a:spcBef>
                <a:spcPct val="20000"/>
              </a:spcBef>
            </a:pPr>
            <a:r>
              <a:rPr lang="en-US" altLang="en-US">
                <a:solidFill>
                  <a:srgbClr val="000000"/>
                </a:solidFill>
                <a:ea typeface="Calibri" pitchFamily="34" charset="0"/>
                <a:cs typeface="Times New Roman" pitchFamily="18" charset="0"/>
                <a:sym typeface="Symbol" pitchFamily="18" charset="2"/>
              </a:rPr>
              <a:t>If the aperture (hole,                                                  opening, etc.) is much                                                    larger than the wavelength,                                       diffraction will be minimal                                                   to nonexistent.</a:t>
            </a:r>
          </a:p>
        </p:txBody>
      </p:sp>
      <p:sp>
        <p:nvSpPr>
          <p:cNvPr id="134212" name="Rectangle 68"/>
          <p:cNvSpPr>
            <a:spLocks noChangeArrowheads="1"/>
          </p:cNvSpPr>
          <p:nvPr/>
        </p:nvSpPr>
        <p:spPr bwMode="auto">
          <a:xfrm>
            <a:off x="4538663" y="3195638"/>
            <a:ext cx="2722562" cy="1509712"/>
          </a:xfrm>
          <a:prstGeom prst="rect">
            <a:avLst/>
          </a:prstGeom>
          <a:solidFill>
            <a:schemeClr val="accent1"/>
          </a:solidFill>
          <a:ln w="9525">
            <a:solidFill>
              <a:schemeClr val="tx1"/>
            </a:solidFill>
            <a:miter lim="800000"/>
            <a:headEnd/>
            <a:tailEnd/>
          </a:ln>
        </p:spPr>
        <p:txBody>
          <a:bodyPr wrap="none" anchor="ctr"/>
          <a:lstStyle/>
          <a:p>
            <a:endParaRPr lang="en-US" altLang="en-US" sz="1800"/>
          </a:p>
        </p:txBody>
      </p:sp>
      <p:sp>
        <p:nvSpPr>
          <p:cNvPr id="24581" name="Rectangle 4"/>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34229" name="Line 85"/>
          <p:cNvSpPr>
            <a:spLocks noChangeShapeType="1"/>
          </p:cNvSpPr>
          <p:nvPr/>
        </p:nvSpPr>
        <p:spPr bwMode="auto">
          <a:xfrm>
            <a:off x="7067550" y="3213100"/>
            <a:ext cx="0" cy="1484313"/>
          </a:xfrm>
          <a:prstGeom prst="line">
            <a:avLst/>
          </a:prstGeom>
          <a:noFill/>
          <a:ln w="38100">
            <a:solidFill>
              <a:schemeClr val="accent2"/>
            </a:solidFill>
            <a:round/>
            <a:headEnd/>
            <a:tailEnd/>
          </a:ln>
        </p:spPr>
        <p:txBody>
          <a:bodyPr/>
          <a:lstStyle/>
          <a:p>
            <a:endParaRPr lang="en-US"/>
          </a:p>
        </p:txBody>
      </p:sp>
      <p:sp>
        <p:nvSpPr>
          <p:cNvPr id="134230" name="Line 86"/>
          <p:cNvSpPr>
            <a:spLocks noChangeShapeType="1"/>
          </p:cNvSpPr>
          <p:nvPr/>
        </p:nvSpPr>
        <p:spPr bwMode="auto">
          <a:xfrm>
            <a:off x="6870700" y="3213100"/>
            <a:ext cx="0" cy="1484313"/>
          </a:xfrm>
          <a:prstGeom prst="line">
            <a:avLst/>
          </a:prstGeom>
          <a:noFill/>
          <a:ln w="38100">
            <a:solidFill>
              <a:schemeClr val="accent2"/>
            </a:solidFill>
            <a:round/>
            <a:headEnd/>
            <a:tailEnd/>
          </a:ln>
        </p:spPr>
        <p:txBody>
          <a:bodyPr/>
          <a:lstStyle/>
          <a:p>
            <a:endParaRPr lang="en-US"/>
          </a:p>
        </p:txBody>
      </p:sp>
      <p:sp>
        <p:nvSpPr>
          <p:cNvPr id="134231" name="Line 87"/>
          <p:cNvSpPr>
            <a:spLocks noChangeShapeType="1"/>
          </p:cNvSpPr>
          <p:nvPr/>
        </p:nvSpPr>
        <p:spPr bwMode="auto">
          <a:xfrm>
            <a:off x="6675438" y="3213100"/>
            <a:ext cx="0" cy="1484313"/>
          </a:xfrm>
          <a:prstGeom prst="line">
            <a:avLst/>
          </a:prstGeom>
          <a:noFill/>
          <a:ln w="38100">
            <a:solidFill>
              <a:schemeClr val="accent2"/>
            </a:solidFill>
            <a:round/>
            <a:headEnd/>
            <a:tailEnd/>
          </a:ln>
        </p:spPr>
        <p:txBody>
          <a:bodyPr/>
          <a:lstStyle/>
          <a:p>
            <a:endParaRPr lang="en-US"/>
          </a:p>
        </p:txBody>
      </p:sp>
      <p:sp>
        <p:nvSpPr>
          <p:cNvPr id="134232" name="Line 88"/>
          <p:cNvSpPr>
            <a:spLocks noChangeShapeType="1"/>
          </p:cNvSpPr>
          <p:nvPr/>
        </p:nvSpPr>
        <p:spPr bwMode="auto">
          <a:xfrm>
            <a:off x="6488113" y="3209925"/>
            <a:ext cx="0" cy="1484313"/>
          </a:xfrm>
          <a:prstGeom prst="line">
            <a:avLst/>
          </a:prstGeom>
          <a:noFill/>
          <a:ln w="38100">
            <a:solidFill>
              <a:schemeClr val="accent2"/>
            </a:solidFill>
            <a:round/>
            <a:headEnd/>
            <a:tailEnd/>
          </a:ln>
        </p:spPr>
        <p:txBody>
          <a:bodyPr/>
          <a:lstStyle/>
          <a:p>
            <a:endParaRPr lang="en-US"/>
          </a:p>
        </p:txBody>
      </p:sp>
      <p:sp>
        <p:nvSpPr>
          <p:cNvPr id="134233" name="Line 89"/>
          <p:cNvSpPr>
            <a:spLocks noChangeShapeType="1"/>
          </p:cNvSpPr>
          <p:nvPr/>
        </p:nvSpPr>
        <p:spPr bwMode="auto">
          <a:xfrm>
            <a:off x="6284913" y="3208338"/>
            <a:ext cx="0" cy="1484312"/>
          </a:xfrm>
          <a:prstGeom prst="line">
            <a:avLst/>
          </a:prstGeom>
          <a:noFill/>
          <a:ln w="38100">
            <a:solidFill>
              <a:schemeClr val="accent2"/>
            </a:solidFill>
            <a:round/>
            <a:headEnd/>
            <a:tailEnd/>
          </a:ln>
        </p:spPr>
        <p:txBody>
          <a:bodyPr/>
          <a:lstStyle/>
          <a:p>
            <a:endParaRPr lang="en-US"/>
          </a:p>
        </p:txBody>
      </p:sp>
      <p:sp>
        <p:nvSpPr>
          <p:cNvPr id="134234" name="Line 90"/>
          <p:cNvSpPr>
            <a:spLocks noChangeShapeType="1"/>
          </p:cNvSpPr>
          <p:nvPr/>
        </p:nvSpPr>
        <p:spPr bwMode="auto">
          <a:xfrm>
            <a:off x="6088063" y="3213100"/>
            <a:ext cx="0" cy="1484313"/>
          </a:xfrm>
          <a:prstGeom prst="line">
            <a:avLst/>
          </a:prstGeom>
          <a:noFill/>
          <a:ln w="38100">
            <a:solidFill>
              <a:schemeClr val="accent2"/>
            </a:solidFill>
            <a:round/>
            <a:headEnd/>
            <a:tailEnd/>
          </a:ln>
        </p:spPr>
        <p:txBody>
          <a:bodyPr/>
          <a:lstStyle/>
          <a:p>
            <a:endParaRPr lang="en-US"/>
          </a:p>
        </p:txBody>
      </p:sp>
      <p:sp>
        <p:nvSpPr>
          <p:cNvPr id="134235" name="Line 91"/>
          <p:cNvSpPr>
            <a:spLocks noChangeShapeType="1"/>
          </p:cNvSpPr>
          <p:nvPr/>
        </p:nvSpPr>
        <p:spPr bwMode="auto">
          <a:xfrm>
            <a:off x="5892800" y="3213100"/>
            <a:ext cx="0" cy="1484313"/>
          </a:xfrm>
          <a:prstGeom prst="line">
            <a:avLst/>
          </a:prstGeom>
          <a:noFill/>
          <a:ln w="38100">
            <a:solidFill>
              <a:schemeClr val="accent2"/>
            </a:solidFill>
            <a:round/>
            <a:headEnd/>
            <a:tailEnd/>
          </a:ln>
        </p:spPr>
        <p:txBody>
          <a:bodyPr/>
          <a:lstStyle/>
          <a:p>
            <a:endParaRPr lang="en-US"/>
          </a:p>
        </p:txBody>
      </p:sp>
      <p:sp>
        <p:nvSpPr>
          <p:cNvPr id="134236" name="Line 92"/>
          <p:cNvSpPr>
            <a:spLocks noChangeShapeType="1"/>
          </p:cNvSpPr>
          <p:nvPr/>
        </p:nvSpPr>
        <p:spPr bwMode="auto">
          <a:xfrm>
            <a:off x="5686425" y="3217863"/>
            <a:ext cx="0" cy="1484312"/>
          </a:xfrm>
          <a:prstGeom prst="line">
            <a:avLst/>
          </a:prstGeom>
          <a:noFill/>
          <a:ln w="38100">
            <a:solidFill>
              <a:schemeClr val="accent2"/>
            </a:solidFill>
            <a:round/>
            <a:headEnd/>
            <a:tailEnd/>
          </a:ln>
        </p:spPr>
        <p:txBody>
          <a:bodyPr/>
          <a:lstStyle/>
          <a:p>
            <a:endParaRPr lang="en-US"/>
          </a:p>
        </p:txBody>
      </p:sp>
      <p:sp>
        <p:nvSpPr>
          <p:cNvPr id="134274" name="Line 130"/>
          <p:cNvSpPr>
            <a:spLocks noChangeShapeType="1"/>
          </p:cNvSpPr>
          <p:nvPr/>
        </p:nvSpPr>
        <p:spPr bwMode="auto">
          <a:xfrm>
            <a:off x="7129463" y="3217863"/>
            <a:ext cx="0" cy="1484312"/>
          </a:xfrm>
          <a:prstGeom prst="line">
            <a:avLst/>
          </a:prstGeom>
          <a:noFill/>
          <a:ln w="38100">
            <a:solidFill>
              <a:schemeClr val="hlink"/>
            </a:solidFill>
            <a:round/>
            <a:headEnd/>
            <a:tailEnd/>
          </a:ln>
        </p:spPr>
        <p:txBody>
          <a:bodyPr/>
          <a:lstStyle/>
          <a:p>
            <a:endParaRPr lang="en-US"/>
          </a:p>
        </p:txBody>
      </p:sp>
      <p:sp>
        <p:nvSpPr>
          <p:cNvPr id="134275" name="Line 131"/>
          <p:cNvSpPr>
            <a:spLocks noChangeShapeType="1"/>
          </p:cNvSpPr>
          <p:nvPr/>
        </p:nvSpPr>
        <p:spPr bwMode="auto">
          <a:xfrm>
            <a:off x="6932613" y="3217863"/>
            <a:ext cx="0" cy="1484312"/>
          </a:xfrm>
          <a:prstGeom prst="line">
            <a:avLst/>
          </a:prstGeom>
          <a:noFill/>
          <a:ln w="38100">
            <a:solidFill>
              <a:schemeClr val="hlink"/>
            </a:solidFill>
            <a:round/>
            <a:headEnd/>
            <a:tailEnd/>
          </a:ln>
        </p:spPr>
        <p:txBody>
          <a:bodyPr/>
          <a:lstStyle/>
          <a:p>
            <a:endParaRPr lang="en-US"/>
          </a:p>
        </p:txBody>
      </p:sp>
      <p:sp>
        <p:nvSpPr>
          <p:cNvPr id="134276" name="Line 132"/>
          <p:cNvSpPr>
            <a:spLocks noChangeShapeType="1"/>
          </p:cNvSpPr>
          <p:nvPr/>
        </p:nvSpPr>
        <p:spPr bwMode="auto">
          <a:xfrm>
            <a:off x="6737350" y="3217863"/>
            <a:ext cx="0" cy="1484312"/>
          </a:xfrm>
          <a:prstGeom prst="line">
            <a:avLst/>
          </a:prstGeom>
          <a:noFill/>
          <a:ln w="38100">
            <a:solidFill>
              <a:schemeClr val="hlink"/>
            </a:solidFill>
            <a:round/>
            <a:headEnd/>
            <a:tailEnd/>
          </a:ln>
        </p:spPr>
        <p:txBody>
          <a:bodyPr/>
          <a:lstStyle/>
          <a:p>
            <a:endParaRPr lang="en-US"/>
          </a:p>
        </p:txBody>
      </p:sp>
      <p:sp>
        <p:nvSpPr>
          <p:cNvPr id="134277" name="Line 133"/>
          <p:cNvSpPr>
            <a:spLocks noChangeShapeType="1"/>
          </p:cNvSpPr>
          <p:nvPr/>
        </p:nvSpPr>
        <p:spPr bwMode="auto">
          <a:xfrm>
            <a:off x="6550025" y="3213100"/>
            <a:ext cx="0" cy="1485900"/>
          </a:xfrm>
          <a:prstGeom prst="line">
            <a:avLst/>
          </a:prstGeom>
          <a:noFill/>
          <a:ln w="38100">
            <a:solidFill>
              <a:schemeClr val="hlink"/>
            </a:solidFill>
            <a:round/>
            <a:headEnd/>
            <a:tailEnd/>
          </a:ln>
        </p:spPr>
        <p:txBody>
          <a:bodyPr/>
          <a:lstStyle/>
          <a:p>
            <a:endParaRPr lang="en-US"/>
          </a:p>
        </p:txBody>
      </p:sp>
      <p:sp>
        <p:nvSpPr>
          <p:cNvPr id="134278" name="Line 134"/>
          <p:cNvSpPr>
            <a:spLocks noChangeShapeType="1"/>
          </p:cNvSpPr>
          <p:nvPr/>
        </p:nvSpPr>
        <p:spPr bwMode="auto">
          <a:xfrm>
            <a:off x="6346825" y="3213100"/>
            <a:ext cx="0" cy="1484313"/>
          </a:xfrm>
          <a:prstGeom prst="line">
            <a:avLst/>
          </a:prstGeom>
          <a:noFill/>
          <a:ln w="38100">
            <a:solidFill>
              <a:schemeClr val="hlink"/>
            </a:solidFill>
            <a:round/>
            <a:headEnd/>
            <a:tailEnd/>
          </a:ln>
        </p:spPr>
        <p:txBody>
          <a:bodyPr/>
          <a:lstStyle/>
          <a:p>
            <a:endParaRPr lang="en-US"/>
          </a:p>
        </p:txBody>
      </p:sp>
      <p:sp>
        <p:nvSpPr>
          <p:cNvPr id="134279" name="Line 135"/>
          <p:cNvSpPr>
            <a:spLocks noChangeShapeType="1"/>
          </p:cNvSpPr>
          <p:nvPr/>
        </p:nvSpPr>
        <p:spPr bwMode="auto">
          <a:xfrm>
            <a:off x="6149975" y="3217863"/>
            <a:ext cx="0" cy="1484312"/>
          </a:xfrm>
          <a:prstGeom prst="line">
            <a:avLst/>
          </a:prstGeom>
          <a:noFill/>
          <a:ln w="38100">
            <a:solidFill>
              <a:schemeClr val="hlink"/>
            </a:solidFill>
            <a:round/>
            <a:headEnd/>
            <a:tailEnd/>
          </a:ln>
        </p:spPr>
        <p:txBody>
          <a:bodyPr/>
          <a:lstStyle/>
          <a:p>
            <a:endParaRPr lang="en-US"/>
          </a:p>
        </p:txBody>
      </p:sp>
      <p:sp>
        <p:nvSpPr>
          <p:cNvPr id="134280" name="Line 136"/>
          <p:cNvSpPr>
            <a:spLocks noChangeShapeType="1"/>
          </p:cNvSpPr>
          <p:nvPr/>
        </p:nvSpPr>
        <p:spPr bwMode="auto">
          <a:xfrm>
            <a:off x="5954713" y="3217863"/>
            <a:ext cx="0" cy="1484312"/>
          </a:xfrm>
          <a:prstGeom prst="line">
            <a:avLst/>
          </a:prstGeom>
          <a:noFill/>
          <a:ln w="38100">
            <a:solidFill>
              <a:schemeClr val="hlink"/>
            </a:solidFill>
            <a:round/>
            <a:headEnd/>
            <a:tailEnd/>
          </a:ln>
        </p:spPr>
        <p:txBody>
          <a:bodyPr/>
          <a:lstStyle/>
          <a:p>
            <a:endParaRPr lang="en-US"/>
          </a:p>
        </p:txBody>
      </p:sp>
      <p:sp>
        <p:nvSpPr>
          <p:cNvPr id="134281" name="Line 137"/>
          <p:cNvSpPr>
            <a:spLocks noChangeShapeType="1"/>
          </p:cNvSpPr>
          <p:nvPr/>
        </p:nvSpPr>
        <p:spPr bwMode="auto">
          <a:xfrm>
            <a:off x="5748338" y="3222625"/>
            <a:ext cx="0" cy="1484313"/>
          </a:xfrm>
          <a:prstGeom prst="line">
            <a:avLst/>
          </a:prstGeom>
          <a:noFill/>
          <a:ln w="38100">
            <a:solidFill>
              <a:schemeClr val="hlink"/>
            </a:solidFill>
            <a:round/>
            <a:headEnd/>
            <a:tailEnd/>
          </a:ln>
        </p:spPr>
        <p:txBody>
          <a:bodyPr/>
          <a:lstStyle/>
          <a:p>
            <a:endParaRPr lang="en-US"/>
          </a:p>
        </p:txBody>
      </p:sp>
      <p:sp>
        <p:nvSpPr>
          <p:cNvPr id="134285" name="Text Box 141"/>
          <p:cNvSpPr txBox="1">
            <a:spLocks noChangeArrowheads="1"/>
          </p:cNvSpPr>
          <p:nvPr/>
        </p:nvSpPr>
        <p:spPr bwMode="auto">
          <a:xfrm>
            <a:off x="5675313" y="4733925"/>
            <a:ext cx="2205037" cy="822325"/>
          </a:xfrm>
          <a:prstGeom prst="rect">
            <a:avLst/>
          </a:prstGeom>
          <a:noFill/>
          <a:ln w="9525">
            <a:noFill/>
            <a:miter lim="800000"/>
            <a:headEnd/>
            <a:tailEnd/>
          </a:ln>
        </p:spPr>
        <p:txBody>
          <a:bodyPr>
            <a:spAutoFit/>
          </a:bodyPr>
          <a:lstStyle/>
          <a:p>
            <a:r>
              <a:rPr lang="en-US" altLang="en-US">
                <a:solidFill>
                  <a:schemeClr val="accent2"/>
                </a:solidFill>
              </a:rPr>
              <a:t>INCIDENT WAVE</a:t>
            </a:r>
          </a:p>
        </p:txBody>
      </p:sp>
      <p:sp>
        <p:nvSpPr>
          <p:cNvPr id="134287" name="Text Box 143"/>
          <p:cNvSpPr txBox="1">
            <a:spLocks noChangeArrowheads="1"/>
          </p:cNvSpPr>
          <p:nvPr/>
        </p:nvSpPr>
        <p:spPr bwMode="auto">
          <a:xfrm>
            <a:off x="3406775" y="4732338"/>
            <a:ext cx="2141538" cy="822325"/>
          </a:xfrm>
          <a:prstGeom prst="rect">
            <a:avLst/>
          </a:prstGeom>
          <a:noFill/>
          <a:ln w="9525">
            <a:noFill/>
            <a:miter lim="800000"/>
            <a:headEnd/>
            <a:tailEnd/>
          </a:ln>
        </p:spPr>
        <p:txBody>
          <a:bodyPr>
            <a:spAutoFit/>
          </a:bodyPr>
          <a:lstStyle/>
          <a:p>
            <a:pPr algn="r"/>
            <a:r>
              <a:rPr lang="en-US" altLang="en-US">
                <a:solidFill>
                  <a:srgbClr val="FF0000"/>
                </a:solidFill>
              </a:rPr>
              <a:t>DIFFRACTED WAVE</a:t>
            </a:r>
          </a:p>
        </p:txBody>
      </p:sp>
      <p:sp>
        <p:nvSpPr>
          <p:cNvPr id="134288" name="Text Box 144"/>
          <p:cNvSpPr txBox="1">
            <a:spLocks noChangeArrowheads="1"/>
          </p:cNvSpPr>
          <p:nvPr/>
        </p:nvSpPr>
        <p:spPr bwMode="auto">
          <a:xfrm>
            <a:off x="7226300" y="3251200"/>
            <a:ext cx="2109788" cy="822325"/>
          </a:xfrm>
          <a:prstGeom prst="rect">
            <a:avLst/>
          </a:prstGeom>
          <a:noFill/>
          <a:ln w="9525">
            <a:noFill/>
            <a:miter lim="800000"/>
            <a:headEnd/>
            <a:tailEnd/>
          </a:ln>
        </p:spPr>
        <p:txBody>
          <a:bodyPr>
            <a:spAutoFit/>
          </a:bodyPr>
          <a:lstStyle/>
          <a:p>
            <a:r>
              <a:rPr lang="en-US" altLang="en-US">
                <a:solidFill>
                  <a:schemeClr val="hlink"/>
                </a:solidFill>
              </a:rPr>
              <a:t>REFLECTED WAVE</a:t>
            </a:r>
          </a:p>
        </p:txBody>
      </p:sp>
      <p:sp>
        <p:nvSpPr>
          <p:cNvPr id="155672" name="Arc 24"/>
          <p:cNvSpPr>
            <a:spLocks/>
          </p:cNvSpPr>
          <p:nvPr/>
        </p:nvSpPr>
        <p:spPr bwMode="auto">
          <a:xfrm flipH="1">
            <a:off x="5046663" y="3490913"/>
            <a:ext cx="531812" cy="987425"/>
          </a:xfrm>
          <a:custGeom>
            <a:avLst/>
            <a:gdLst>
              <a:gd name="T0" fmla="*/ 171234313 w 23245"/>
              <a:gd name="T1" fmla="*/ 6556159 h 43200"/>
              <a:gd name="T2" fmla="*/ 0 w 23245"/>
              <a:gd name="T3" fmla="*/ 2147483647 h 43200"/>
              <a:gd name="T4" fmla="*/ 450689519 w 23245"/>
              <a:gd name="T5" fmla="*/ 2147483647 h 43200"/>
              <a:gd name="T6" fmla="*/ 0 60000 65536"/>
              <a:gd name="T7" fmla="*/ 0 60000 65536"/>
              <a:gd name="T8" fmla="*/ 0 60000 65536"/>
              <a:gd name="T9" fmla="*/ 0 w 23245"/>
              <a:gd name="T10" fmla="*/ 0 h 43200"/>
              <a:gd name="T11" fmla="*/ 23245 w 23245"/>
              <a:gd name="T12" fmla="*/ 43200 h 43200"/>
            </a:gdLst>
            <a:ahLst/>
            <a:cxnLst>
              <a:cxn ang="T6">
                <a:pos x="T0" y="T1"/>
              </a:cxn>
              <a:cxn ang="T7">
                <a:pos x="T2" y="T3"/>
              </a:cxn>
              <a:cxn ang="T8">
                <a:pos x="T4" y="T5"/>
              </a:cxn>
            </a:cxnLst>
            <a:rect l="T9" t="T10" r="T11" b="T12"/>
            <a:pathLst>
              <a:path w="23245" h="43200" fill="none" extrusionOk="0">
                <a:moveTo>
                  <a:pt x="625" y="24"/>
                </a:moveTo>
                <a:cubicBezTo>
                  <a:pt x="964" y="8"/>
                  <a:pt x="1304" y="-1"/>
                  <a:pt x="1645" y="0"/>
                </a:cubicBezTo>
                <a:cubicBezTo>
                  <a:pt x="13574" y="0"/>
                  <a:pt x="23245" y="9670"/>
                  <a:pt x="23245" y="21600"/>
                </a:cubicBezTo>
                <a:cubicBezTo>
                  <a:pt x="23245" y="33529"/>
                  <a:pt x="13574" y="43200"/>
                  <a:pt x="1645" y="43200"/>
                </a:cubicBezTo>
                <a:cubicBezTo>
                  <a:pt x="1096" y="43200"/>
                  <a:pt x="547" y="43179"/>
                  <a:pt x="-1" y="43137"/>
                </a:cubicBezTo>
              </a:path>
              <a:path w="23245" h="43200" stroke="0" extrusionOk="0">
                <a:moveTo>
                  <a:pt x="625" y="24"/>
                </a:moveTo>
                <a:cubicBezTo>
                  <a:pt x="964" y="8"/>
                  <a:pt x="1304" y="-1"/>
                  <a:pt x="1645" y="0"/>
                </a:cubicBezTo>
                <a:cubicBezTo>
                  <a:pt x="13574" y="0"/>
                  <a:pt x="23245" y="9670"/>
                  <a:pt x="23245" y="21600"/>
                </a:cubicBezTo>
                <a:cubicBezTo>
                  <a:pt x="23245" y="33529"/>
                  <a:pt x="13574" y="43200"/>
                  <a:pt x="1645" y="43200"/>
                </a:cubicBezTo>
                <a:cubicBezTo>
                  <a:pt x="1096" y="43200"/>
                  <a:pt x="547" y="43179"/>
                  <a:pt x="-1" y="43137"/>
                </a:cubicBezTo>
                <a:lnTo>
                  <a:pt x="1645" y="21600"/>
                </a:lnTo>
                <a:lnTo>
                  <a:pt x="625" y="24"/>
                </a:lnTo>
                <a:close/>
              </a:path>
            </a:pathLst>
          </a:custGeom>
          <a:noFill/>
          <a:ln w="28575">
            <a:solidFill>
              <a:srgbClr val="FF0000"/>
            </a:solidFill>
            <a:round/>
            <a:headEnd/>
            <a:tailEnd/>
          </a:ln>
        </p:spPr>
        <p:txBody>
          <a:bodyPr wrap="none" anchor="ctr"/>
          <a:lstStyle/>
          <a:p>
            <a:endParaRPr lang="en-US"/>
          </a:p>
        </p:txBody>
      </p:sp>
      <p:sp>
        <p:nvSpPr>
          <p:cNvPr id="155673" name="Arc 25"/>
          <p:cNvSpPr>
            <a:spLocks/>
          </p:cNvSpPr>
          <p:nvPr/>
        </p:nvSpPr>
        <p:spPr bwMode="auto">
          <a:xfrm flipH="1">
            <a:off x="4849813" y="3251200"/>
            <a:ext cx="779462" cy="1447800"/>
          </a:xfrm>
          <a:custGeom>
            <a:avLst/>
            <a:gdLst>
              <a:gd name="T0" fmla="*/ 303447658 w 23245"/>
              <a:gd name="T1" fmla="*/ 58043743 h 43200"/>
              <a:gd name="T2" fmla="*/ 0 w 23245"/>
              <a:gd name="T3" fmla="*/ 2147483647 h 43200"/>
              <a:gd name="T4" fmla="*/ 2079832368 w 23245"/>
              <a:gd name="T5" fmla="*/ 2147483647 h 43200"/>
              <a:gd name="T6" fmla="*/ 0 60000 65536"/>
              <a:gd name="T7" fmla="*/ 0 60000 65536"/>
              <a:gd name="T8" fmla="*/ 0 60000 65536"/>
              <a:gd name="T9" fmla="*/ 0 w 23245"/>
              <a:gd name="T10" fmla="*/ 0 h 43200"/>
              <a:gd name="T11" fmla="*/ 23245 w 23245"/>
              <a:gd name="T12" fmla="*/ 43200 h 43200"/>
            </a:gdLst>
            <a:ahLst/>
            <a:cxnLst>
              <a:cxn ang="T6">
                <a:pos x="T0" y="T1"/>
              </a:cxn>
              <a:cxn ang="T7">
                <a:pos x="T2" y="T3"/>
              </a:cxn>
              <a:cxn ang="T8">
                <a:pos x="T4" y="T5"/>
              </a:cxn>
            </a:cxnLst>
            <a:rect l="T9" t="T10" r="T11" b="T12"/>
            <a:pathLst>
              <a:path w="23245" h="43200" fill="none" extrusionOk="0">
                <a:moveTo>
                  <a:pt x="239" y="45"/>
                </a:moveTo>
                <a:cubicBezTo>
                  <a:pt x="707" y="15"/>
                  <a:pt x="1176" y="-1"/>
                  <a:pt x="1645" y="0"/>
                </a:cubicBezTo>
                <a:cubicBezTo>
                  <a:pt x="13574" y="0"/>
                  <a:pt x="23245" y="9670"/>
                  <a:pt x="23245" y="21600"/>
                </a:cubicBezTo>
                <a:cubicBezTo>
                  <a:pt x="23245" y="33529"/>
                  <a:pt x="13574" y="43200"/>
                  <a:pt x="1645" y="43200"/>
                </a:cubicBezTo>
                <a:cubicBezTo>
                  <a:pt x="1096" y="43200"/>
                  <a:pt x="547" y="43179"/>
                  <a:pt x="-1" y="43137"/>
                </a:cubicBezTo>
              </a:path>
              <a:path w="23245" h="43200" stroke="0" extrusionOk="0">
                <a:moveTo>
                  <a:pt x="239" y="45"/>
                </a:moveTo>
                <a:cubicBezTo>
                  <a:pt x="707" y="15"/>
                  <a:pt x="1176" y="-1"/>
                  <a:pt x="1645" y="0"/>
                </a:cubicBezTo>
                <a:cubicBezTo>
                  <a:pt x="13574" y="0"/>
                  <a:pt x="23245" y="9670"/>
                  <a:pt x="23245" y="21600"/>
                </a:cubicBezTo>
                <a:cubicBezTo>
                  <a:pt x="23245" y="33529"/>
                  <a:pt x="13574" y="43200"/>
                  <a:pt x="1645" y="43200"/>
                </a:cubicBezTo>
                <a:cubicBezTo>
                  <a:pt x="1096" y="43200"/>
                  <a:pt x="547" y="43179"/>
                  <a:pt x="-1" y="43137"/>
                </a:cubicBezTo>
                <a:lnTo>
                  <a:pt x="1645" y="21600"/>
                </a:lnTo>
                <a:lnTo>
                  <a:pt x="239" y="45"/>
                </a:lnTo>
                <a:close/>
              </a:path>
            </a:pathLst>
          </a:custGeom>
          <a:noFill/>
          <a:ln w="28575">
            <a:solidFill>
              <a:srgbClr val="FF0000"/>
            </a:solidFill>
            <a:round/>
            <a:headEnd/>
            <a:tailEnd/>
          </a:ln>
        </p:spPr>
        <p:txBody>
          <a:bodyPr wrap="none" anchor="ctr"/>
          <a:lstStyle/>
          <a:p>
            <a:endParaRPr lang="en-US"/>
          </a:p>
        </p:txBody>
      </p:sp>
      <p:sp>
        <p:nvSpPr>
          <p:cNvPr id="155674" name="Arc 26"/>
          <p:cNvSpPr>
            <a:spLocks/>
          </p:cNvSpPr>
          <p:nvPr/>
        </p:nvSpPr>
        <p:spPr bwMode="auto">
          <a:xfrm flipH="1">
            <a:off x="5253038" y="3714750"/>
            <a:ext cx="269875" cy="501650"/>
          </a:xfrm>
          <a:custGeom>
            <a:avLst/>
            <a:gdLst>
              <a:gd name="T0" fmla="*/ 11355207 w 23245"/>
              <a:gd name="T1" fmla="*/ 436900 h 43200"/>
              <a:gd name="T2" fmla="*/ 0 w 23245"/>
              <a:gd name="T3" fmla="*/ 784364310 h 43200"/>
              <a:gd name="T4" fmla="*/ 29887301 w 23245"/>
              <a:gd name="T5" fmla="*/ 392755244 h 43200"/>
              <a:gd name="T6" fmla="*/ 0 60000 65536"/>
              <a:gd name="T7" fmla="*/ 0 60000 65536"/>
              <a:gd name="T8" fmla="*/ 0 60000 65536"/>
              <a:gd name="T9" fmla="*/ 0 w 23245"/>
              <a:gd name="T10" fmla="*/ 0 h 43200"/>
              <a:gd name="T11" fmla="*/ 23245 w 23245"/>
              <a:gd name="T12" fmla="*/ 43200 h 43200"/>
            </a:gdLst>
            <a:ahLst/>
            <a:cxnLst>
              <a:cxn ang="T6">
                <a:pos x="T0" y="T1"/>
              </a:cxn>
              <a:cxn ang="T7">
                <a:pos x="T2" y="T3"/>
              </a:cxn>
              <a:cxn ang="T8">
                <a:pos x="T4" y="T5"/>
              </a:cxn>
            </a:cxnLst>
            <a:rect l="T9" t="T10" r="T11" b="T12"/>
            <a:pathLst>
              <a:path w="23245" h="43200" fill="none" extrusionOk="0">
                <a:moveTo>
                  <a:pt x="625" y="24"/>
                </a:moveTo>
                <a:cubicBezTo>
                  <a:pt x="964" y="8"/>
                  <a:pt x="1304" y="-1"/>
                  <a:pt x="1645" y="0"/>
                </a:cubicBezTo>
                <a:cubicBezTo>
                  <a:pt x="13574" y="0"/>
                  <a:pt x="23245" y="9670"/>
                  <a:pt x="23245" y="21600"/>
                </a:cubicBezTo>
                <a:cubicBezTo>
                  <a:pt x="23245" y="33529"/>
                  <a:pt x="13574" y="43200"/>
                  <a:pt x="1645" y="43200"/>
                </a:cubicBezTo>
                <a:cubicBezTo>
                  <a:pt x="1096" y="43200"/>
                  <a:pt x="547" y="43179"/>
                  <a:pt x="-1" y="43137"/>
                </a:cubicBezTo>
              </a:path>
              <a:path w="23245" h="43200" stroke="0" extrusionOk="0">
                <a:moveTo>
                  <a:pt x="625" y="24"/>
                </a:moveTo>
                <a:cubicBezTo>
                  <a:pt x="964" y="8"/>
                  <a:pt x="1304" y="-1"/>
                  <a:pt x="1645" y="0"/>
                </a:cubicBezTo>
                <a:cubicBezTo>
                  <a:pt x="13574" y="0"/>
                  <a:pt x="23245" y="9670"/>
                  <a:pt x="23245" y="21600"/>
                </a:cubicBezTo>
                <a:cubicBezTo>
                  <a:pt x="23245" y="33529"/>
                  <a:pt x="13574" y="43200"/>
                  <a:pt x="1645" y="43200"/>
                </a:cubicBezTo>
                <a:cubicBezTo>
                  <a:pt x="1096" y="43200"/>
                  <a:pt x="547" y="43179"/>
                  <a:pt x="-1" y="43137"/>
                </a:cubicBezTo>
                <a:lnTo>
                  <a:pt x="1645" y="21600"/>
                </a:lnTo>
                <a:lnTo>
                  <a:pt x="625" y="24"/>
                </a:lnTo>
                <a:close/>
              </a:path>
            </a:pathLst>
          </a:custGeom>
          <a:noFill/>
          <a:ln w="28575">
            <a:solidFill>
              <a:srgbClr val="FF0000"/>
            </a:solidFill>
            <a:round/>
            <a:headEnd/>
            <a:tailEnd/>
          </a:ln>
        </p:spPr>
        <p:txBody>
          <a:bodyPr wrap="none" anchor="ctr"/>
          <a:lstStyle/>
          <a:p>
            <a:endParaRPr lang="en-US"/>
          </a:p>
        </p:txBody>
      </p:sp>
      <p:sp>
        <p:nvSpPr>
          <p:cNvPr id="155675" name="Arc 27"/>
          <p:cNvSpPr>
            <a:spLocks/>
          </p:cNvSpPr>
          <p:nvPr/>
        </p:nvSpPr>
        <p:spPr bwMode="auto">
          <a:xfrm flipH="1">
            <a:off x="5468938" y="3746500"/>
            <a:ext cx="250825" cy="401638"/>
          </a:xfrm>
          <a:custGeom>
            <a:avLst/>
            <a:gdLst>
              <a:gd name="T0" fmla="*/ 212069843 w 21600"/>
              <a:gd name="T1" fmla="*/ 0 h 34640"/>
              <a:gd name="T2" fmla="*/ 254344760 w 21600"/>
              <a:gd name="T3" fmla="*/ 626044942 h 34640"/>
              <a:gd name="T4" fmla="*/ 0 w 21600"/>
              <a:gd name="T5" fmla="*/ 328583248 h 34640"/>
              <a:gd name="T6" fmla="*/ 0 60000 65536"/>
              <a:gd name="T7" fmla="*/ 0 60000 65536"/>
              <a:gd name="T8" fmla="*/ 0 60000 65536"/>
              <a:gd name="T9" fmla="*/ 0 w 21600"/>
              <a:gd name="T10" fmla="*/ 0 h 34640"/>
              <a:gd name="T11" fmla="*/ 21600 w 21600"/>
              <a:gd name="T12" fmla="*/ 34640 h 34640"/>
            </a:gdLst>
            <a:ahLst/>
            <a:cxnLst>
              <a:cxn ang="T6">
                <a:pos x="T0" y="T1"/>
              </a:cxn>
              <a:cxn ang="T7">
                <a:pos x="T2" y="T3"/>
              </a:cxn>
              <a:cxn ang="T8">
                <a:pos x="T4" y="T5"/>
              </a:cxn>
            </a:cxnLst>
            <a:rect l="T9" t="T10" r="T11" b="T12"/>
            <a:pathLst>
              <a:path w="21600" h="34640" fill="none" extrusionOk="0">
                <a:moveTo>
                  <a:pt x="11662" y="0"/>
                </a:moveTo>
                <a:cubicBezTo>
                  <a:pt x="17855" y="3972"/>
                  <a:pt x="21600" y="10823"/>
                  <a:pt x="21600" y="18181"/>
                </a:cubicBezTo>
                <a:cubicBezTo>
                  <a:pt x="21600" y="24518"/>
                  <a:pt x="18816" y="30535"/>
                  <a:pt x="13987" y="34639"/>
                </a:cubicBezTo>
              </a:path>
              <a:path w="21600" h="34640" stroke="0" extrusionOk="0">
                <a:moveTo>
                  <a:pt x="11662" y="0"/>
                </a:moveTo>
                <a:cubicBezTo>
                  <a:pt x="17855" y="3972"/>
                  <a:pt x="21600" y="10823"/>
                  <a:pt x="21600" y="18181"/>
                </a:cubicBezTo>
                <a:cubicBezTo>
                  <a:pt x="21600" y="24518"/>
                  <a:pt x="18816" y="30535"/>
                  <a:pt x="13987" y="34639"/>
                </a:cubicBezTo>
                <a:lnTo>
                  <a:pt x="0" y="18181"/>
                </a:lnTo>
                <a:lnTo>
                  <a:pt x="11662" y="0"/>
                </a:lnTo>
                <a:close/>
              </a:path>
            </a:pathLst>
          </a:custGeom>
          <a:noFill/>
          <a:ln w="28575">
            <a:solidFill>
              <a:srgbClr val="FF0000"/>
            </a:solidFill>
            <a:round/>
            <a:headEnd/>
            <a:tailEnd/>
          </a:ln>
        </p:spPr>
        <p:txBody>
          <a:bodyPr wrap="none" anchor="ctr"/>
          <a:lstStyle/>
          <a:p>
            <a:endParaRPr lang="en-US"/>
          </a:p>
        </p:txBody>
      </p:sp>
      <p:grpSp>
        <p:nvGrpSpPr>
          <p:cNvPr id="2" name="Group 28"/>
          <p:cNvGrpSpPr>
            <a:grpSpLocks/>
          </p:cNvGrpSpPr>
          <p:nvPr/>
        </p:nvGrpSpPr>
        <p:grpSpPr bwMode="auto">
          <a:xfrm>
            <a:off x="5445125" y="3197225"/>
            <a:ext cx="215900" cy="1509713"/>
            <a:chOff x="1661" y="1943"/>
            <a:chExt cx="136" cy="939"/>
          </a:xfrm>
        </p:grpSpPr>
        <p:sp>
          <p:nvSpPr>
            <p:cNvPr id="24606" name="Rectangle 65" descr="Cork"/>
            <p:cNvSpPr>
              <a:spLocks noChangeArrowheads="1"/>
            </p:cNvSpPr>
            <p:nvPr/>
          </p:nvSpPr>
          <p:spPr bwMode="auto">
            <a:xfrm>
              <a:off x="1663" y="1943"/>
              <a:ext cx="130" cy="384"/>
            </a:xfrm>
            <a:prstGeom prst="rect">
              <a:avLst/>
            </a:prstGeom>
            <a:blipFill dpi="0" rotWithShape="1">
              <a:blip r:embed="rId7" cstate="print"/>
              <a:srcRect/>
              <a:tile tx="0" ty="0" sx="100000" sy="100000" flip="none" algn="tl"/>
            </a:blipFill>
            <a:ln w="9525">
              <a:solidFill>
                <a:schemeClr val="tx1"/>
              </a:solidFill>
              <a:miter lim="800000"/>
              <a:headEnd/>
              <a:tailEnd/>
            </a:ln>
          </p:spPr>
          <p:txBody>
            <a:bodyPr wrap="none" anchor="ctr"/>
            <a:lstStyle/>
            <a:p>
              <a:endParaRPr lang="en-US" altLang="en-US" sz="1800"/>
            </a:p>
          </p:txBody>
        </p:sp>
        <p:sp>
          <p:nvSpPr>
            <p:cNvPr id="24607" name="Rectangle 70" descr="Cork"/>
            <p:cNvSpPr>
              <a:spLocks noChangeArrowheads="1"/>
            </p:cNvSpPr>
            <p:nvPr/>
          </p:nvSpPr>
          <p:spPr bwMode="auto">
            <a:xfrm>
              <a:off x="1661" y="2498"/>
              <a:ext cx="136" cy="384"/>
            </a:xfrm>
            <a:prstGeom prst="rect">
              <a:avLst/>
            </a:prstGeom>
            <a:blipFill dpi="0" rotWithShape="1">
              <a:blip r:embed="rId7" cstate="print"/>
              <a:srcRect/>
              <a:tile tx="0" ty="0" sx="100000" sy="100000" flip="none" algn="tl"/>
            </a:blipFill>
            <a:ln w="9525">
              <a:solidFill>
                <a:schemeClr val="tx1"/>
              </a:solidFill>
              <a:miter lim="800000"/>
              <a:headEnd/>
              <a:tailEnd/>
            </a:ln>
          </p:spPr>
          <p:txBody>
            <a:bodyPr wrap="none" anchor="ctr"/>
            <a:lstStyle/>
            <a:p>
              <a:endParaRPr lang="en-US" altLang="en-US" sz="1800"/>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5650">
                                            <p:txEl>
                                              <p:pRg st="0" end="0"/>
                                            </p:txEl>
                                          </p:spTgt>
                                        </p:tgtEl>
                                        <p:attrNameLst>
                                          <p:attrName>style.visibility</p:attrName>
                                        </p:attrNameLst>
                                      </p:cBhvr>
                                      <p:to>
                                        <p:strVal val="visible"/>
                                      </p:to>
                                    </p:set>
                                    <p:anim calcmode="lin" valueType="num">
                                      <p:cBhvr additive="base">
                                        <p:cTn id="7" dur="500" fill="hold"/>
                                        <p:tgtEl>
                                          <p:spTgt spid="1556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565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5650">
                                            <p:txEl>
                                              <p:pRg st="1" end="1"/>
                                            </p:txEl>
                                          </p:spTgt>
                                        </p:tgtEl>
                                        <p:attrNameLst>
                                          <p:attrName>style.visibility</p:attrName>
                                        </p:attrNameLst>
                                      </p:cBhvr>
                                      <p:to>
                                        <p:strVal val="visible"/>
                                      </p:to>
                                    </p:set>
                                    <p:anim calcmode="lin" valueType="num">
                                      <p:cBhvr additive="base">
                                        <p:cTn id="13" dur="500" fill="hold"/>
                                        <p:tgtEl>
                                          <p:spTgt spid="15565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56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34212"/>
                                        </p:tgtEl>
                                        <p:attrNameLst>
                                          <p:attrName>style.visibility</p:attrName>
                                        </p:attrNameLst>
                                      </p:cBhvr>
                                      <p:to>
                                        <p:strVal val="visible"/>
                                      </p:to>
                                    </p:set>
                                    <p:anim calcmode="lin" valueType="num">
                                      <p:cBhvr>
                                        <p:cTn id="22" dur="500" fill="hold"/>
                                        <p:tgtEl>
                                          <p:spTgt spid="134212"/>
                                        </p:tgtEl>
                                        <p:attrNameLst>
                                          <p:attrName>ppt_w</p:attrName>
                                        </p:attrNameLst>
                                      </p:cBhvr>
                                      <p:tavLst>
                                        <p:tav tm="0">
                                          <p:val>
                                            <p:fltVal val="0"/>
                                          </p:val>
                                        </p:tav>
                                        <p:tav tm="100000">
                                          <p:val>
                                            <p:strVal val="#ppt_w"/>
                                          </p:val>
                                        </p:tav>
                                      </p:tavLst>
                                    </p:anim>
                                    <p:anim calcmode="lin" valueType="num">
                                      <p:cBhvr>
                                        <p:cTn id="23" dur="500" fill="hold"/>
                                        <p:tgtEl>
                                          <p:spTgt spid="134212"/>
                                        </p:tgtEl>
                                        <p:attrNameLst>
                                          <p:attrName>ppt_h</p:attrName>
                                        </p:attrNameLst>
                                      </p:cBhvr>
                                      <p:tavLst>
                                        <p:tav tm="0">
                                          <p:val>
                                            <p:fltVal val="0"/>
                                          </p:val>
                                        </p:tav>
                                        <p:tav tm="100000">
                                          <p:val>
                                            <p:strVal val="#ppt_h"/>
                                          </p:val>
                                        </p:tav>
                                      </p:tavLst>
                                    </p:anim>
                                    <p:animEffect transition="in" filter="fade">
                                      <p:cBhvr>
                                        <p:cTn id="24" dur="500"/>
                                        <p:tgtEl>
                                          <p:spTgt spid="13421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4229"/>
                                        </p:tgtEl>
                                        <p:attrNameLst>
                                          <p:attrName>style.visibility</p:attrName>
                                        </p:attrNameLst>
                                      </p:cBhvr>
                                      <p:to>
                                        <p:strVal val="visible"/>
                                      </p:to>
                                    </p:set>
                                    <p:animEffect transition="in" filter="fade">
                                      <p:cBhvr>
                                        <p:cTn id="29" dur="500"/>
                                        <p:tgtEl>
                                          <p:spTgt spid="134229"/>
                                        </p:tgtEl>
                                      </p:cBhvr>
                                    </p:animEffect>
                                  </p:childTnLst>
                                  <p:subTnLst>
                                    <p:audio>
                                      <p:cMediaNode>
                                        <p:cTn display="0" masterRel="sameClick">
                                          <p:stCondLst>
                                            <p:cond evt="begin" delay="0">
                                              <p:tn val="27"/>
                                            </p:cond>
                                          </p:stCondLst>
                                          <p:endCondLst>
                                            <p:cond evt="onStopAudio" delay="0">
                                              <p:tgtEl>
                                                <p:sldTgt/>
                                              </p:tgtEl>
                                            </p:cond>
                                          </p:endCondLst>
                                        </p:cTn>
                                        <p:tgtEl>
                                          <p:sndTgt r:embed="rId5" name="click.wav"/>
                                        </p:tgtEl>
                                      </p:cMediaNode>
                                    </p:audio>
                                  </p:subTnLst>
                                </p:cTn>
                              </p:par>
                            </p:childTnLst>
                          </p:cTn>
                        </p:par>
                        <p:par>
                          <p:cTn id="30" fill="hold" nodeType="afterGroup">
                            <p:stCondLst>
                              <p:cond delay="500"/>
                            </p:stCondLst>
                            <p:childTnLst>
                              <p:par>
                                <p:cTn id="31" presetID="2" presetClass="entr" presetSubtype="4" fill="hold" grpId="0" nodeType="afterEffect">
                                  <p:stCondLst>
                                    <p:cond delay="0"/>
                                  </p:stCondLst>
                                  <p:childTnLst>
                                    <p:set>
                                      <p:cBhvr>
                                        <p:cTn id="32" dur="1" fill="hold">
                                          <p:stCondLst>
                                            <p:cond delay="0"/>
                                          </p:stCondLst>
                                        </p:cTn>
                                        <p:tgtEl>
                                          <p:spTgt spid="134285"/>
                                        </p:tgtEl>
                                        <p:attrNameLst>
                                          <p:attrName>style.visibility</p:attrName>
                                        </p:attrNameLst>
                                      </p:cBhvr>
                                      <p:to>
                                        <p:strVal val="visible"/>
                                      </p:to>
                                    </p:set>
                                    <p:anim calcmode="lin" valueType="num">
                                      <p:cBhvr additive="base">
                                        <p:cTn id="33" dur="500" fill="hold"/>
                                        <p:tgtEl>
                                          <p:spTgt spid="134285"/>
                                        </p:tgtEl>
                                        <p:attrNameLst>
                                          <p:attrName>ppt_x</p:attrName>
                                        </p:attrNameLst>
                                      </p:cBhvr>
                                      <p:tavLst>
                                        <p:tav tm="0">
                                          <p:val>
                                            <p:strVal val="#ppt_x"/>
                                          </p:val>
                                        </p:tav>
                                        <p:tav tm="100000">
                                          <p:val>
                                            <p:strVal val="#ppt_x"/>
                                          </p:val>
                                        </p:tav>
                                      </p:tavLst>
                                    </p:anim>
                                    <p:anim calcmode="lin" valueType="num">
                                      <p:cBhvr additive="base">
                                        <p:cTn id="34" dur="500" fill="hold"/>
                                        <p:tgtEl>
                                          <p:spTgt spid="13428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6" name="suction.wav"/>
                                        </p:tgtEl>
                                      </p:cMediaNode>
                                    </p:audio>
                                  </p:subTnLst>
                                </p:cTn>
                              </p:par>
                            </p:childTnLst>
                          </p:cTn>
                        </p:par>
                        <p:par>
                          <p:cTn id="35" fill="hold" nodeType="afterGroup">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134230"/>
                                        </p:tgtEl>
                                        <p:attrNameLst>
                                          <p:attrName>style.visibility</p:attrName>
                                        </p:attrNameLst>
                                      </p:cBhvr>
                                      <p:to>
                                        <p:strVal val="visible"/>
                                      </p:to>
                                    </p:set>
                                    <p:animEffect transition="in" filter="fade">
                                      <p:cBhvr>
                                        <p:cTn id="38" dur="500"/>
                                        <p:tgtEl>
                                          <p:spTgt spid="134230"/>
                                        </p:tgtEl>
                                      </p:cBhvr>
                                    </p:animEffect>
                                  </p:childTnLst>
                                  <p:subTnLst>
                                    <p:audio>
                                      <p:cMediaNode>
                                        <p:cTn display="0" masterRel="sameClick">
                                          <p:stCondLst>
                                            <p:cond evt="begin" delay="0">
                                              <p:tn val="36"/>
                                            </p:cond>
                                          </p:stCondLst>
                                          <p:endCondLst>
                                            <p:cond evt="onStopAudio" delay="0">
                                              <p:tgtEl>
                                                <p:sldTgt/>
                                              </p:tgtEl>
                                            </p:cond>
                                          </p:endCondLst>
                                        </p:cTn>
                                        <p:tgtEl>
                                          <p:sndTgt r:embed="rId5" name="click.wav"/>
                                        </p:tgtEl>
                                      </p:cMediaNode>
                                    </p:audio>
                                  </p:subTnLst>
                                </p:cTn>
                              </p:par>
                            </p:childTnLst>
                          </p:cTn>
                        </p:par>
                        <p:par>
                          <p:cTn id="39" fill="hold" nodeType="afterGroup">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134231"/>
                                        </p:tgtEl>
                                        <p:attrNameLst>
                                          <p:attrName>style.visibility</p:attrName>
                                        </p:attrNameLst>
                                      </p:cBhvr>
                                      <p:to>
                                        <p:strVal val="visible"/>
                                      </p:to>
                                    </p:set>
                                    <p:animEffect transition="in" filter="fade">
                                      <p:cBhvr>
                                        <p:cTn id="42" dur="500"/>
                                        <p:tgtEl>
                                          <p:spTgt spid="134231"/>
                                        </p:tgtEl>
                                      </p:cBhvr>
                                    </p:animEffect>
                                  </p:childTnLst>
                                  <p:subTnLst>
                                    <p:audio>
                                      <p:cMediaNode>
                                        <p:cTn display="0" masterRel="sameClick">
                                          <p:stCondLst>
                                            <p:cond evt="begin" delay="0">
                                              <p:tn val="40"/>
                                            </p:cond>
                                          </p:stCondLst>
                                          <p:endCondLst>
                                            <p:cond evt="onStopAudio" delay="0">
                                              <p:tgtEl>
                                                <p:sldTgt/>
                                              </p:tgtEl>
                                            </p:cond>
                                          </p:endCondLst>
                                        </p:cTn>
                                        <p:tgtEl>
                                          <p:sndTgt r:embed="rId5" name="click.wav"/>
                                        </p:tgtEl>
                                      </p:cMediaNode>
                                    </p:audio>
                                  </p:subTnLst>
                                </p:cTn>
                              </p:par>
                            </p:childTnLst>
                          </p:cTn>
                        </p:par>
                        <p:par>
                          <p:cTn id="43" fill="hold" nodeType="afterGroup">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134232"/>
                                        </p:tgtEl>
                                        <p:attrNameLst>
                                          <p:attrName>style.visibility</p:attrName>
                                        </p:attrNameLst>
                                      </p:cBhvr>
                                      <p:to>
                                        <p:strVal val="visible"/>
                                      </p:to>
                                    </p:set>
                                    <p:animEffect transition="in" filter="fade">
                                      <p:cBhvr>
                                        <p:cTn id="46" dur="500"/>
                                        <p:tgtEl>
                                          <p:spTgt spid="134232"/>
                                        </p:tgtEl>
                                      </p:cBhvr>
                                    </p:animEffect>
                                  </p:childTnLst>
                                  <p:subTnLst>
                                    <p:audio>
                                      <p:cMediaNode>
                                        <p:cTn display="0" masterRel="sameClick">
                                          <p:stCondLst>
                                            <p:cond evt="begin" delay="0">
                                              <p:tn val="44"/>
                                            </p:cond>
                                          </p:stCondLst>
                                          <p:endCondLst>
                                            <p:cond evt="onStopAudio" delay="0">
                                              <p:tgtEl>
                                                <p:sldTgt/>
                                              </p:tgtEl>
                                            </p:cond>
                                          </p:endCondLst>
                                        </p:cTn>
                                        <p:tgtEl>
                                          <p:sndTgt r:embed="rId5" name="click.wav"/>
                                        </p:tgtEl>
                                      </p:cMediaNode>
                                    </p:audio>
                                  </p:subTnLst>
                                </p:cTn>
                              </p:par>
                            </p:childTnLst>
                          </p:cTn>
                        </p:par>
                        <p:par>
                          <p:cTn id="47" fill="hold" nodeType="afterGroup">
                            <p:stCondLst>
                              <p:cond delay="2500"/>
                            </p:stCondLst>
                            <p:childTnLst>
                              <p:par>
                                <p:cTn id="48" presetID="10" presetClass="entr" presetSubtype="0" fill="hold" grpId="0" nodeType="afterEffect">
                                  <p:stCondLst>
                                    <p:cond delay="0"/>
                                  </p:stCondLst>
                                  <p:childTnLst>
                                    <p:set>
                                      <p:cBhvr>
                                        <p:cTn id="49" dur="1" fill="hold">
                                          <p:stCondLst>
                                            <p:cond delay="0"/>
                                          </p:stCondLst>
                                        </p:cTn>
                                        <p:tgtEl>
                                          <p:spTgt spid="134233"/>
                                        </p:tgtEl>
                                        <p:attrNameLst>
                                          <p:attrName>style.visibility</p:attrName>
                                        </p:attrNameLst>
                                      </p:cBhvr>
                                      <p:to>
                                        <p:strVal val="visible"/>
                                      </p:to>
                                    </p:set>
                                    <p:animEffect transition="in" filter="fade">
                                      <p:cBhvr>
                                        <p:cTn id="50" dur="500"/>
                                        <p:tgtEl>
                                          <p:spTgt spid="134233"/>
                                        </p:tgtEl>
                                      </p:cBhvr>
                                    </p:animEffect>
                                  </p:childTnLst>
                                  <p:subTnLst>
                                    <p:audio>
                                      <p:cMediaNode>
                                        <p:cTn display="0" masterRel="sameClick">
                                          <p:stCondLst>
                                            <p:cond evt="begin" delay="0">
                                              <p:tn val="48"/>
                                            </p:cond>
                                          </p:stCondLst>
                                          <p:endCondLst>
                                            <p:cond evt="onStopAudio" delay="0">
                                              <p:tgtEl>
                                                <p:sldTgt/>
                                              </p:tgtEl>
                                            </p:cond>
                                          </p:endCondLst>
                                        </p:cTn>
                                        <p:tgtEl>
                                          <p:sndTgt r:embed="rId5" name="click.wav"/>
                                        </p:tgtEl>
                                      </p:cMediaNode>
                                    </p:audio>
                                  </p:subTnLst>
                                </p:cTn>
                              </p:par>
                            </p:childTnLst>
                          </p:cTn>
                        </p:par>
                        <p:par>
                          <p:cTn id="51" fill="hold" nodeType="afterGroup">
                            <p:stCondLst>
                              <p:cond delay="3000"/>
                            </p:stCondLst>
                            <p:childTnLst>
                              <p:par>
                                <p:cTn id="52" presetID="10" presetClass="entr" presetSubtype="0" fill="hold" grpId="0" nodeType="afterEffect">
                                  <p:stCondLst>
                                    <p:cond delay="0"/>
                                  </p:stCondLst>
                                  <p:childTnLst>
                                    <p:set>
                                      <p:cBhvr>
                                        <p:cTn id="53" dur="1" fill="hold">
                                          <p:stCondLst>
                                            <p:cond delay="0"/>
                                          </p:stCondLst>
                                        </p:cTn>
                                        <p:tgtEl>
                                          <p:spTgt spid="134234"/>
                                        </p:tgtEl>
                                        <p:attrNameLst>
                                          <p:attrName>style.visibility</p:attrName>
                                        </p:attrNameLst>
                                      </p:cBhvr>
                                      <p:to>
                                        <p:strVal val="visible"/>
                                      </p:to>
                                    </p:set>
                                    <p:animEffect transition="in" filter="fade">
                                      <p:cBhvr>
                                        <p:cTn id="54" dur="500"/>
                                        <p:tgtEl>
                                          <p:spTgt spid="134234"/>
                                        </p:tgtEl>
                                      </p:cBhvr>
                                    </p:animEffect>
                                  </p:childTnLst>
                                  <p:subTnLst>
                                    <p:audio>
                                      <p:cMediaNode>
                                        <p:cTn display="0" masterRel="sameClick">
                                          <p:stCondLst>
                                            <p:cond evt="begin" delay="0">
                                              <p:tn val="52"/>
                                            </p:cond>
                                          </p:stCondLst>
                                          <p:endCondLst>
                                            <p:cond evt="onStopAudio" delay="0">
                                              <p:tgtEl>
                                                <p:sldTgt/>
                                              </p:tgtEl>
                                            </p:cond>
                                          </p:endCondLst>
                                        </p:cTn>
                                        <p:tgtEl>
                                          <p:sndTgt r:embed="rId5" name="click.wav"/>
                                        </p:tgtEl>
                                      </p:cMediaNode>
                                    </p:audio>
                                  </p:subTnLst>
                                </p:cTn>
                              </p:par>
                            </p:childTnLst>
                          </p:cTn>
                        </p:par>
                        <p:par>
                          <p:cTn id="55" fill="hold" nodeType="afterGroup">
                            <p:stCondLst>
                              <p:cond delay="3500"/>
                            </p:stCondLst>
                            <p:childTnLst>
                              <p:par>
                                <p:cTn id="56" presetID="10" presetClass="entr" presetSubtype="0" fill="hold" grpId="0" nodeType="afterEffect">
                                  <p:stCondLst>
                                    <p:cond delay="0"/>
                                  </p:stCondLst>
                                  <p:childTnLst>
                                    <p:set>
                                      <p:cBhvr>
                                        <p:cTn id="57" dur="1" fill="hold">
                                          <p:stCondLst>
                                            <p:cond delay="0"/>
                                          </p:stCondLst>
                                        </p:cTn>
                                        <p:tgtEl>
                                          <p:spTgt spid="134235"/>
                                        </p:tgtEl>
                                        <p:attrNameLst>
                                          <p:attrName>style.visibility</p:attrName>
                                        </p:attrNameLst>
                                      </p:cBhvr>
                                      <p:to>
                                        <p:strVal val="visible"/>
                                      </p:to>
                                    </p:set>
                                    <p:animEffect transition="in" filter="fade">
                                      <p:cBhvr>
                                        <p:cTn id="58" dur="500"/>
                                        <p:tgtEl>
                                          <p:spTgt spid="134235"/>
                                        </p:tgtEl>
                                      </p:cBhvr>
                                    </p:animEffect>
                                  </p:childTnLst>
                                  <p:subTnLst>
                                    <p:audio>
                                      <p:cMediaNode>
                                        <p:cTn display="0" masterRel="sameClick">
                                          <p:stCondLst>
                                            <p:cond evt="begin" delay="0">
                                              <p:tn val="56"/>
                                            </p:cond>
                                          </p:stCondLst>
                                          <p:endCondLst>
                                            <p:cond evt="onStopAudio" delay="0">
                                              <p:tgtEl>
                                                <p:sldTgt/>
                                              </p:tgtEl>
                                            </p:cond>
                                          </p:endCondLst>
                                        </p:cTn>
                                        <p:tgtEl>
                                          <p:sndTgt r:embed="rId5" name="click.wav"/>
                                        </p:tgtEl>
                                      </p:cMediaNode>
                                    </p:audio>
                                  </p:subTnLst>
                                </p:cTn>
                              </p:par>
                            </p:childTnLst>
                          </p:cTn>
                        </p:par>
                        <p:par>
                          <p:cTn id="59" fill="hold" nodeType="afterGroup">
                            <p:stCondLst>
                              <p:cond delay="4000"/>
                            </p:stCondLst>
                            <p:childTnLst>
                              <p:par>
                                <p:cTn id="60" presetID="10" presetClass="entr" presetSubtype="0" fill="hold" grpId="0" nodeType="afterEffect">
                                  <p:stCondLst>
                                    <p:cond delay="0"/>
                                  </p:stCondLst>
                                  <p:childTnLst>
                                    <p:set>
                                      <p:cBhvr>
                                        <p:cTn id="61" dur="1" fill="hold">
                                          <p:stCondLst>
                                            <p:cond delay="0"/>
                                          </p:stCondLst>
                                        </p:cTn>
                                        <p:tgtEl>
                                          <p:spTgt spid="134236"/>
                                        </p:tgtEl>
                                        <p:attrNameLst>
                                          <p:attrName>style.visibility</p:attrName>
                                        </p:attrNameLst>
                                      </p:cBhvr>
                                      <p:to>
                                        <p:strVal val="visible"/>
                                      </p:to>
                                    </p:set>
                                    <p:animEffect transition="in" filter="fade">
                                      <p:cBhvr>
                                        <p:cTn id="62" dur="500"/>
                                        <p:tgtEl>
                                          <p:spTgt spid="134236"/>
                                        </p:tgtEl>
                                      </p:cBhvr>
                                    </p:animEffect>
                                  </p:childTnLst>
                                  <p:subTnLst>
                                    <p:audio>
                                      <p:cMediaNode>
                                        <p:cTn display="0" masterRel="sameClick">
                                          <p:stCondLst>
                                            <p:cond evt="begin" delay="0">
                                              <p:tn val="60"/>
                                            </p:cond>
                                          </p:stCondLst>
                                          <p:endCondLst>
                                            <p:cond evt="onStopAudio" delay="0">
                                              <p:tgtEl>
                                                <p:sldTgt/>
                                              </p:tgtEl>
                                            </p:cond>
                                          </p:endCondLst>
                                        </p:cTn>
                                        <p:tgtEl>
                                          <p:sndTgt r:embed="rId5" name="click.wav"/>
                                        </p:tgtEl>
                                      </p:cMediaNode>
                                    </p:audio>
                                  </p:subTnLst>
                                </p:cTn>
                              </p:par>
                            </p:childTnLst>
                          </p:cTn>
                        </p:par>
                        <p:par>
                          <p:cTn id="63" fill="hold" nodeType="afterGroup">
                            <p:stCondLst>
                              <p:cond delay="4500"/>
                            </p:stCondLst>
                            <p:childTnLst>
                              <p:par>
                                <p:cTn id="64" presetID="10" presetClass="entr" presetSubtype="0" fill="hold" grpId="0" nodeType="afterEffect">
                                  <p:stCondLst>
                                    <p:cond delay="0"/>
                                  </p:stCondLst>
                                  <p:childTnLst>
                                    <p:set>
                                      <p:cBhvr>
                                        <p:cTn id="65" dur="1" fill="hold">
                                          <p:stCondLst>
                                            <p:cond delay="0"/>
                                          </p:stCondLst>
                                        </p:cTn>
                                        <p:tgtEl>
                                          <p:spTgt spid="155675"/>
                                        </p:tgtEl>
                                        <p:attrNameLst>
                                          <p:attrName>style.visibility</p:attrName>
                                        </p:attrNameLst>
                                      </p:cBhvr>
                                      <p:to>
                                        <p:strVal val="visible"/>
                                      </p:to>
                                    </p:set>
                                    <p:animEffect transition="in" filter="fade">
                                      <p:cBhvr>
                                        <p:cTn id="66" dur="500"/>
                                        <p:tgtEl>
                                          <p:spTgt spid="155675"/>
                                        </p:tgtEl>
                                      </p:cBhvr>
                                    </p:animEffect>
                                  </p:childTnLst>
                                  <p:subTnLst>
                                    <p:audio>
                                      <p:cMediaNode>
                                        <p:cTn display="0" masterRel="sameClick">
                                          <p:stCondLst>
                                            <p:cond evt="begin" delay="0">
                                              <p:tn val="64"/>
                                            </p:cond>
                                          </p:stCondLst>
                                          <p:endCondLst>
                                            <p:cond evt="onStopAudio" delay="0">
                                              <p:tgtEl>
                                                <p:sldTgt/>
                                              </p:tgtEl>
                                            </p:cond>
                                          </p:endCondLst>
                                        </p:cTn>
                                        <p:tgtEl>
                                          <p:sndTgt r:embed="rId5" name="click.wav"/>
                                        </p:tgtEl>
                                      </p:cMediaNode>
                                    </p:audio>
                                  </p:subTnLst>
                                </p:cTn>
                              </p:par>
                              <p:par>
                                <p:cTn id="67" presetID="2" presetClass="entr" presetSubtype="4" fill="hold" grpId="0" nodeType="withEffect">
                                  <p:stCondLst>
                                    <p:cond delay="0"/>
                                  </p:stCondLst>
                                  <p:childTnLst>
                                    <p:set>
                                      <p:cBhvr>
                                        <p:cTn id="68" dur="1" fill="hold">
                                          <p:stCondLst>
                                            <p:cond delay="0"/>
                                          </p:stCondLst>
                                        </p:cTn>
                                        <p:tgtEl>
                                          <p:spTgt spid="134287"/>
                                        </p:tgtEl>
                                        <p:attrNameLst>
                                          <p:attrName>style.visibility</p:attrName>
                                        </p:attrNameLst>
                                      </p:cBhvr>
                                      <p:to>
                                        <p:strVal val="visible"/>
                                      </p:to>
                                    </p:set>
                                    <p:anim calcmode="lin" valueType="num">
                                      <p:cBhvr additive="base">
                                        <p:cTn id="69" dur="500" fill="hold"/>
                                        <p:tgtEl>
                                          <p:spTgt spid="134287"/>
                                        </p:tgtEl>
                                        <p:attrNameLst>
                                          <p:attrName>ppt_x</p:attrName>
                                        </p:attrNameLst>
                                      </p:cBhvr>
                                      <p:tavLst>
                                        <p:tav tm="0">
                                          <p:val>
                                            <p:strVal val="#ppt_x"/>
                                          </p:val>
                                        </p:tav>
                                        <p:tav tm="100000">
                                          <p:val>
                                            <p:strVal val="#ppt_x"/>
                                          </p:val>
                                        </p:tav>
                                      </p:tavLst>
                                    </p:anim>
                                    <p:anim calcmode="lin" valueType="num">
                                      <p:cBhvr additive="base">
                                        <p:cTn id="70" dur="500" fill="hold"/>
                                        <p:tgtEl>
                                          <p:spTgt spid="13428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6" name="suction.wav"/>
                                        </p:tgtEl>
                                      </p:cMediaNode>
                                    </p:audio>
                                  </p:subTnLst>
                                </p:cTn>
                              </p:par>
                            </p:childTnLst>
                          </p:cTn>
                        </p:par>
                        <p:par>
                          <p:cTn id="71" fill="hold" nodeType="afterGroup">
                            <p:stCondLst>
                              <p:cond delay="5000"/>
                            </p:stCondLst>
                            <p:childTnLst>
                              <p:par>
                                <p:cTn id="72" presetID="10" presetClass="entr" presetSubtype="0" fill="hold" grpId="0" nodeType="afterEffect">
                                  <p:stCondLst>
                                    <p:cond delay="0"/>
                                  </p:stCondLst>
                                  <p:childTnLst>
                                    <p:set>
                                      <p:cBhvr>
                                        <p:cTn id="73" dur="1" fill="hold">
                                          <p:stCondLst>
                                            <p:cond delay="0"/>
                                          </p:stCondLst>
                                        </p:cTn>
                                        <p:tgtEl>
                                          <p:spTgt spid="155674"/>
                                        </p:tgtEl>
                                        <p:attrNameLst>
                                          <p:attrName>style.visibility</p:attrName>
                                        </p:attrNameLst>
                                      </p:cBhvr>
                                      <p:to>
                                        <p:strVal val="visible"/>
                                      </p:to>
                                    </p:set>
                                    <p:animEffect transition="in" filter="fade">
                                      <p:cBhvr>
                                        <p:cTn id="74" dur="500"/>
                                        <p:tgtEl>
                                          <p:spTgt spid="155674"/>
                                        </p:tgtEl>
                                      </p:cBhvr>
                                    </p:animEffect>
                                  </p:childTnLst>
                                  <p:subTnLst>
                                    <p:audio>
                                      <p:cMediaNode>
                                        <p:cTn display="0" masterRel="sameClick">
                                          <p:stCondLst>
                                            <p:cond evt="begin" delay="0">
                                              <p:tn val="72"/>
                                            </p:cond>
                                          </p:stCondLst>
                                          <p:endCondLst>
                                            <p:cond evt="onStopAudio" delay="0">
                                              <p:tgtEl>
                                                <p:sldTgt/>
                                              </p:tgtEl>
                                            </p:cond>
                                          </p:endCondLst>
                                        </p:cTn>
                                        <p:tgtEl>
                                          <p:sndTgt r:embed="rId5" name="click.wav"/>
                                        </p:tgtEl>
                                      </p:cMediaNode>
                                    </p:audio>
                                  </p:subTnLst>
                                </p:cTn>
                              </p:par>
                            </p:childTnLst>
                          </p:cTn>
                        </p:par>
                        <p:par>
                          <p:cTn id="75" fill="hold" nodeType="afterGroup">
                            <p:stCondLst>
                              <p:cond delay="5500"/>
                            </p:stCondLst>
                            <p:childTnLst>
                              <p:par>
                                <p:cTn id="76" presetID="10" presetClass="entr" presetSubtype="0" fill="hold" grpId="0" nodeType="afterEffect">
                                  <p:stCondLst>
                                    <p:cond delay="0"/>
                                  </p:stCondLst>
                                  <p:childTnLst>
                                    <p:set>
                                      <p:cBhvr>
                                        <p:cTn id="77" dur="1" fill="hold">
                                          <p:stCondLst>
                                            <p:cond delay="0"/>
                                          </p:stCondLst>
                                        </p:cTn>
                                        <p:tgtEl>
                                          <p:spTgt spid="155672"/>
                                        </p:tgtEl>
                                        <p:attrNameLst>
                                          <p:attrName>style.visibility</p:attrName>
                                        </p:attrNameLst>
                                      </p:cBhvr>
                                      <p:to>
                                        <p:strVal val="visible"/>
                                      </p:to>
                                    </p:set>
                                    <p:animEffect transition="in" filter="fade">
                                      <p:cBhvr>
                                        <p:cTn id="78" dur="500"/>
                                        <p:tgtEl>
                                          <p:spTgt spid="155672"/>
                                        </p:tgtEl>
                                      </p:cBhvr>
                                    </p:animEffect>
                                  </p:childTnLst>
                                  <p:subTnLst>
                                    <p:audio>
                                      <p:cMediaNode>
                                        <p:cTn display="0" masterRel="sameClick">
                                          <p:stCondLst>
                                            <p:cond evt="begin" delay="0">
                                              <p:tn val="76"/>
                                            </p:cond>
                                          </p:stCondLst>
                                          <p:endCondLst>
                                            <p:cond evt="onStopAudio" delay="0">
                                              <p:tgtEl>
                                                <p:sldTgt/>
                                              </p:tgtEl>
                                            </p:cond>
                                          </p:endCondLst>
                                        </p:cTn>
                                        <p:tgtEl>
                                          <p:sndTgt r:embed="rId5" name="click.wav"/>
                                        </p:tgtEl>
                                      </p:cMediaNode>
                                    </p:audio>
                                  </p:subTnLst>
                                </p:cTn>
                              </p:par>
                            </p:childTnLst>
                          </p:cTn>
                        </p:par>
                        <p:par>
                          <p:cTn id="79" fill="hold" nodeType="afterGroup">
                            <p:stCondLst>
                              <p:cond delay="6000"/>
                            </p:stCondLst>
                            <p:childTnLst>
                              <p:par>
                                <p:cTn id="80" presetID="10" presetClass="entr" presetSubtype="0" fill="hold" grpId="0" nodeType="afterEffect">
                                  <p:stCondLst>
                                    <p:cond delay="0"/>
                                  </p:stCondLst>
                                  <p:childTnLst>
                                    <p:set>
                                      <p:cBhvr>
                                        <p:cTn id="81" dur="1" fill="hold">
                                          <p:stCondLst>
                                            <p:cond delay="0"/>
                                          </p:stCondLst>
                                        </p:cTn>
                                        <p:tgtEl>
                                          <p:spTgt spid="155673"/>
                                        </p:tgtEl>
                                        <p:attrNameLst>
                                          <p:attrName>style.visibility</p:attrName>
                                        </p:attrNameLst>
                                      </p:cBhvr>
                                      <p:to>
                                        <p:strVal val="visible"/>
                                      </p:to>
                                    </p:set>
                                    <p:animEffect transition="in" filter="fade">
                                      <p:cBhvr>
                                        <p:cTn id="82" dur="500"/>
                                        <p:tgtEl>
                                          <p:spTgt spid="155673"/>
                                        </p:tgtEl>
                                      </p:cBhvr>
                                    </p:animEffect>
                                  </p:childTnLst>
                                  <p:subTnLst>
                                    <p:audio>
                                      <p:cMediaNode>
                                        <p:cTn display="0" masterRel="sameClick">
                                          <p:stCondLst>
                                            <p:cond evt="begin" delay="0">
                                              <p:tn val="80"/>
                                            </p:cond>
                                          </p:stCondLst>
                                          <p:endCondLst>
                                            <p:cond evt="onStopAudio" delay="0">
                                              <p:tgtEl>
                                                <p:sldTgt/>
                                              </p:tgtEl>
                                            </p:cond>
                                          </p:endCondLst>
                                        </p:cTn>
                                        <p:tgtEl>
                                          <p:sndTgt r:embed="rId5" name="click.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4" fill="hold" nodeType="clickEffect">
                                  <p:stCondLst>
                                    <p:cond delay="0"/>
                                  </p:stCondLst>
                                  <p:childTnLst>
                                    <p:set>
                                      <p:cBhvr>
                                        <p:cTn id="86" dur="1" fill="hold">
                                          <p:stCondLst>
                                            <p:cond delay="0"/>
                                          </p:stCondLst>
                                        </p:cTn>
                                        <p:tgtEl>
                                          <p:spTgt spid="155650">
                                            <p:txEl>
                                              <p:pRg st="2" end="2"/>
                                            </p:txEl>
                                          </p:spTgt>
                                        </p:tgtEl>
                                        <p:attrNameLst>
                                          <p:attrName>style.visibility</p:attrName>
                                        </p:attrNameLst>
                                      </p:cBhvr>
                                      <p:to>
                                        <p:strVal val="visible"/>
                                      </p:to>
                                    </p:set>
                                    <p:anim calcmode="lin" valueType="num">
                                      <p:cBhvr additive="base">
                                        <p:cTn id="87" dur="500" fill="hold"/>
                                        <p:tgtEl>
                                          <p:spTgt spid="155650">
                                            <p:txEl>
                                              <p:pRg st="2" end="2"/>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556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4" name="arrow.wav"/>
                                        </p:tgtEl>
                                      </p:cMediaNode>
                                    </p:audio>
                                  </p:subTnLst>
                                </p:cTn>
                              </p:par>
                            </p:childTnLst>
                          </p:cTn>
                        </p:par>
                      </p:childTnLst>
                    </p:cTn>
                  </p:par>
                  <p:par>
                    <p:cTn id="89" fill="hold" nodeType="clickPar">
                      <p:stCondLst>
                        <p:cond delay="indefinite"/>
                      </p:stCondLst>
                      <p:childTnLst>
                        <p:par>
                          <p:cTn id="90" fill="hold" nodeType="withGroup">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34281"/>
                                        </p:tgtEl>
                                        <p:attrNameLst>
                                          <p:attrName>style.visibility</p:attrName>
                                        </p:attrNameLst>
                                      </p:cBhvr>
                                      <p:to>
                                        <p:strVal val="visible"/>
                                      </p:to>
                                    </p:set>
                                    <p:animEffect transition="in" filter="fade">
                                      <p:cBhvr>
                                        <p:cTn id="93" dur="500"/>
                                        <p:tgtEl>
                                          <p:spTgt spid="134281"/>
                                        </p:tgtEl>
                                      </p:cBhvr>
                                    </p:animEffect>
                                  </p:childTnLst>
                                  <p:subTnLst>
                                    <p:audio>
                                      <p:cMediaNode>
                                        <p:cTn display="0" masterRel="sameClick">
                                          <p:stCondLst>
                                            <p:cond evt="begin" delay="0">
                                              <p:tn val="91"/>
                                            </p:cond>
                                          </p:stCondLst>
                                          <p:endCondLst>
                                            <p:cond evt="onStopAudio" delay="0">
                                              <p:tgtEl>
                                                <p:sldTgt/>
                                              </p:tgtEl>
                                            </p:cond>
                                          </p:endCondLst>
                                        </p:cTn>
                                        <p:tgtEl>
                                          <p:sndTgt r:embed="rId5" name="click.wav"/>
                                        </p:tgtEl>
                                      </p:cMediaNode>
                                    </p:audio>
                                  </p:subTnLst>
                                </p:cTn>
                              </p:par>
                              <p:par>
                                <p:cTn id="94" presetID="2" presetClass="entr" presetSubtype="4" fill="hold" grpId="0" nodeType="withEffect">
                                  <p:stCondLst>
                                    <p:cond delay="0"/>
                                  </p:stCondLst>
                                  <p:childTnLst>
                                    <p:set>
                                      <p:cBhvr>
                                        <p:cTn id="95" dur="1" fill="hold">
                                          <p:stCondLst>
                                            <p:cond delay="0"/>
                                          </p:stCondLst>
                                        </p:cTn>
                                        <p:tgtEl>
                                          <p:spTgt spid="134288"/>
                                        </p:tgtEl>
                                        <p:attrNameLst>
                                          <p:attrName>style.visibility</p:attrName>
                                        </p:attrNameLst>
                                      </p:cBhvr>
                                      <p:to>
                                        <p:strVal val="visible"/>
                                      </p:to>
                                    </p:set>
                                    <p:anim calcmode="lin" valueType="num">
                                      <p:cBhvr additive="base">
                                        <p:cTn id="96" dur="500" fill="hold"/>
                                        <p:tgtEl>
                                          <p:spTgt spid="134288"/>
                                        </p:tgtEl>
                                        <p:attrNameLst>
                                          <p:attrName>ppt_x</p:attrName>
                                        </p:attrNameLst>
                                      </p:cBhvr>
                                      <p:tavLst>
                                        <p:tav tm="0">
                                          <p:val>
                                            <p:strVal val="#ppt_x"/>
                                          </p:val>
                                        </p:tav>
                                        <p:tav tm="100000">
                                          <p:val>
                                            <p:strVal val="#ppt_x"/>
                                          </p:val>
                                        </p:tav>
                                      </p:tavLst>
                                    </p:anim>
                                    <p:anim calcmode="lin" valueType="num">
                                      <p:cBhvr additive="base">
                                        <p:cTn id="97" dur="500" fill="hold"/>
                                        <p:tgtEl>
                                          <p:spTgt spid="13428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4"/>
                                            </p:cond>
                                          </p:stCondLst>
                                          <p:endCondLst>
                                            <p:cond evt="onStopAudio" delay="0">
                                              <p:tgtEl>
                                                <p:sldTgt/>
                                              </p:tgtEl>
                                            </p:cond>
                                          </p:endCondLst>
                                        </p:cTn>
                                        <p:tgtEl>
                                          <p:sndTgt r:embed="rId6" name="suction.wav"/>
                                        </p:tgtEl>
                                      </p:cMediaNode>
                                    </p:audio>
                                  </p:subTnLst>
                                </p:cTn>
                              </p:par>
                            </p:childTnLst>
                          </p:cTn>
                        </p:par>
                        <p:par>
                          <p:cTn id="98" fill="hold" nodeType="afterGroup">
                            <p:stCondLst>
                              <p:cond delay="500"/>
                            </p:stCondLst>
                            <p:childTnLst>
                              <p:par>
                                <p:cTn id="99" presetID="10" presetClass="entr" presetSubtype="0" fill="hold" grpId="0" nodeType="afterEffect">
                                  <p:stCondLst>
                                    <p:cond delay="0"/>
                                  </p:stCondLst>
                                  <p:childTnLst>
                                    <p:set>
                                      <p:cBhvr>
                                        <p:cTn id="100" dur="1" fill="hold">
                                          <p:stCondLst>
                                            <p:cond delay="0"/>
                                          </p:stCondLst>
                                        </p:cTn>
                                        <p:tgtEl>
                                          <p:spTgt spid="134280"/>
                                        </p:tgtEl>
                                        <p:attrNameLst>
                                          <p:attrName>style.visibility</p:attrName>
                                        </p:attrNameLst>
                                      </p:cBhvr>
                                      <p:to>
                                        <p:strVal val="visible"/>
                                      </p:to>
                                    </p:set>
                                    <p:animEffect transition="in" filter="fade">
                                      <p:cBhvr>
                                        <p:cTn id="101" dur="500"/>
                                        <p:tgtEl>
                                          <p:spTgt spid="134280"/>
                                        </p:tgtEl>
                                      </p:cBhvr>
                                    </p:animEffect>
                                  </p:childTnLst>
                                  <p:subTnLst>
                                    <p:audio>
                                      <p:cMediaNode>
                                        <p:cTn display="0" masterRel="sameClick">
                                          <p:stCondLst>
                                            <p:cond evt="begin" delay="0">
                                              <p:tn val="99"/>
                                            </p:cond>
                                          </p:stCondLst>
                                          <p:endCondLst>
                                            <p:cond evt="onStopAudio" delay="0">
                                              <p:tgtEl>
                                                <p:sldTgt/>
                                              </p:tgtEl>
                                            </p:cond>
                                          </p:endCondLst>
                                        </p:cTn>
                                        <p:tgtEl>
                                          <p:sndTgt r:embed="rId5" name="click.wav"/>
                                        </p:tgtEl>
                                      </p:cMediaNode>
                                    </p:audio>
                                  </p:subTnLst>
                                </p:cTn>
                              </p:par>
                            </p:childTnLst>
                          </p:cTn>
                        </p:par>
                        <p:par>
                          <p:cTn id="102" fill="hold" nodeType="afterGroup">
                            <p:stCondLst>
                              <p:cond delay="1000"/>
                            </p:stCondLst>
                            <p:childTnLst>
                              <p:par>
                                <p:cTn id="103" presetID="10" presetClass="entr" presetSubtype="0" fill="hold" grpId="0" nodeType="afterEffect">
                                  <p:stCondLst>
                                    <p:cond delay="0"/>
                                  </p:stCondLst>
                                  <p:childTnLst>
                                    <p:set>
                                      <p:cBhvr>
                                        <p:cTn id="104" dur="1" fill="hold">
                                          <p:stCondLst>
                                            <p:cond delay="0"/>
                                          </p:stCondLst>
                                        </p:cTn>
                                        <p:tgtEl>
                                          <p:spTgt spid="134279"/>
                                        </p:tgtEl>
                                        <p:attrNameLst>
                                          <p:attrName>style.visibility</p:attrName>
                                        </p:attrNameLst>
                                      </p:cBhvr>
                                      <p:to>
                                        <p:strVal val="visible"/>
                                      </p:to>
                                    </p:set>
                                    <p:animEffect transition="in" filter="fade">
                                      <p:cBhvr>
                                        <p:cTn id="105" dur="500"/>
                                        <p:tgtEl>
                                          <p:spTgt spid="134279"/>
                                        </p:tgtEl>
                                      </p:cBhvr>
                                    </p:animEffect>
                                  </p:childTnLst>
                                  <p:subTnLst>
                                    <p:audio>
                                      <p:cMediaNode>
                                        <p:cTn display="0" masterRel="sameClick">
                                          <p:stCondLst>
                                            <p:cond evt="begin" delay="0">
                                              <p:tn val="103"/>
                                            </p:cond>
                                          </p:stCondLst>
                                          <p:endCondLst>
                                            <p:cond evt="onStopAudio" delay="0">
                                              <p:tgtEl>
                                                <p:sldTgt/>
                                              </p:tgtEl>
                                            </p:cond>
                                          </p:endCondLst>
                                        </p:cTn>
                                        <p:tgtEl>
                                          <p:sndTgt r:embed="rId5" name="click.wav"/>
                                        </p:tgtEl>
                                      </p:cMediaNode>
                                    </p:audio>
                                  </p:subTnLst>
                                </p:cTn>
                              </p:par>
                            </p:childTnLst>
                          </p:cTn>
                        </p:par>
                        <p:par>
                          <p:cTn id="106" fill="hold" nodeType="afterGroup">
                            <p:stCondLst>
                              <p:cond delay="1500"/>
                            </p:stCondLst>
                            <p:childTnLst>
                              <p:par>
                                <p:cTn id="107" presetID="10" presetClass="entr" presetSubtype="0" fill="hold" grpId="0" nodeType="afterEffect">
                                  <p:stCondLst>
                                    <p:cond delay="0"/>
                                  </p:stCondLst>
                                  <p:childTnLst>
                                    <p:set>
                                      <p:cBhvr>
                                        <p:cTn id="108" dur="1" fill="hold">
                                          <p:stCondLst>
                                            <p:cond delay="0"/>
                                          </p:stCondLst>
                                        </p:cTn>
                                        <p:tgtEl>
                                          <p:spTgt spid="134278"/>
                                        </p:tgtEl>
                                        <p:attrNameLst>
                                          <p:attrName>style.visibility</p:attrName>
                                        </p:attrNameLst>
                                      </p:cBhvr>
                                      <p:to>
                                        <p:strVal val="visible"/>
                                      </p:to>
                                    </p:set>
                                    <p:animEffect transition="in" filter="fade">
                                      <p:cBhvr>
                                        <p:cTn id="109" dur="500"/>
                                        <p:tgtEl>
                                          <p:spTgt spid="134278"/>
                                        </p:tgtEl>
                                      </p:cBhvr>
                                    </p:animEffect>
                                  </p:childTnLst>
                                  <p:subTnLst>
                                    <p:audio>
                                      <p:cMediaNode>
                                        <p:cTn display="0" masterRel="sameClick">
                                          <p:stCondLst>
                                            <p:cond evt="begin" delay="0">
                                              <p:tn val="107"/>
                                            </p:cond>
                                          </p:stCondLst>
                                          <p:endCondLst>
                                            <p:cond evt="onStopAudio" delay="0">
                                              <p:tgtEl>
                                                <p:sldTgt/>
                                              </p:tgtEl>
                                            </p:cond>
                                          </p:endCondLst>
                                        </p:cTn>
                                        <p:tgtEl>
                                          <p:sndTgt r:embed="rId5" name="click.wav"/>
                                        </p:tgtEl>
                                      </p:cMediaNode>
                                    </p:audio>
                                  </p:subTnLst>
                                </p:cTn>
                              </p:par>
                            </p:childTnLst>
                          </p:cTn>
                        </p:par>
                        <p:par>
                          <p:cTn id="110" fill="hold" nodeType="afterGroup">
                            <p:stCondLst>
                              <p:cond delay="2000"/>
                            </p:stCondLst>
                            <p:childTnLst>
                              <p:par>
                                <p:cTn id="111" presetID="10" presetClass="entr" presetSubtype="0" fill="hold" grpId="0" nodeType="afterEffect">
                                  <p:stCondLst>
                                    <p:cond delay="0"/>
                                  </p:stCondLst>
                                  <p:childTnLst>
                                    <p:set>
                                      <p:cBhvr>
                                        <p:cTn id="112" dur="1" fill="hold">
                                          <p:stCondLst>
                                            <p:cond delay="0"/>
                                          </p:stCondLst>
                                        </p:cTn>
                                        <p:tgtEl>
                                          <p:spTgt spid="134277"/>
                                        </p:tgtEl>
                                        <p:attrNameLst>
                                          <p:attrName>style.visibility</p:attrName>
                                        </p:attrNameLst>
                                      </p:cBhvr>
                                      <p:to>
                                        <p:strVal val="visible"/>
                                      </p:to>
                                    </p:set>
                                    <p:animEffect transition="in" filter="fade">
                                      <p:cBhvr>
                                        <p:cTn id="113" dur="500"/>
                                        <p:tgtEl>
                                          <p:spTgt spid="134277"/>
                                        </p:tgtEl>
                                      </p:cBhvr>
                                    </p:animEffect>
                                  </p:childTnLst>
                                  <p:subTnLst>
                                    <p:audio>
                                      <p:cMediaNode>
                                        <p:cTn display="0" masterRel="sameClick">
                                          <p:stCondLst>
                                            <p:cond evt="begin" delay="0">
                                              <p:tn val="111"/>
                                            </p:cond>
                                          </p:stCondLst>
                                          <p:endCondLst>
                                            <p:cond evt="onStopAudio" delay="0">
                                              <p:tgtEl>
                                                <p:sldTgt/>
                                              </p:tgtEl>
                                            </p:cond>
                                          </p:endCondLst>
                                        </p:cTn>
                                        <p:tgtEl>
                                          <p:sndTgt r:embed="rId5" name="click.wav"/>
                                        </p:tgtEl>
                                      </p:cMediaNode>
                                    </p:audio>
                                  </p:subTnLst>
                                </p:cTn>
                              </p:par>
                            </p:childTnLst>
                          </p:cTn>
                        </p:par>
                        <p:par>
                          <p:cTn id="114" fill="hold" nodeType="afterGroup">
                            <p:stCondLst>
                              <p:cond delay="2500"/>
                            </p:stCondLst>
                            <p:childTnLst>
                              <p:par>
                                <p:cTn id="115" presetID="10" presetClass="entr" presetSubtype="0" fill="hold" grpId="0" nodeType="afterEffect">
                                  <p:stCondLst>
                                    <p:cond delay="0"/>
                                  </p:stCondLst>
                                  <p:childTnLst>
                                    <p:set>
                                      <p:cBhvr>
                                        <p:cTn id="116" dur="1" fill="hold">
                                          <p:stCondLst>
                                            <p:cond delay="0"/>
                                          </p:stCondLst>
                                        </p:cTn>
                                        <p:tgtEl>
                                          <p:spTgt spid="134276"/>
                                        </p:tgtEl>
                                        <p:attrNameLst>
                                          <p:attrName>style.visibility</p:attrName>
                                        </p:attrNameLst>
                                      </p:cBhvr>
                                      <p:to>
                                        <p:strVal val="visible"/>
                                      </p:to>
                                    </p:set>
                                    <p:animEffect transition="in" filter="fade">
                                      <p:cBhvr>
                                        <p:cTn id="117" dur="500"/>
                                        <p:tgtEl>
                                          <p:spTgt spid="134276"/>
                                        </p:tgtEl>
                                      </p:cBhvr>
                                    </p:animEffect>
                                  </p:childTnLst>
                                  <p:subTnLst>
                                    <p:audio>
                                      <p:cMediaNode>
                                        <p:cTn display="0" masterRel="sameClick">
                                          <p:stCondLst>
                                            <p:cond evt="begin" delay="0">
                                              <p:tn val="115"/>
                                            </p:cond>
                                          </p:stCondLst>
                                          <p:endCondLst>
                                            <p:cond evt="onStopAudio" delay="0">
                                              <p:tgtEl>
                                                <p:sldTgt/>
                                              </p:tgtEl>
                                            </p:cond>
                                          </p:endCondLst>
                                        </p:cTn>
                                        <p:tgtEl>
                                          <p:sndTgt r:embed="rId5" name="click.wav"/>
                                        </p:tgtEl>
                                      </p:cMediaNode>
                                    </p:audio>
                                  </p:subTnLst>
                                </p:cTn>
                              </p:par>
                            </p:childTnLst>
                          </p:cTn>
                        </p:par>
                        <p:par>
                          <p:cTn id="118" fill="hold" nodeType="afterGroup">
                            <p:stCondLst>
                              <p:cond delay="3000"/>
                            </p:stCondLst>
                            <p:childTnLst>
                              <p:par>
                                <p:cTn id="119" presetID="10" presetClass="entr" presetSubtype="0" fill="hold" grpId="0" nodeType="afterEffect">
                                  <p:stCondLst>
                                    <p:cond delay="0"/>
                                  </p:stCondLst>
                                  <p:childTnLst>
                                    <p:set>
                                      <p:cBhvr>
                                        <p:cTn id="120" dur="1" fill="hold">
                                          <p:stCondLst>
                                            <p:cond delay="0"/>
                                          </p:stCondLst>
                                        </p:cTn>
                                        <p:tgtEl>
                                          <p:spTgt spid="134275"/>
                                        </p:tgtEl>
                                        <p:attrNameLst>
                                          <p:attrName>style.visibility</p:attrName>
                                        </p:attrNameLst>
                                      </p:cBhvr>
                                      <p:to>
                                        <p:strVal val="visible"/>
                                      </p:to>
                                    </p:set>
                                    <p:animEffect transition="in" filter="fade">
                                      <p:cBhvr>
                                        <p:cTn id="121" dur="500"/>
                                        <p:tgtEl>
                                          <p:spTgt spid="134275"/>
                                        </p:tgtEl>
                                      </p:cBhvr>
                                    </p:animEffect>
                                  </p:childTnLst>
                                  <p:subTnLst>
                                    <p:audio>
                                      <p:cMediaNode>
                                        <p:cTn display="0" masterRel="sameClick">
                                          <p:stCondLst>
                                            <p:cond evt="begin" delay="0">
                                              <p:tn val="119"/>
                                            </p:cond>
                                          </p:stCondLst>
                                          <p:endCondLst>
                                            <p:cond evt="onStopAudio" delay="0">
                                              <p:tgtEl>
                                                <p:sldTgt/>
                                              </p:tgtEl>
                                            </p:cond>
                                          </p:endCondLst>
                                        </p:cTn>
                                        <p:tgtEl>
                                          <p:sndTgt r:embed="rId5" name="click.wav"/>
                                        </p:tgtEl>
                                      </p:cMediaNode>
                                    </p:audio>
                                  </p:subTnLst>
                                </p:cTn>
                              </p:par>
                            </p:childTnLst>
                          </p:cTn>
                        </p:par>
                        <p:par>
                          <p:cTn id="122" fill="hold" nodeType="afterGroup">
                            <p:stCondLst>
                              <p:cond delay="3500"/>
                            </p:stCondLst>
                            <p:childTnLst>
                              <p:par>
                                <p:cTn id="123" presetID="10" presetClass="entr" presetSubtype="0" fill="hold" grpId="0" nodeType="afterEffect">
                                  <p:stCondLst>
                                    <p:cond delay="0"/>
                                  </p:stCondLst>
                                  <p:childTnLst>
                                    <p:set>
                                      <p:cBhvr>
                                        <p:cTn id="124" dur="1" fill="hold">
                                          <p:stCondLst>
                                            <p:cond delay="0"/>
                                          </p:stCondLst>
                                        </p:cTn>
                                        <p:tgtEl>
                                          <p:spTgt spid="134274"/>
                                        </p:tgtEl>
                                        <p:attrNameLst>
                                          <p:attrName>style.visibility</p:attrName>
                                        </p:attrNameLst>
                                      </p:cBhvr>
                                      <p:to>
                                        <p:strVal val="visible"/>
                                      </p:to>
                                    </p:set>
                                    <p:animEffect transition="in" filter="fade">
                                      <p:cBhvr>
                                        <p:cTn id="125" dur="500"/>
                                        <p:tgtEl>
                                          <p:spTgt spid="134274"/>
                                        </p:tgtEl>
                                      </p:cBhvr>
                                    </p:animEffect>
                                  </p:childTnLst>
                                  <p:subTnLst>
                                    <p:audio>
                                      <p:cMediaNode>
                                        <p:cTn display="0" masterRel="sameClick">
                                          <p:stCondLst>
                                            <p:cond evt="begin" delay="0">
                                              <p:tn val="123"/>
                                            </p:cond>
                                          </p:stCondLst>
                                          <p:endCondLst>
                                            <p:cond evt="onStopAudio" delay="0">
                                              <p:tgtEl>
                                                <p:sldTgt/>
                                              </p:tgtEl>
                                            </p:cond>
                                          </p:endCondLst>
                                        </p:cTn>
                                        <p:tgtEl>
                                          <p:sndTgt r:embed="rId5" name="click.wav"/>
                                        </p:tgtEl>
                                      </p:cMediaNode>
                                    </p:audio>
                                  </p:subTnLst>
                                </p:cTn>
                              </p:par>
                            </p:childTnLst>
                          </p:cTn>
                        </p:par>
                      </p:childTnLst>
                    </p:cTn>
                  </p:par>
                  <p:par>
                    <p:cTn id="126" fill="hold" nodeType="clickPar">
                      <p:stCondLst>
                        <p:cond delay="indefinite"/>
                      </p:stCondLst>
                      <p:childTnLst>
                        <p:par>
                          <p:cTn id="127" fill="hold" nodeType="withGroup">
                            <p:stCondLst>
                              <p:cond delay="0"/>
                            </p:stCondLst>
                            <p:childTnLst>
                              <p:par>
                                <p:cTn id="128" presetID="2" presetClass="entr" presetSubtype="4" fill="hold" nodeType="clickEffect">
                                  <p:stCondLst>
                                    <p:cond delay="0"/>
                                  </p:stCondLst>
                                  <p:childTnLst>
                                    <p:set>
                                      <p:cBhvr>
                                        <p:cTn id="129" dur="1" fill="hold">
                                          <p:stCondLst>
                                            <p:cond delay="0"/>
                                          </p:stCondLst>
                                        </p:cTn>
                                        <p:tgtEl>
                                          <p:spTgt spid="155679">
                                            <p:txEl>
                                              <p:pRg st="0" end="0"/>
                                            </p:txEl>
                                          </p:spTgt>
                                        </p:tgtEl>
                                        <p:attrNameLst>
                                          <p:attrName>style.visibility</p:attrName>
                                        </p:attrNameLst>
                                      </p:cBhvr>
                                      <p:to>
                                        <p:strVal val="visible"/>
                                      </p:to>
                                    </p:set>
                                    <p:anim calcmode="lin" valueType="num">
                                      <p:cBhvr additive="base">
                                        <p:cTn id="130" dur="500" fill="hold"/>
                                        <p:tgtEl>
                                          <p:spTgt spid="155679">
                                            <p:txEl>
                                              <p:pRg st="0" end="0"/>
                                            </p:txEl>
                                          </p:spTgt>
                                        </p:tgtEl>
                                        <p:attrNameLst>
                                          <p:attrName>ppt_x</p:attrName>
                                        </p:attrNameLst>
                                      </p:cBhvr>
                                      <p:tavLst>
                                        <p:tav tm="0">
                                          <p:val>
                                            <p:strVal val="#ppt_x"/>
                                          </p:val>
                                        </p:tav>
                                        <p:tav tm="100000">
                                          <p:val>
                                            <p:strVal val="#ppt_x"/>
                                          </p:val>
                                        </p:tav>
                                      </p:tavLst>
                                    </p:anim>
                                    <p:anim calcmode="lin" valueType="num">
                                      <p:cBhvr additive="base">
                                        <p:cTn id="131" dur="500" fill="hold"/>
                                        <p:tgtEl>
                                          <p:spTgt spid="15567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212" grpId="0" animBg="1"/>
      <p:bldP spid="134229" grpId="0" animBg="1"/>
      <p:bldP spid="134230" grpId="0" animBg="1"/>
      <p:bldP spid="134231" grpId="0" animBg="1"/>
      <p:bldP spid="134232" grpId="0" animBg="1"/>
      <p:bldP spid="134233" grpId="0" animBg="1"/>
      <p:bldP spid="134234" grpId="0" animBg="1"/>
      <p:bldP spid="134235" grpId="0" animBg="1"/>
      <p:bldP spid="134236" grpId="0" animBg="1"/>
      <p:bldP spid="134274" grpId="0" animBg="1"/>
      <p:bldP spid="134275" grpId="0" animBg="1"/>
      <p:bldP spid="134276" grpId="0" animBg="1"/>
      <p:bldP spid="134277" grpId="0" animBg="1"/>
      <p:bldP spid="134278" grpId="0" animBg="1"/>
      <p:bldP spid="134279" grpId="0" animBg="1"/>
      <p:bldP spid="134280" grpId="0" animBg="1"/>
      <p:bldP spid="134281" grpId="0" animBg="1"/>
      <p:bldP spid="134285" grpId="0"/>
      <p:bldP spid="134287" grpId="0"/>
      <p:bldP spid="134288" grpId="0"/>
      <p:bldP spid="155672" grpId="0" animBg="1"/>
      <p:bldP spid="155673" grpId="0" animBg="1"/>
      <p:bldP spid="155674" grpId="0" animBg="1"/>
      <p:bldP spid="15567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2632075"/>
          </a:xfrm>
          <a:prstGeom prst="rect">
            <a:avLst/>
          </a:prstGeom>
          <a:solidFill>
            <a:srgbClr val="EAEAEA"/>
          </a:solidFill>
          <a:ln w="9525">
            <a:noFill/>
            <a:miter lim="800000"/>
            <a:headEnd/>
            <a:tailEnd/>
          </a:ln>
        </p:spPr>
        <p:txBody>
          <a:bodyPr/>
          <a:lstStyle/>
          <a:p>
            <a:pPr marL="625475" indent="-625475" eaLnBrk="0" hangingPunct="0"/>
            <a:r>
              <a:rPr lang="en-US" altLang="en-US" b="1">
                <a:solidFill>
                  <a:schemeClr val="accent2"/>
                </a:solidFill>
              </a:rPr>
              <a:t>Understandings: </a:t>
            </a:r>
            <a:endParaRPr lang="en-US" altLang="en-US">
              <a:solidFill>
                <a:schemeClr val="accent2"/>
              </a:solidFill>
            </a:endParaRPr>
          </a:p>
          <a:p>
            <a:pPr marL="625475" indent="-625475" eaLnBrk="0" hangingPunct="0"/>
            <a:r>
              <a:rPr lang="en-US" altLang="en-US">
                <a:solidFill>
                  <a:schemeClr val="accent2"/>
                </a:solidFill>
              </a:rPr>
              <a:t>• Reflection and refraction </a:t>
            </a:r>
          </a:p>
          <a:p>
            <a:pPr marL="625475" indent="-625475" eaLnBrk="0" hangingPunct="0"/>
            <a:r>
              <a:rPr lang="en-US" altLang="en-US">
                <a:solidFill>
                  <a:schemeClr val="accent2"/>
                </a:solidFill>
              </a:rPr>
              <a:t>• Snell’s law, critical angle and total internal reflection </a:t>
            </a:r>
          </a:p>
          <a:p>
            <a:pPr marL="625475" indent="-625475" eaLnBrk="0" hangingPunct="0"/>
            <a:r>
              <a:rPr lang="en-US" altLang="en-US">
                <a:solidFill>
                  <a:schemeClr val="accent2"/>
                </a:solidFill>
              </a:rPr>
              <a:t>• Diffraction through a single-slit and around objects </a:t>
            </a:r>
          </a:p>
          <a:p>
            <a:pPr marL="625475" indent="-625475" eaLnBrk="0" hangingPunct="0"/>
            <a:r>
              <a:rPr lang="en-US" altLang="en-US">
                <a:solidFill>
                  <a:schemeClr val="accent2"/>
                </a:solidFill>
              </a:rPr>
              <a:t>• Interference patterns </a:t>
            </a:r>
          </a:p>
          <a:p>
            <a:pPr marL="625475" indent="-625475" eaLnBrk="0" hangingPunct="0"/>
            <a:r>
              <a:rPr lang="en-US" altLang="en-US">
                <a:solidFill>
                  <a:schemeClr val="accent2"/>
                </a:solidFill>
              </a:rPr>
              <a:t>• Double-slit interference </a:t>
            </a:r>
          </a:p>
          <a:p>
            <a:pPr marL="625475" indent="-625475" eaLnBrk="0" hangingPunct="0"/>
            <a:r>
              <a:rPr lang="en-US" altLang="en-US">
                <a:solidFill>
                  <a:schemeClr val="accent2"/>
                </a:solidFill>
              </a:rPr>
              <a:t>• Path difference</a:t>
            </a:r>
            <a:r>
              <a:rPr lang="en-US" altLang="en-US">
                <a:solidFill>
                  <a:srgbClr val="000000"/>
                </a:solidFill>
              </a:rPr>
              <a:t> </a:t>
            </a:r>
            <a:endParaRPr lang="en-US" altLang="en-US" b="1">
              <a:solidFill>
                <a:srgbClr val="000000"/>
              </a:solidFill>
            </a:endParaRPr>
          </a:p>
        </p:txBody>
      </p:sp>
      <p:sp>
        <p:nvSpPr>
          <p:cNvPr id="3075"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4.4 – Wave behavior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Diffraction through a single-slit and around objects</a:t>
            </a:r>
            <a:endParaRPr lang="en-US" altLang="en-US" sz="2000">
              <a:solidFill>
                <a:srgbClr val="000000"/>
              </a:solidFill>
              <a:latin typeface="Courier New" pitchFamily="49" charset="0"/>
              <a:ea typeface="Calibri" pitchFamily="34" charset="0"/>
              <a:cs typeface="Times New Roman" pitchFamily="18" charset="0"/>
            </a:endParaRPr>
          </a:p>
          <a:p>
            <a:pPr eaLnBrk="0" hangingPunct="0">
              <a:spcBef>
                <a:spcPct val="20000"/>
              </a:spcBef>
            </a:pPr>
            <a:r>
              <a:rPr lang="en-US" altLang="en-US">
                <a:solidFill>
                  <a:srgbClr val="000000"/>
                </a:solidFill>
                <a:ea typeface="Calibri" pitchFamily="34" charset="0"/>
                <a:cs typeface="Times New Roman" pitchFamily="18" charset="0"/>
                <a:sym typeface="Symbol" pitchFamily="18" charset="2"/>
              </a:rPr>
              <a:t>Christian Huygens explained the behavior of diffraction through his famous principle: </a:t>
            </a:r>
          </a:p>
          <a:p>
            <a:pPr eaLnBrk="0" hangingPunct="0">
              <a:spcBef>
                <a:spcPct val="10000"/>
              </a:spcBef>
            </a:pPr>
            <a:r>
              <a:rPr lang="en-US" altLang="en-US">
                <a:solidFill>
                  <a:srgbClr val="000000"/>
                </a:solidFill>
                <a:ea typeface="Calibri" pitchFamily="34" charset="0"/>
                <a:cs typeface="Times New Roman" pitchFamily="18" charset="0"/>
                <a:sym typeface="Symbol" pitchFamily="18" charset="2"/>
              </a:rPr>
              <a:t>“</a:t>
            </a:r>
            <a:r>
              <a:rPr lang="en-US" altLang="en-US">
                <a:solidFill>
                  <a:schemeClr val="hlink"/>
                </a:solidFill>
                <a:ea typeface="Calibri" pitchFamily="34" charset="0"/>
                <a:cs typeface="Times New Roman" pitchFamily="18" charset="0"/>
                <a:sym typeface="Symbol" pitchFamily="18" charset="2"/>
              </a:rPr>
              <a:t>Every point on a wavefront                                            emits a spherical wavelet                                                     of the same velocity and                                          wavelength as the                                                       original wave.</a:t>
            </a:r>
            <a:r>
              <a:rPr lang="en-US" altLang="en-US">
                <a:solidFill>
                  <a:srgbClr val="000000"/>
                </a:solidFill>
                <a:ea typeface="Calibri" pitchFamily="34" charset="0"/>
                <a:cs typeface="Times New Roman" pitchFamily="18" charset="0"/>
                <a:sym typeface="Symbol" pitchFamily="18" charset="2"/>
              </a:rPr>
              <a:t>”</a:t>
            </a:r>
          </a:p>
          <a:p>
            <a:pPr eaLnBrk="0" hangingPunct="0">
              <a:spcBef>
                <a:spcPct val="20000"/>
              </a:spcBef>
            </a:pPr>
            <a:r>
              <a:rPr lang="en-US" altLang="en-US">
                <a:solidFill>
                  <a:srgbClr val="000000"/>
                </a:solidFill>
                <a:ea typeface="Calibri" pitchFamily="34" charset="0"/>
                <a:cs typeface="Times New Roman" pitchFamily="18" charset="0"/>
                <a:sym typeface="Symbol" pitchFamily="18" charset="2"/>
              </a:rPr>
              <a:t>Note that it is                                                                because of                                                                    Huygen’s                                                                 principle the                                                                   waves can turn                                                             corners.</a:t>
            </a:r>
          </a:p>
        </p:txBody>
      </p:sp>
      <p:sp>
        <p:nvSpPr>
          <p:cNvPr id="26627"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86372" name="Line 4"/>
          <p:cNvSpPr>
            <a:spLocks noChangeShapeType="1"/>
          </p:cNvSpPr>
          <p:nvPr/>
        </p:nvSpPr>
        <p:spPr bwMode="auto">
          <a:xfrm>
            <a:off x="6832600" y="3940175"/>
            <a:ext cx="1233488" cy="1233488"/>
          </a:xfrm>
          <a:prstGeom prst="line">
            <a:avLst/>
          </a:prstGeom>
          <a:noFill/>
          <a:ln w="38100">
            <a:solidFill>
              <a:srgbClr val="FF0000"/>
            </a:solidFill>
            <a:round/>
            <a:headEnd/>
            <a:tailEnd/>
          </a:ln>
        </p:spPr>
        <p:txBody>
          <a:bodyPr/>
          <a:lstStyle/>
          <a:p>
            <a:endParaRPr lang="en-US"/>
          </a:p>
        </p:txBody>
      </p:sp>
      <p:grpSp>
        <p:nvGrpSpPr>
          <p:cNvPr id="2" name="Group 5"/>
          <p:cNvGrpSpPr>
            <a:grpSpLocks/>
          </p:cNvGrpSpPr>
          <p:nvPr/>
        </p:nvGrpSpPr>
        <p:grpSpPr bwMode="auto">
          <a:xfrm>
            <a:off x="6350000" y="3479800"/>
            <a:ext cx="979488" cy="979488"/>
            <a:chOff x="604" y="2255"/>
            <a:chExt cx="617" cy="617"/>
          </a:xfrm>
        </p:grpSpPr>
        <p:sp>
          <p:nvSpPr>
            <p:cNvPr id="26677" name="Oval 6"/>
            <p:cNvSpPr>
              <a:spLocks noChangeArrowheads="1"/>
            </p:cNvSpPr>
            <p:nvPr/>
          </p:nvSpPr>
          <p:spPr bwMode="auto">
            <a:xfrm>
              <a:off x="604" y="2255"/>
              <a:ext cx="617" cy="617"/>
            </a:xfrm>
            <a:prstGeom prst="ellipse">
              <a:avLst/>
            </a:prstGeom>
            <a:noFill/>
            <a:ln w="9525">
              <a:solidFill>
                <a:srgbClr val="FF0000"/>
              </a:solidFill>
              <a:round/>
              <a:headEnd/>
              <a:tailEnd/>
            </a:ln>
          </p:spPr>
          <p:txBody>
            <a:bodyPr wrap="none" anchor="ctr"/>
            <a:lstStyle/>
            <a:p>
              <a:endParaRPr lang="en-US" altLang="en-US"/>
            </a:p>
          </p:txBody>
        </p:sp>
        <p:sp>
          <p:nvSpPr>
            <p:cNvPr id="26678" name="Oval 7"/>
            <p:cNvSpPr>
              <a:spLocks noChangeArrowheads="1"/>
            </p:cNvSpPr>
            <p:nvPr/>
          </p:nvSpPr>
          <p:spPr bwMode="auto">
            <a:xfrm>
              <a:off x="888" y="2533"/>
              <a:ext cx="56" cy="56"/>
            </a:xfrm>
            <a:prstGeom prst="ellipse">
              <a:avLst/>
            </a:prstGeom>
            <a:solidFill>
              <a:srgbClr val="FF0000"/>
            </a:solidFill>
            <a:ln w="9525">
              <a:solidFill>
                <a:schemeClr val="tx1"/>
              </a:solidFill>
              <a:round/>
              <a:headEnd/>
              <a:tailEnd/>
            </a:ln>
          </p:spPr>
          <p:txBody>
            <a:bodyPr wrap="none" anchor="ctr"/>
            <a:lstStyle/>
            <a:p>
              <a:endParaRPr lang="en-US" altLang="en-US"/>
            </a:p>
          </p:txBody>
        </p:sp>
      </p:grpSp>
      <p:grpSp>
        <p:nvGrpSpPr>
          <p:cNvPr id="3" name="Group 8"/>
          <p:cNvGrpSpPr>
            <a:grpSpLocks/>
          </p:cNvGrpSpPr>
          <p:nvPr/>
        </p:nvGrpSpPr>
        <p:grpSpPr bwMode="auto">
          <a:xfrm>
            <a:off x="6502400" y="3632200"/>
            <a:ext cx="979488" cy="979488"/>
            <a:chOff x="604" y="2255"/>
            <a:chExt cx="617" cy="617"/>
          </a:xfrm>
        </p:grpSpPr>
        <p:sp>
          <p:nvSpPr>
            <p:cNvPr id="26675" name="Oval 9"/>
            <p:cNvSpPr>
              <a:spLocks noChangeArrowheads="1"/>
            </p:cNvSpPr>
            <p:nvPr/>
          </p:nvSpPr>
          <p:spPr bwMode="auto">
            <a:xfrm>
              <a:off x="604" y="2255"/>
              <a:ext cx="617" cy="617"/>
            </a:xfrm>
            <a:prstGeom prst="ellipse">
              <a:avLst/>
            </a:prstGeom>
            <a:noFill/>
            <a:ln w="9525">
              <a:solidFill>
                <a:srgbClr val="FF0000"/>
              </a:solidFill>
              <a:round/>
              <a:headEnd/>
              <a:tailEnd/>
            </a:ln>
          </p:spPr>
          <p:txBody>
            <a:bodyPr wrap="none" anchor="ctr"/>
            <a:lstStyle/>
            <a:p>
              <a:endParaRPr lang="en-US" altLang="en-US"/>
            </a:p>
          </p:txBody>
        </p:sp>
        <p:sp>
          <p:nvSpPr>
            <p:cNvPr id="26676" name="Oval 10"/>
            <p:cNvSpPr>
              <a:spLocks noChangeArrowheads="1"/>
            </p:cNvSpPr>
            <p:nvPr/>
          </p:nvSpPr>
          <p:spPr bwMode="auto">
            <a:xfrm>
              <a:off x="888" y="2533"/>
              <a:ext cx="56" cy="56"/>
            </a:xfrm>
            <a:prstGeom prst="ellipse">
              <a:avLst/>
            </a:prstGeom>
            <a:solidFill>
              <a:srgbClr val="FF0000"/>
            </a:solidFill>
            <a:ln w="9525">
              <a:solidFill>
                <a:schemeClr val="tx1"/>
              </a:solidFill>
              <a:round/>
              <a:headEnd/>
              <a:tailEnd/>
            </a:ln>
          </p:spPr>
          <p:txBody>
            <a:bodyPr wrap="none" anchor="ctr"/>
            <a:lstStyle/>
            <a:p>
              <a:endParaRPr lang="en-US" altLang="en-US"/>
            </a:p>
          </p:txBody>
        </p:sp>
      </p:grpSp>
      <p:grpSp>
        <p:nvGrpSpPr>
          <p:cNvPr id="4" name="Group 11"/>
          <p:cNvGrpSpPr>
            <a:grpSpLocks/>
          </p:cNvGrpSpPr>
          <p:nvPr/>
        </p:nvGrpSpPr>
        <p:grpSpPr bwMode="auto">
          <a:xfrm>
            <a:off x="6654800" y="3784600"/>
            <a:ext cx="979488" cy="979488"/>
            <a:chOff x="604" y="2255"/>
            <a:chExt cx="617" cy="617"/>
          </a:xfrm>
        </p:grpSpPr>
        <p:sp>
          <p:nvSpPr>
            <p:cNvPr id="26673" name="Oval 12"/>
            <p:cNvSpPr>
              <a:spLocks noChangeArrowheads="1"/>
            </p:cNvSpPr>
            <p:nvPr/>
          </p:nvSpPr>
          <p:spPr bwMode="auto">
            <a:xfrm>
              <a:off x="604" y="2255"/>
              <a:ext cx="617" cy="617"/>
            </a:xfrm>
            <a:prstGeom prst="ellipse">
              <a:avLst/>
            </a:prstGeom>
            <a:noFill/>
            <a:ln w="9525">
              <a:solidFill>
                <a:srgbClr val="FF0000"/>
              </a:solidFill>
              <a:round/>
              <a:headEnd/>
              <a:tailEnd/>
            </a:ln>
          </p:spPr>
          <p:txBody>
            <a:bodyPr wrap="none" anchor="ctr"/>
            <a:lstStyle/>
            <a:p>
              <a:endParaRPr lang="en-US" altLang="en-US"/>
            </a:p>
          </p:txBody>
        </p:sp>
        <p:sp>
          <p:nvSpPr>
            <p:cNvPr id="26674" name="Oval 13"/>
            <p:cNvSpPr>
              <a:spLocks noChangeArrowheads="1"/>
            </p:cNvSpPr>
            <p:nvPr/>
          </p:nvSpPr>
          <p:spPr bwMode="auto">
            <a:xfrm>
              <a:off x="888" y="2533"/>
              <a:ext cx="56" cy="56"/>
            </a:xfrm>
            <a:prstGeom prst="ellipse">
              <a:avLst/>
            </a:prstGeom>
            <a:solidFill>
              <a:srgbClr val="FF0000"/>
            </a:solidFill>
            <a:ln w="9525">
              <a:solidFill>
                <a:schemeClr val="tx1"/>
              </a:solidFill>
              <a:round/>
              <a:headEnd/>
              <a:tailEnd/>
            </a:ln>
          </p:spPr>
          <p:txBody>
            <a:bodyPr wrap="none" anchor="ctr"/>
            <a:lstStyle/>
            <a:p>
              <a:endParaRPr lang="en-US" altLang="en-US"/>
            </a:p>
          </p:txBody>
        </p:sp>
      </p:grpSp>
      <p:grpSp>
        <p:nvGrpSpPr>
          <p:cNvPr id="5" name="Group 14"/>
          <p:cNvGrpSpPr>
            <a:grpSpLocks/>
          </p:cNvGrpSpPr>
          <p:nvPr/>
        </p:nvGrpSpPr>
        <p:grpSpPr bwMode="auto">
          <a:xfrm>
            <a:off x="6807200" y="3937000"/>
            <a:ext cx="979488" cy="979488"/>
            <a:chOff x="604" y="2255"/>
            <a:chExt cx="617" cy="617"/>
          </a:xfrm>
        </p:grpSpPr>
        <p:sp>
          <p:nvSpPr>
            <p:cNvPr id="26671" name="Oval 15"/>
            <p:cNvSpPr>
              <a:spLocks noChangeArrowheads="1"/>
            </p:cNvSpPr>
            <p:nvPr/>
          </p:nvSpPr>
          <p:spPr bwMode="auto">
            <a:xfrm>
              <a:off x="604" y="2255"/>
              <a:ext cx="617" cy="617"/>
            </a:xfrm>
            <a:prstGeom prst="ellipse">
              <a:avLst/>
            </a:prstGeom>
            <a:noFill/>
            <a:ln w="9525">
              <a:solidFill>
                <a:srgbClr val="FF0000"/>
              </a:solidFill>
              <a:round/>
              <a:headEnd/>
              <a:tailEnd/>
            </a:ln>
          </p:spPr>
          <p:txBody>
            <a:bodyPr wrap="none" anchor="ctr"/>
            <a:lstStyle/>
            <a:p>
              <a:endParaRPr lang="en-US" altLang="en-US"/>
            </a:p>
          </p:txBody>
        </p:sp>
        <p:sp>
          <p:nvSpPr>
            <p:cNvPr id="26672" name="Oval 16"/>
            <p:cNvSpPr>
              <a:spLocks noChangeArrowheads="1"/>
            </p:cNvSpPr>
            <p:nvPr/>
          </p:nvSpPr>
          <p:spPr bwMode="auto">
            <a:xfrm>
              <a:off x="888" y="2533"/>
              <a:ext cx="56" cy="56"/>
            </a:xfrm>
            <a:prstGeom prst="ellipse">
              <a:avLst/>
            </a:prstGeom>
            <a:solidFill>
              <a:srgbClr val="FF0000"/>
            </a:solidFill>
            <a:ln w="9525">
              <a:solidFill>
                <a:schemeClr val="tx1"/>
              </a:solidFill>
              <a:round/>
              <a:headEnd/>
              <a:tailEnd/>
            </a:ln>
          </p:spPr>
          <p:txBody>
            <a:bodyPr wrap="none" anchor="ctr"/>
            <a:lstStyle/>
            <a:p>
              <a:endParaRPr lang="en-US" altLang="en-US"/>
            </a:p>
          </p:txBody>
        </p:sp>
      </p:grpSp>
      <p:grpSp>
        <p:nvGrpSpPr>
          <p:cNvPr id="6" name="Group 17"/>
          <p:cNvGrpSpPr>
            <a:grpSpLocks/>
          </p:cNvGrpSpPr>
          <p:nvPr/>
        </p:nvGrpSpPr>
        <p:grpSpPr bwMode="auto">
          <a:xfrm>
            <a:off x="6959600" y="4089400"/>
            <a:ext cx="979488" cy="979488"/>
            <a:chOff x="604" y="2255"/>
            <a:chExt cx="617" cy="617"/>
          </a:xfrm>
        </p:grpSpPr>
        <p:sp>
          <p:nvSpPr>
            <p:cNvPr id="26669" name="Oval 18"/>
            <p:cNvSpPr>
              <a:spLocks noChangeArrowheads="1"/>
            </p:cNvSpPr>
            <p:nvPr/>
          </p:nvSpPr>
          <p:spPr bwMode="auto">
            <a:xfrm>
              <a:off x="604" y="2255"/>
              <a:ext cx="617" cy="617"/>
            </a:xfrm>
            <a:prstGeom prst="ellipse">
              <a:avLst/>
            </a:prstGeom>
            <a:noFill/>
            <a:ln w="9525">
              <a:solidFill>
                <a:srgbClr val="FF0000"/>
              </a:solidFill>
              <a:round/>
              <a:headEnd/>
              <a:tailEnd/>
            </a:ln>
          </p:spPr>
          <p:txBody>
            <a:bodyPr wrap="none" anchor="ctr"/>
            <a:lstStyle/>
            <a:p>
              <a:endParaRPr lang="en-US" altLang="en-US"/>
            </a:p>
          </p:txBody>
        </p:sp>
        <p:sp>
          <p:nvSpPr>
            <p:cNvPr id="26670" name="Oval 19"/>
            <p:cNvSpPr>
              <a:spLocks noChangeArrowheads="1"/>
            </p:cNvSpPr>
            <p:nvPr/>
          </p:nvSpPr>
          <p:spPr bwMode="auto">
            <a:xfrm>
              <a:off x="888" y="2533"/>
              <a:ext cx="56" cy="56"/>
            </a:xfrm>
            <a:prstGeom prst="ellipse">
              <a:avLst/>
            </a:prstGeom>
            <a:solidFill>
              <a:srgbClr val="FF0000"/>
            </a:solidFill>
            <a:ln w="9525">
              <a:solidFill>
                <a:schemeClr val="tx1"/>
              </a:solidFill>
              <a:round/>
              <a:headEnd/>
              <a:tailEnd/>
            </a:ln>
          </p:spPr>
          <p:txBody>
            <a:bodyPr wrap="none" anchor="ctr"/>
            <a:lstStyle/>
            <a:p>
              <a:endParaRPr lang="en-US" altLang="en-US"/>
            </a:p>
          </p:txBody>
        </p:sp>
      </p:grpSp>
      <p:grpSp>
        <p:nvGrpSpPr>
          <p:cNvPr id="7" name="Group 20"/>
          <p:cNvGrpSpPr>
            <a:grpSpLocks/>
          </p:cNvGrpSpPr>
          <p:nvPr/>
        </p:nvGrpSpPr>
        <p:grpSpPr bwMode="auto">
          <a:xfrm>
            <a:off x="7112000" y="4241800"/>
            <a:ext cx="979488" cy="979488"/>
            <a:chOff x="604" y="2255"/>
            <a:chExt cx="617" cy="617"/>
          </a:xfrm>
        </p:grpSpPr>
        <p:sp>
          <p:nvSpPr>
            <p:cNvPr id="26667" name="Oval 21"/>
            <p:cNvSpPr>
              <a:spLocks noChangeArrowheads="1"/>
            </p:cNvSpPr>
            <p:nvPr/>
          </p:nvSpPr>
          <p:spPr bwMode="auto">
            <a:xfrm>
              <a:off x="604" y="2255"/>
              <a:ext cx="617" cy="617"/>
            </a:xfrm>
            <a:prstGeom prst="ellipse">
              <a:avLst/>
            </a:prstGeom>
            <a:noFill/>
            <a:ln w="9525">
              <a:solidFill>
                <a:srgbClr val="FF0000"/>
              </a:solidFill>
              <a:round/>
              <a:headEnd/>
              <a:tailEnd/>
            </a:ln>
          </p:spPr>
          <p:txBody>
            <a:bodyPr wrap="none" anchor="ctr"/>
            <a:lstStyle/>
            <a:p>
              <a:endParaRPr lang="en-US" altLang="en-US"/>
            </a:p>
          </p:txBody>
        </p:sp>
        <p:sp>
          <p:nvSpPr>
            <p:cNvPr id="26668" name="Oval 22"/>
            <p:cNvSpPr>
              <a:spLocks noChangeArrowheads="1"/>
            </p:cNvSpPr>
            <p:nvPr/>
          </p:nvSpPr>
          <p:spPr bwMode="auto">
            <a:xfrm>
              <a:off x="888" y="2533"/>
              <a:ext cx="56" cy="56"/>
            </a:xfrm>
            <a:prstGeom prst="ellipse">
              <a:avLst/>
            </a:prstGeom>
            <a:solidFill>
              <a:srgbClr val="FF0000"/>
            </a:solidFill>
            <a:ln w="9525">
              <a:solidFill>
                <a:schemeClr val="tx1"/>
              </a:solidFill>
              <a:round/>
              <a:headEnd/>
              <a:tailEnd/>
            </a:ln>
          </p:spPr>
          <p:txBody>
            <a:bodyPr wrap="none" anchor="ctr"/>
            <a:lstStyle/>
            <a:p>
              <a:endParaRPr lang="en-US" altLang="en-US"/>
            </a:p>
          </p:txBody>
        </p:sp>
      </p:grpSp>
      <p:grpSp>
        <p:nvGrpSpPr>
          <p:cNvPr id="8" name="Group 23"/>
          <p:cNvGrpSpPr>
            <a:grpSpLocks/>
          </p:cNvGrpSpPr>
          <p:nvPr/>
        </p:nvGrpSpPr>
        <p:grpSpPr bwMode="auto">
          <a:xfrm>
            <a:off x="7264400" y="4394200"/>
            <a:ext cx="979488" cy="979488"/>
            <a:chOff x="604" y="2255"/>
            <a:chExt cx="617" cy="617"/>
          </a:xfrm>
        </p:grpSpPr>
        <p:sp>
          <p:nvSpPr>
            <p:cNvPr id="26665" name="Oval 24"/>
            <p:cNvSpPr>
              <a:spLocks noChangeArrowheads="1"/>
            </p:cNvSpPr>
            <p:nvPr/>
          </p:nvSpPr>
          <p:spPr bwMode="auto">
            <a:xfrm>
              <a:off x="604" y="2255"/>
              <a:ext cx="617" cy="617"/>
            </a:xfrm>
            <a:prstGeom prst="ellipse">
              <a:avLst/>
            </a:prstGeom>
            <a:noFill/>
            <a:ln w="9525">
              <a:solidFill>
                <a:srgbClr val="FF0000"/>
              </a:solidFill>
              <a:round/>
              <a:headEnd/>
              <a:tailEnd/>
            </a:ln>
          </p:spPr>
          <p:txBody>
            <a:bodyPr wrap="none" anchor="ctr"/>
            <a:lstStyle/>
            <a:p>
              <a:endParaRPr lang="en-US" altLang="en-US"/>
            </a:p>
          </p:txBody>
        </p:sp>
        <p:sp>
          <p:nvSpPr>
            <p:cNvPr id="26666" name="Oval 25"/>
            <p:cNvSpPr>
              <a:spLocks noChangeArrowheads="1"/>
            </p:cNvSpPr>
            <p:nvPr/>
          </p:nvSpPr>
          <p:spPr bwMode="auto">
            <a:xfrm>
              <a:off x="888" y="2533"/>
              <a:ext cx="56" cy="56"/>
            </a:xfrm>
            <a:prstGeom prst="ellipse">
              <a:avLst/>
            </a:prstGeom>
            <a:solidFill>
              <a:srgbClr val="FF0000"/>
            </a:solidFill>
            <a:ln w="9525">
              <a:solidFill>
                <a:schemeClr val="tx1"/>
              </a:solidFill>
              <a:round/>
              <a:headEnd/>
              <a:tailEnd/>
            </a:ln>
          </p:spPr>
          <p:txBody>
            <a:bodyPr wrap="none" anchor="ctr"/>
            <a:lstStyle/>
            <a:p>
              <a:endParaRPr lang="en-US" altLang="en-US"/>
            </a:p>
          </p:txBody>
        </p:sp>
      </p:grpSp>
      <p:grpSp>
        <p:nvGrpSpPr>
          <p:cNvPr id="9" name="Group 26"/>
          <p:cNvGrpSpPr>
            <a:grpSpLocks/>
          </p:cNvGrpSpPr>
          <p:nvPr/>
        </p:nvGrpSpPr>
        <p:grpSpPr bwMode="auto">
          <a:xfrm>
            <a:off x="7416800" y="4546600"/>
            <a:ext cx="979488" cy="979488"/>
            <a:chOff x="604" y="2255"/>
            <a:chExt cx="617" cy="617"/>
          </a:xfrm>
        </p:grpSpPr>
        <p:sp>
          <p:nvSpPr>
            <p:cNvPr id="26663" name="Oval 27"/>
            <p:cNvSpPr>
              <a:spLocks noChangeArrowheads="1"/>
            </p:cNvSpPr>
            <p:nvPr/>
          </p:nvSpPr>
          <p:spPr bwMode="auto">
            <a:xfrm>
              <a:off x="604" y="2255"/>
              <a:ext cx="617" cy="617"/>
            </a:xfrm>
            <a:prstGeom prst="ellipse">
              <a:avLst/>
            </a:prstGeom>
            <a:noFill/>
            <a:ln w="9525">
              <a:solidFill>
                <a:srgbClr val="FF0000"/>
              </a:solidFill>
              <a:round/>
              <a:headEnd/>
              <a:tailEnd/>
            </a:ln>
          </p:spPr>
          <p:txBody>
            <a:bodyPr wrap="none" anchor="ctr"/>
            <a:lstStyle/>
            <a:p>
              <a:endParaRPr lang="en-US" altLang="en-US"/>
            </a:p>
          </p:txBody>
        </p:sp>
        <p:sp>
          <p:nvSpPr>
            <p:cNvPr id="26664" name="Oval 28"/>
            <p:cNvSpPr>
              <a:spLocks noChangeArrowheads="1"/>
            </p:cNvSpPr>
            <p:nvPr/>
          </p:nvSpPr>
          <p:spPr bwMode="auto">
            <a:xfrm>
              <a:off x="888" y="2533"/>
              <a:ext cx="56" cy="56"/>
            </a:xfrm>
            <a:prstGeom prst="ellipse">
              <a:avLst/>
            </a:prstGeom>
            <a:solidFill>
              <a:srgbClr val="FF0000"/>
            </a:solidFill>
            <a:ln w="9525">
              <a:solidFill>
                <a:schemeClr val="tx1"/>
              </a:solidFill>
              <a:round/>
              <a:headEnd/>
              <a:tailEnd/>
            </a:ln>
          </p:spPr>
          <p:txBody>
            <a:bodyPr wrap="none" anchor="ctr"/>
            <a:lstStyle/>
            <a:p>
              <a:endParaRPr lang="en-US" altLang="en-US"/>
            </a:p>
          </p:txBody>
        </p:sp>
      </p:grpSp>
      <p:grpSp>
        <p:nvGrpSpPr>
          <p:cNvPr id="10" name="Group 29"/>
          <p:cNvGrpSpPr>
            <a:grpSpLocks/>
          </p:cNvGrpSpPr>
          <p:nvPr/>
        </p:nvGrpSpPr>
        <p:grpSpPr bwMode="auto">
          <a:xfrm>
            <a:off x="7569200" y="4699000"/>
            <a:ext cx="979488" cy="979488"/>
            <a:chOff x="604" y="2255"/>
            <a:chExt cx="617" cy="617"/>
          </a:xfrm>
        </p:grpSpPr>
        <p:sp>
          <p:nvSpPr>
            <p:cNvPr id="26661" name="Oval 30"/>
            <p:cNvSpPr>
              <a:spLocks noChangeArrowheads="1"/>
            </p:cNvSpPr>
            <p:nvPr/>
          </p:nvSpPr>
          <p:spPr bwMode="auto">
            <a:xfrm>
              <a:off x="604" y="2255"/>
              <a:ext cx="617" cy="617"/>
            </a:xfrm>
            <a:prstGeom prst="ellipse">
              <a:avLst/>
            </a:prstGeom>
            <a:noFill/>
            <a:ln w="9525">
              <a:solidFill>
                <a:srgbClr val="FF0000"/>
              </a:solidFill>
              <a:round/>
              <a:headEnd/>
              <a:tailEnd/>
            </a:ln>
          </p:spPr>
          <p:txBody>
            <a:bodyPr wrap="none" anchor="ctr"/>
            <a:lstStyle/>
            <a:p>
              <a:endParaRPr lang="en-US" altLang="en-US"/>
            </a:p>
          </p:txBody>
        </p:sp>
        <p:sp>
          <p:nvSpPr>
            <p:cNvPr id="26662" name="Oval 31"/>
            <p:cNvSpPr>
              <a:spLocks noChangeArrowheads="1"/>
            </p:cNvSpPr>
            <p:nvPr/>
          </p:nvSpPr>
          <p:spPr bwMode="auto">
            <a:xfrm>
              <a:off x="888" y="2533"/>
              <a:ext cx="56" cy="56"/>
            </a:xfrm>
            <a:prstGeom prst="ellipse">
              <a:avLst/>
            </a:prstGeom>
            <a:solidFill>
              <a:srgbClr val="FF0000"/>
            </a:solidFill>
            <a:ln w="9525">
              <a:solidFill>
                <a:schemeClr val="tx1"/>
              </a:solidFill>
              <a:round/>
              <a:headEnd/>
              <a:tailEnd/>
            </a:ln>
          </p:spPr>
          <p:txBody>
            <a:bodyPr wrap="none" anchor="ctr"/>
            <a:lstStyle/>
            <a:p>
              <a:endParaRPr lang="en-US" altLang="en-US"/>
            </a:p>
          </p:txBody>
        </p:sp>
      </p:grpSp>
      <p:sp>
        <p:nvSpPr>
          <p:cNvPr id="186400" name="Line 32"/>
          <p:cNvSpPr>
            <a:spLocks noChangeShapeType="1"/>
          </p:cNvSpPr>
          <p:nvPr/>
        </p:nvSpPr>
        <p:spPr bwMode="auto">
          <a:xfrm>
            <a:off x="5738813" y="3563938"/>
            <a:ext cx="2732087" cy="2732087"/>
          </a:xfrm>
          <a:prstGeom prst="line">
            <a:avLst/>
          </a:prstGeom>
          <a:noFill/>
          <a:ln w="38100">
            <a:solidFill>
              <a:srgbClr val="FF0000"/>
            </a:solidFill>
            <a:round/>
            <a:headEnd/>
            <a:tailEnd/>
          </a:ln>
        </p:spPr>
        <p:txBody>
          <a:bodyPr/>
          <a:lstStyle/>
          <a:p>
            <a:endParaRPr lang="en-US"/>
          </a:p>
        </p:txBody>
      </p:sp>
      <p:sp>
        <p:nvSpPr>
          <p:cNvPr id="186401" name="Line 33"/>
          <p:cNvSpPr>
            <a:spLocks noChangeShapeType="1"/>
          </p:cNvSpPr>
          <p:nvPr/>
        </p:nvSpPr>
        <p:spPr bwMode="auto">
          <a:xfrm>
            <a:off x="5391150" y="3987800"/>
            <a:ext cx="2681288" cy="2681288"/>
          </a:xfrm>
          <a:prstGeom prst="line">
            <a:avLst/>
          </a:prstGeom>
          <a:noFill/>
          <a:ln w="38100">
            <a:solidFill>
              <a:srgbClr val="FF0000"/>
            </a:solidFill>
            <a:round/>
            <a:headEnd/>
            <a:tailEnd/>
          </a:ln>
        </p:spPr>
        <p:txBody>
          <a:bodyPr/>
          <a:lstStyle/>
          <a:p>
            <a:endParaRPr lang="en-US"/>
          </a:p>
        </p:txBody>
      </p:sp>
      <p:sp>
        <p:nvSpPr>
          <p:cNvPr id="186402" name="Line 34"/>
          <p:cNvSpPr>
            <a:spLocks noChangeShapeType="1"/>
          </p:cNvSpPr>
          <p:nvPr/>
        </p:nvSpPr>
        <p:spPr bwMode="auto">
          <a:xfrm>
            <a:off x="5203825" y="4627563"/>
            <a:ext cx="2241550" cy="2230437"/>
          </a:xfrm>
          <a:prstGeom prst="line">
            <a:avLst/>
          </a:prstGeom>
          <a:noFill/>
          <a:ln w="38100">
            <a:solidFill>
              <a:srgbClr val="FF0000"/>
            </a:solidFill>
            <a:round/>
            <a:headEnd/>
            <a:tailEnd/>
          </a:ln>
        </p:spPr>
        <p:txBody>
          <a:bodyPr/>
          <a:lstStyle/>
          <a:p>
            <a:endParaRPr lang="en-US"/>
          </a:p>
        </p:txBody>
      </p:sp>
      <p:sp>
        <p:nvSpPr>
          <p:cNvPr id="186403" name="Line 35"/>
          <p:cNvSpPr>
            <a:spLocks noChangeShapeType="1"/>
          </p:cNvSpPr>
          <p:nvPr/>
        </p:nvSpPr>
        <p:spPr bwMode="auto">
          <a:xfrm>
            <a:off x="5238750" y="5456238"/>
            <a:ext cx="1411288" cy="1400175"/>
          </a:xfrm>
          <a:prstGeom prst="line">
            <a:avLst/>
          </a:prstGeom>
          <a:noFill/>
          <a:ln w="38100">
            <a:solidFill>
              <a:srgbClr val="FF0000"/>
            </a:solidFill>
            <a:round/>
            <a:headEnd/>
            <a:tailEnd/>
          </a:ln>
        </p:spPr>
        <p:txBody>
          <a:bodyPr/>
          <a:lstStyle/>
          <a:p>
            <a:endParaRPr lang="en-US"/>
          </a:p>
        </p:txBody>
      </p:sp>
      <p:sp>
        <p:nvSpPr>
          <p:cNvPr id="186404" name="Line 36"/>
          <p:cNvSpPr>
            <a:spLocks noChangeShapeType="1"/>
          </p:cNvSpPr>
          <p:nvPr/>
        </p:nvSpPr>
        <p:spPr bwMode="auto">
          <a:xfrm>
            <a:off x="7410450" y="3152775"/>
            <a:ext cx="1412875" cy="1420813"/>
          </a:xfrm>
          <a:prstGeom prst="line">
            <a:avLst/>
          </a:prstGeom>
          <a:noFill/>
          <a:ln w="76200">
            <a:solidFill>
              <a:srgbClr val="FF0000"/>
            </a:solidFill>
            <a:round/>
            <a:headEnd/>
            <a:tailEnd/>
          </a:ln>
        </p:spPr>
        <p:txBody>
          <a:bodyPr/>
          <a:lstStyle/>
          <a:p>
            <a:endParaRPr lang="en-US"/>
          </a:p>
        </p:txBody>
      </p:sp>
      <p:sp>
        <p:nvSpPr>
          <p:cNvPr id="186405" name="Line 37"/>
          <p:cNvSpPr>
            <a:spLocks noChangeShapeType="1"/>
          </p:cNvSpPr>
          <p:nvPr/>
        </p:nvSpPr>
        <p:spPr bwMode="auto">
          <a:xfrm>
            <a:off x="7107238" y="3552825"/>
            <a:ext cx="1331912" cy="1323975"/>
          </a:xfrm>
          <a:prstGeom prst="line">
            <a:avLst/>
          </a:prstGeom>
          <a:noFill/>
          <a:ln w="76200">
            <a:solidFill>
              <a:srgbClr val="FF0000"/>
            </a:solidFill>
            <a:round/>
            <a:headEnd/>
            <a:tailEnd/>
          </a:ln>
        </p:spPr>
        <p:txBody>
          <a:bodyPr/>
          <a:lstStyle/>
          <a:p>
            <a:endParaRPr lang="en-US"/>
          </a:p>
        </p:txBody>
      </p:sp>
      <p:sp>
        <p:nvSpPr>
          <p:cNvPr id="186406" name="Rectangle 38"/>
          <p:cNvSpPr>
            <a:spLocks noChangeArrowheads="1"/>
          </p:cNvSpPr>
          <p:nvPr/>
        </p:nvSpPr>
        <p:spPr bwMode="auto">
          <a:xfrm rot="2700000">
            <a:off x="7893050" y="5464175"/>
            <a:ext cx="1111250" cy="254000"/>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186407" name="Rectangle 39"/>
          <p:cNvSpPr>
            <a:spLocks noChangeArrowheads="1"/>
          </p:cNvSpPr>
          <p:nvPr/>
        </p:nvSpPr>
        <p:spPr bwMode="auto">
          <a:xfrm rot="2700000">
            <a:off x="5895975" y="3424238"/>
            <a:ext cx="1111250" cy="254000"/>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186408" name="Oval 40"/>
          <p:cNvSpPr>
            <a:spLocks noChangeArrowheads="1"/>
          </p:cNvSpPr>
          <p:nvPr/>
        </p:nvSpPr>
        <p:spPr bwMode="auto">
          <a:xfrm>
            <a:off x="5826125" y="2976563"/>
            <a:ext cx="2014538" cy="2014537"/>
          </a:xfrm>
          <a:prstGeom prst="ellipse">
            <a:avLst/>
          </a:prstGeom>
          <a:noFill/>
          <a:ln w="9525">
            <a:solidFill>
              <a:srgbClr val="FF0000"/>
            </a:solidFill>
            <a:round/>
            <a:headEnd/>
            <a:tailEnd/>
          </a:ln>
        </p:spPr>
        <p:txBody>
          <a:bodyPr wrap="none" anchor="ctr"/>
          <a:lstStyle/>
          <a:p>
            <a:endParaRPr lang="en-US" altLang="en-US"/>
          </a:p>
        </p:txBody>
      </p:sp>
      <p:sp>
        <p:nvSpPr>
          <p:cNvPr id="186409" name="Oval 41"/>
          <p:cNvSpPr>
            <a:spLocks noChangeArrowheads="1"/>
          </p:cNvSpPr>
          <p:nvPr/>
        </p:nvSpPr>
        <p:spPr bwMode="auto">
          <a:xfrm>
            <a:off x="5978525" y="3128963"/>
            <a:ext cx="2014538" cy="2014537"/>
          </a:xfrm>
          <a:prstGeom prst="ellipse">
            <a:avLst/>
          </a:prstGeom>
          <a:noFill/>
          <a:ln w="9525">
            <a:solidFill>
              <a:srgbClr val="FF0000"/>
            </a:solidFill>
            <a:round/>
            <a:headEnd/>
            <a:tailEnd/>
          </a:ln>
        </p:spPr>
        <p:txBody>
          <a:bodyPr wrap="none" anchor="ctr"/>
          <a:lstStyle/>
          <a:p>
            <a:endParaRPr lang="en-US" altLang="en-US"/>
          </a:p>
        </p:txBody>
      </p:sp>
      <p:sp>
        <p:nvSpPr>
          <p:cNvPr id="186410" name="Oval 42"/>
          <p:cNvSpPr>
            <a:spLocks noChangeArrowheads="1"/>
          </p:cNvSpPr>
          <p:nvPr/>
        </p:nvSpPr>
        <p:spPr bwMode="auto">
          <a:xfrm>
            <a:off x="6130925" y="3281363"/>
            <a:ext cx="2014538" cy="2014537"/>
          </a:xfrm>
          <a:prstGeom prst="ellipse">
            <a:avLst/>
          </a:prstGeom>
          <a:noFill/>
          <a:ln w="9525">
            <a:solidFill>
              <a:srgbClr val="FF0000"/>
            </a:solidFill>
            <a:round/>
            <a:headEnd/>
            <a:tailEnd/>
          </a:ln>
        </p:spPr>
        <p:txBody>
          <a:bodyPr wrap="none" anchor="ctr"/>
          <a:lstStyle/>
          <a:p>
            <a:endParaRPr lang="en-US" altLang="en-US"/>
          </a:p>
        </p:txBody>
      </p:sp>
      <p:sp>
        <p:nvSpPr>
          <p:cNvPr id="186411" name="Oval 43"/>
          <p:cNvSpPr>
            <a:spLocks noChangeArrowheads="1"/>
          </p:cNvSpPr>
          <p:nvPr/>
        </p:nvSpPr>
        <p:spPr bwMode="auto">
          <a:xfrm>
            <a:off x="6283325" y="3433763"/>
            <a:ext cx="2014538" cy="2014537"/>
          </a:xfrm>
          <a:prstGeom prst="ellipse">
            <a:avLst/>
          </a:prstGeom>
          <a:noFill/>
          <a:ln w="9525">
            <a:solidFill>
              <a:srgbClr val="FF0000"/>
            </a:solidFill>
            <a:round/>
            <a:headEnd/>
            <a:tailEnd/>
          </a:ln>
        </p:spPr>
        <p:txBody>
          <a:bodyPr wrap="none" anchor="ctr"/>
          <a:lstStyle/>
          <a:p>
            <a:endParaRPr lang="en-US" altLang="en-US"/>
          </a:p>
        </p:txBody>
      </p:sp>
      <p:sp>
        <p:nvSpPr>
          <p:cNvPr id="186412" name="Oval 44"/>
          <p:cNvSpPr>
            <a:spLocks noChangeArrowheads="1"/>
          </p:cNvSpPr>
          <p:nvPr/>
        </p:nvSpPr>
        <p:spPr bwMode="auto">
          <a:xfrm>
            <a:off x="6435725" y="3586163"/>
            <a:ext cx="2014538" cy="2014537"/>
          </a:xfrm>
          <a:prstGeom prst="ellipse">
            <a:avLst/>
          </a:prstGeom>
          <a:noFill/>
          <a:ln w="9525">
            <a:solidFill>
              <a:srgbClr val="FF0000"/>
            </a:solidFill>
            <a:round/>
            <a:headEnd/>
            <a:tailEnd/>
          </a:ln>
        </p:spPr>
        <p:txBody>
          <a:bodyPr wrap="none" anchor="ctr"/>
          <a:lstStyle/>
          <a:p>
            <a:endParaRPr lang="en-US" altLang="en-US"/>
          </a:p>
        </p:txBody>
      </p:sp>
      <p:sp>
        <p:nvSpPr>
          <p:cNvPr id="186413" name="Oval 45"/>
          <p:cNvSpPr>
            <a:spLocks noChangeArrowheads="1"/>
          </p:cNvSpPr>
          <p:nvPr/>
        </p:nvSpPr>
        <p:spPr bwMode="auto">
          <a:xfrm>
            <a:off x="6588125" y="3738563"/>
            <a:ext cx="2014538" cy="2014537"/>
          </a:xfrm>
          <a:prstGeom prst="ellipse">
            <a:avLst/>
          </a:prstGeom>
          <a:noFill/>
          <a:ln w="9525">
            <a:solidFill>
              <a:srgbClr val="FF0000"/>
            </a:solidFill>
            <a:round/>
            <a:headEnd/>
            <a:tailEnd/>
          </a:ln>
        </p:spPr>
        <p:txBody>
          <a:bodyPr wrap="none" anchor="ctr"/>
          <a:lstStyle/>
          <a:p>
            <a:endParaRPr lang="en-US" altLang="en-US"/>
          </a:p>
        </p:txBody>
      </p:sp>
      <p:sp>
        <p:nvSpPr>
          <p:cNvPr id="186414" name="Oval 46"/>
          <p:cNvSpPr>
            <a:spLocks noChangeArrowheads="1"/>
          </p:cNvSpPr>
          <p:nvPr/>
        </p:nvSpPr>
        <p:spPr bwMode="auto">
          <a:xfrm>
            <a:off x="6740525" y="3890963"/>
            <a:ext cx="2014538" cy="2014537"/>
          </a:xfrm>
          <a:prstGeom prst="ellipse">
            <a:avLst/>
          </a:prstGeom>
          <a:noFill/>
          <a:ln w="9525">
            <a:solidFill>
              <a:srgbClr val="FF0000"/>
            </a:solidFill>
            <a:round/>
            <a:headEnd/>
            <a:tailEnd/>
          </a:ln>
        </p:spPr>
        <p:txBody>
          <a:bodyPr wrap="none" anchor="ctr"/>
          <a:lstStyle/>
          <a:p>
            <a:endParaRPr lang="en-US" altLang="en-US"/>
          </a:p>
        </p:txBody>
      </p:sp>
      <p:sp>
        <p:nvSpPr>
          <p:cNvPr id="186415" name="Oval 47"/>
          <p:cNvSpPr>
            <a:spLocks noChangeArrowheads="1"/>
          </p:cNvSpPr>
          <p:nvPr/>
        </p:nvSpPr>
        <p:spPr bwMode="auto">
          <a:xfrm>
            <a:off x="6892925" y="4043363"/>
            <a:ext cx="2014538" cy="2014537"/>
          </a:xfrm>
          <a:prstGeom prst="ellipse">
            <a:avLst/>
          </a:prstGeom>
          <a:noFill/>
          <a:ln w="9525">
            <a:solidFill>
              <a:srgbClr val="FF0000"/>
            </a:solidFill>
            <a:round/>
            <a:headEnd/>
            <a:tailEnd/>
          </a:ln>
        </p:spPr>
        <p:txBody>
          <a:bodyPr wrap="none" anchor="ctr"/>
          <a:lstStyle/>
          <a:p>
            <a:endParaRPr lang="en-US" altLang="en-US"/>
          </a:p>
        </p:txBody>
      </p:sp>
      <p:sp>
        <p:nvSpPr>
          <p:cNvPr id="186416" name="Oval 48"/>
          <p:cNvSpPr>
            <a:spLocks noChangeArrowheads="1"/>
          </p:cNvSpPr>
          <p:nvPr/>
        </p:nvSpPr>
        <p:spPr bwMode="auto">
          <a:xfrm>
            <a:off x="7045325" y="4195763"/>
            <a:ext cx="2014538" cy="2014537"/>
          </a:xfrm>
          <a:prstGeom prst="ellipse">
            <a:avLst/>
          </a:prstGeom>
          <a:noFill/>
          <a:ln w="9525">
            <a:solidFill>
              <a:srgbClr val="FF0000"/>
            </a:solidFill>
            <a:round/>
            <a:headEnd/>
            <a:tailEnd/>
          </a:ln>
        </p:spPr>
        <p:txBody>
          <a:bodyPr wrap="none" anchor="ctr"/>
          <a:lstStyle/>
          <a:p>
            <a:endParaRPr lang="en-US" altLang="en-US"/>
          </a:p>
        </p:txBody>
      </p:sp>
      <p:sp>
        <p:nvSpPr>
          <p:cNvPr id="186417" name="Freeform 49"/>
          <p:cNvSpPr>
            <a:spLocks/>
          </p:cNvSpPr>
          <p:nvPr/>
        </p:nvSpPr>
        <p:spPr bwMode="auto">
          <a:xfrm>
            <a:off x="6619875" y="3471863"/>
            <a:ext cx="476250" cy="77787"/>
          </a:xfrm>
          <a:custGeom>
            <a:avLst/>
            <a:gdLst>
              <a:gd name="T0" fmla="*/ 0 w 300"/>
              <a:gd name="T1" fmla="*/ 2147483647 h 49"/>
              <a:gd name="T2" fmla="*/ 2147483647 w 300"/>
              <a:gd name="T3" fmla="*/ 2147483647 h 49"/>
              <a:gd name="T4" fmla="*/ 2147483647 w 300"/>
              <a:gd name="T5" fmla="*/ 2147483647 h 49"/>
              <a:gd name="T6" fmla="*/ 2147483647 w 300"/>
              <a:gd name="T7" fmla="*/ 2147483647 h 49"/>
              <a:gd name="T8" fmla="*/ 2147483647 w 300"/>
              <a:gd name="T9" fmla="*/ 2147483647 h 49"/>
              <a:gd name="T10" fmla="*/ 0 60000 65536"/>
              <a:gd name="T11" fmla="*/ 0 60000 65536"/>
              <a:gd name="T12" fmla="*/ 0 60000 65536"/>
              <a:gd name="T13" fmla="*/ 0 60000 65536"/>
              <a:gd name="T14" fmla="*/ 0 60000 65536"/>
              <a:gd name="T15" fmla="*/ 0 w 300"/>
              <a:gd name="T16" fmla="*/ 0 h 49"/>
              <a:gd name="T17" fmla="*/ 300 w 300"/>
              <a:gd name="T18" fmla="*/ 49 h 49"/>
            </a:gdLst>
            <a:ahLst/>
            <a:cxnLst>
              <a:cxn ang="T10">
                <a:pos x="T0" y="T1"/>
              </a:cxn>
              <a:cxn ang="T11">
                <a:pos x="T2" y="T3"/>
              </a:cxn>
              <a:cxn ang="T12">
                <a:pos x="T4" y="T5"/>
              </a:cxn>
              <a:cxn ang="T13">
                <a:pos x="T6" y="T7"/>
              </a:cxn>
              <a:cxn ang="T14">
                <a:pos x="T8" y="T9"/>
              </a:cxn>
            </a:cxnLst>
            <a:rect l="T15" t="T16" r="T17" b="T18"/>
            <a:pathLst>
              <a:path w="300" h="49">
                <a:moveTo>
                  <a:pt x="0" y="37"/>
                </a:moveTo>
                <a:cubicBezTo>
                  <a:pt x="18" y="26"/>
                  <a:pt x="37" y="15"/>
                  <a:pt x="64" y="9"/>
                </a:cubicBezTo>
                <a:cubicBezTo>
                  <a:pt x="91" y="3"/>
                  <a:pt x="130" y="0"/>
                  <a:pt x="162" y="3"/>
                </a:cubicBezTo>
                <a:cubicBezTo>
                  <a:pt x="194" y="6"/>
                  <a:pt x="231" y="18"/>
                  <a:pt x="254" y="26"/>
                </a:cubicBezTo>
                <a:cubicBezTo>
                  <a:pt x="277" y="34"/>
                  <a:pt x="288" y="41"/>
                  <a:pt x="300" y="49"/>
                </a:cubicBezTo>
              </a:path>
            </a:pathLst>
          </a:custGeom>
          <a:noFill/>
          <a:ln w="76200" cmpd="sng">
            <a:solidFill>
              <a:schemeClr val="accent2"/>
            </a:solidFill>
            <a:round/>
            <a:headEnd/>
            <a:tailEnd/>
          </a:ln>
        </p:spPr>
        <p:txBody>
          <a:bodyPr/>
          <a:lstStyle/>
          <a:p>
            <a:endParaRPr lang="en-US"/>
          </a:p>
        </p:txBody>
      </p:sp>
      <p:sp>
        <p:nvSpPr>
          <p:cNvPr id="186418" name="Freeform 50"/>
          <p:cNvSpPr>
            <a:spLocks/>
          </p:cNvSpPr>
          <p:nvPr/>
        </p:nvSpPr>
        <p:spPr bwMode="auto">
          <a:xfrm>
            <a:off x="8439150" y="4857750"/>
            <a:ext cx="117475" cy="584200"/>
          </a:xfrm>
          <a:custGeom>
            <a:avLst/>
            <a:gdLst>
              <a:gd name="T0" fmla="*/ 0 w 74"/>
              <a:gd name="T1" fmla="*/ 0 h 368"/>
              <a:gd name="T2" fmla="*/ 2147483647 w 74"/>
              <a:gd name="T3" fmla="*/ 2147483647 h 368"/>
              <a:gd name="T4" fmla="*/ 2147483647 w 74"/>
              <a:gd name="T5" fmla="*/ 2147483647 h 368"/>
              <a:gd name="T6" fmla="*/ 2147483647 w 74"/>
              <a:gd name="T7" fmla="*/ 2147483647 h 368"/>
              <a:gd name="T8" fmla="*/ 2147483647 w 74"/>
              <a:gd name="T9" fmla="*/ 2147483647 h 368"/>
              <a:gd name="T10" fmla="*/ 0 60000 65536"/>
              <a:gd name="T11" fmla="*/ 0 60000 65536"/>
              <a:gd name="T12" fmla="*/ 0 60000 65536"/>
              <a:gd name="T13" fmla="*/ 0 60000 65536"/>
              <a:gd name="T14" fmla="*/ 0 60000 65536"/>
              <a:gd name="T15" fmla="*/ 0 w 74"/>
              <a:gd name="T16" fmla="*/ 0 h 368"/>
              <a:gd name="T17" fmla="*/ 74 w 74"/>
              <a:gd name="T18" fmla="*/ 368 h 368"/>
            </a:gdLst>
            <a:ahLst/>
            <a:cxnLst>
              <a:cxn ang="T10">
                <a:pos x="T0" y="T1"/>
              </a:cxn>
              <a:cxn ang="T11">
                <a:pos x="T2" y="T3"/>
              </a:cxn>
              <a:cxn ang="T12">
                <a:pos x="T4" y="T5"/>
              </a:cxn>
              <a:cxn ang="T13">
                <a:pos x="T6" y="T7"/>
              </a:cxn>
              <a:cxn ang="T14">
                <a:pos x="T8" y="T9"/>
              </a:cxn>
            </a:cxnLst>
            <a:rect l="T15" t="T16" r="T17" b="T18"/>
            <a:pathLst>
              <a:path w="74" h="368">
                <a:moveTo>
                  <a:pt x="0" y="0"/>
                </a:moveTo>
                <a:cubicBezTo>
                  <a:pt x="14" y="17"/>
                  <a:pt x="29" y="35"/>
                  <a:pt x="41" y="63"/>
                </a:cubicBezTo>
                <a:cubicBezTo>
                  <a:pt x="53" y="91"/>
                  <a:pt x="66" y="132"/>
                  <a:pt x="70" y="167"/>
                </a:cubicBezTo>
                <a:cubicBezTo>
                  <a:pt x="74" y="202"/>
                  <a:pt x="71" y="243"/>
                  <a:pt x="64" y="276"/>
                </a:cubicBezTo>
                <a:cubicBezTo>
                  <a:pt x="57" y="309"/>
                  <a:pt x="43" y="338"/>
                  <a:pt x="29" y="368"/>
                </a:cubicBezTo>
              </a:path>
            </a:pathLst>
          </a:custGeom>
          <a:noFill/>
          <a:ln w="76200" cmpd="sng">
            <a:solidFill>
              <a:schemeClr val="accent2"/>
            </a:solidFill>
            <a:round/>
            <a:headEnd/>
            <a:tailEnd/>
          </a:ln>
        </p:spPr>
        <p:txBody>
          <a:bodyPr/>
          <a:lstStyle/>
          <a:p>
            <a:endParaRPr lang="en-US"/>
          </a:p>
        </p:txBody>
      </p:sp>
      <p:sp>
        <p:nvSpPr>
          <p:cNvPr id="186419" name="Freeform 51"/>
          <p:cNvSpPr>
            <a:spLocks/>
          </p:cNvSpPr>
          <p:nvPr/>
        </p:nvSpPr>
        <p:spPr bwMode="auto">
          <a:xfrm>
            <a:off x="6245225" y="2982913"/>
            <a:ext cx="1152525" cy="173037"/>
          </a:xfrm>
          <a:custGeom>
            <a:avLst/>
            <a:gdLst>
              <a:gd name="T0" fmla="*/ 0 w 726"/>
              <a:gd name="T1" fmla="*/ 2147483647 h 109"/>
              <a:gd name="T2" fmla="*/ 2147483647 w 726"/>
              <a:gd name="T3" fmla="*/ 2147483647 h 109"/>
              <a:gd name="T4" fmla="*/ 2147483647 w 726"/>
              <a:gd name="T5" fmla="*/ 0 h 109"/>
              <a:gd name="T6" fmla="*/ 2147483647 w 726"/>
              <a:gd name="T7" fmla="*/ 2147483647 h 109"/>
              <a:gd name="T8" fmla="*/ 2147483647 w 726"/>
              <a:gd name="T9" fmla="*/ 2147483647 h 109"/>
              <a:gd name="T10" fmla="*/ 0 60000 65536"/>
              <a:gd name="T11" fmla="*/ 0 60000 65536"/>
              <a:gd name="T12" fmla="*/ 0 60000 65536"/>
              <a:gd name="T13" fmla="*/ 0 60000 65536"/>
              <a:gd name="T14" fmla="*/ 0 60000 65536"/>
              <a:gd name="T15" fmla="*/ 0 w 726"/>
              <a:gd name="T16" fmla="*/ 0 h 109"/>
              <a:gd name="T17" fmla="*/ 726 w 726"/>
              <a:gd name="T18" fmla="*/ 109 h 109"/>
            </a:gdLst>
            <a:ahLst/>
            <a:cxnLst>
              <a:cxn ang="T10">
                <a:pos x="T0" y="T1"/>
              </a:cxn>
              <a:cxn ang="T11">
                <a:pos x="T2" y="T3"/>
              </a:cxn>
              <a:cxn ang="T12">
                <a:pos x="T4" y="T5"/>
              </a:cxn>
              <a:cxn ang="T13">
                <a:pos x="T6" y="T7"/>
              </a:cxn>
              <a:cxn ang="T14">
                <a:pos x="T8" y="T9"/>
              </a:cxn>
            </a:cxnLst>
            <a:rect l="T15" t="T16" r="T17" b="T18"/>
            <a:pathLst>
              <a:path w="726" h="109">
                <a:moveTo>
                  <a:pt x="0" y="109"/>
                </a:moveTo>
                <a:cubicBezTo>
                  <a:pt x="54" y="75"/>
                  <a:pt x="109" y="41"/>
                  <a:pt x="167" y="23"/>
                </a:cubicBezTo>
                <a:cubicBezTo>
                  <a:pt x="225" y="5"/>
                  <a:pt x="281" y="0"/>
                  <a:pt x="346" y="0"/>
                </a:cubicBezTo>
                <a:cubicBezTo>
                  <a:pt x="411" y="0"/>
                  <a:pt x="496" y="6"/>
                  <a:pt x="559" y="23"/>
                </a:cubicBezTo>
                <a:cubicBezTo>
                  <a:pt x="622" y="40"/>
                  <a:pt x="674" y="71"/>
                  <a:pt x="726" y="103"/>
                </a:cubicBezTo>
              </a:path>
            </a:pathLst>
          </a:custGeom>
          <a:noFill/>
          <a:ln w="76200" cmpd="sng">
            <a:solidFill>
              <a:schemeClr val="accent2"/>
            </a:solidFill>
            <a:round/>
            <a:headEnd/>
            <a:tailEnd/>
          </a:ln>
        </p:spPr>
        <p:txBody>
          <a:bodyPr/>
          <a:lstStyle/>
          <a:p>
            <a:endParaRPr lang="en-US"/>
          </a:p>
        </p:txBody>
      </p:sp>
      <p:sp>
        <p:nvSpPr>
          <p:cNvPr id="186420" name="Freeform 52"/>
          <p:cNvSpPr>
            <a:spLocks/>
          </p:cNvSpPr>
          <p:nvPr/>
        </p:nvSpPr>
        <p:spPr bwMode="auto">
          <a:xfrm>
            <a:off x="8823325" y="4573588"/>
            <a:ext cx="241300" cy="1225550"/>
          </a:xfrm>
          <a:custGeom>
            <a:avLst/>
            <a:gdLst>
              <a:gd name="T0" fmla="*/ 0 w 152"/>
              <a:gd name="T1" fmla="*/ 0 h 772"/>
              <a:gd name="T2" fmla="*/ 2147483647 w 152"/>
              <a:gd name="T3" fmla="*/ 2147483647 h 772"/>
              <a:gd name="T4" fmla="*/ 2147483647 w 152"/>
              <a:gd name="T5" fmla="*/ 2147483647 h 772"/>
              <a:gd name="T6" fmla="*/ 2147483647 w 152"/>
              <a:gd name="T7" fmla="*/ 2147483647 h 772"/>
              <a:gd name="T8" fmla="*/ 2147483647 w 152"/>
              <a:gd name="T9" fmla="*/ 2147483647 h 772"/>
              <a:gd name="T10" fmla="*/ 0 60000 65536"/>
              <a:gd name="T11" fmla="*/ 0 60000 65536"/>
              <a:gd name="T12" fmla="*/ 0 60000 65536"/>
              <a:gd name="T13" fmla="*/ 0 60000 65536"/>
              <a:gd name="T14" fmla="*/ 0 60000 65536"/>
              <a:gd name="T15" fmla="*/ 0 w 152"/>
              <a:gd name="T16" fmla="*/ 0 h 772"/>
              <a:gd name="T17" fmla="*/ 152 w 152"/>
              <a:gd name="T18" fmla="*/ 772 h 772"/>
            </a:gdLst>
            <a:ahLst/>
            <a:cxnLst>
              <a:cxn ang="T10">
                <a:pos x="T0" y="T1"/>
              </a:cxn>
              <a:cxn ang="T11">
                <a:pos x="T2" y="T3"/>
              </a:cxn>
              <a:cxn ang="T12">
                <a:pos x="T4" y="T5"/>
              </a:cxn>
              <a:cxn ang="T13">
                <a:pos x="T6" y="T7"/>
              </a:cxn>
              <a:cxn ang="T14">
                <a:pos x="T8" y="T9"/>
              </a:cxn>
            </a:cxnLst>
            <a:rect l="T15" t="T16" r="T17" b="T18"/>
            <a:pathLst>
              <a:path w="152" h="772">
                <a:moveTo>
                  <a:pt x="0" y="0"/>
                </a:moveTo>
                <a:cubicBezTo>
                  <a:pt x="45" y="60"/>
                  <a:pt x="91" y="121"/>
                  <a:pt x="116" y="184"/>
                </a:cubicBezTo>
                <a:cubicBezTo>
                  <a:pt x="141" y="247"/>
                  <a:pt x="152" y="306"/>
                  <a:pt x="150" y="380"/>
                </a:cubicBezTo>
                <a:cubicBezTo>
                  <a:pt x="148" y="454"/>
                  <a:pt x="126" y="563"/>
                  <a:pt x="104" y="628"/>
                </a:cubicBezTo>
                <a:cubicBezTo>
                  <a:pt x="82" y="693"/>
                  <a:pt x="50" y="732"/>
                  <a:pt x="18" y="772"/>
                </a:cubicBezTo>
              </a:path>
            </a:pathLst>
          </a:custGeom>
          <a:noFill/>
          <a:ln w="76200" cmpd="sng">
            <a:solidFill>
              <a:schemeClr val="accent2"/>
            </a:solidFill>
            <a:round/>
            <a:headEnd/>
            <a:tailEnd/>
          </a:ln>
        </p:spPr>
        <p:txBody>
          <a:bodyPr/>
          <a:lstStyle/>
          <a:p>
            <a:endParaRPr lang="en-US"/>
          </a:p>
        </p:txBody>
      </p:sp>
      <p:sp>
        <p:nvSpPr>
          <p:cNvPr id="186421" name="Line 53"/>
          <p:cNvSpPr>
            <a:spLocks noChangeShapeType="1"/>
          </p:cNvSpPr>
          <p:nvPr/>
        </p:nvSpPr>
        <p:spPr bwMode="auto">
          <a:xfrm>
            <a:off x="4435475" y="5457825"/>
            <a:ext cx="1411288" cy="1400175"/>
          </a:xfrm>
          <a:prstGeom prst="line">
            <a:avLst/>
          </a:prstGeom>
          <a:noFill/>
          <a:ln w="38100">
            <a:solidFill>
              <a:srgbClr val="FF0000"/>
            </a:solidFill>
            <a:round/>
            <a:headEnd/>
            <a:tailEnd/>
          </a:ln>
        </p:spPr>
        <p:txBody>
          <a:bodyPr/>
          <a:lstStyle/>
          <a:p>
            <a:endParaRPr lang="en-US"/>
          </a:p>
        </p:txBody>
      </p:sp>
      <p:pic>
        <p:nvPicPr>
          <p:cNvPr id="31800" name="Picture 56"/>
          <p:cNvPicPr>
            <a:picLocks noChangeAspect="1" noChangeArrowheads="1"/>
          </p:cNvPicPr>
          <p:nvPr/>
        </p:nvPicPr>
        <p:blipFill>
          <a:blip r:embed="rId8" cstate="print"/>
          <a:srcRect/>
          <a:stretch>
            <a:fillRect/>
          </a:stretch>
        </p:blipFill>
        <p:spPr bwMode="auto">
          <a:xfrm>
            <a:off x="3300413" y="3940175"/>
            <a:ext cx="2006600" cy="278923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6370">
                                            <p:txEl>
                                              <p:pRg st="1" end="1"/>
                                            </p:txEl>
                                          </p:spTgt>
                                        </p:tgtEl>
                                        <p:attrNameLst>
                                          <p:attrName>style.visibility</p:attrName>
                                        </p:attrNameLst>
                                      </p:cBhvr>
                                      <p:to>
                                        <p:strVal val="visible"/>
                                      </p:to>
                                    </p:set>
                                    <p:anim calcmode="lin" valueType="num">
                                      <p:cBhvr additive="base">
                                        <p:cTn id="7" dur="500" fill="hold"/>
                                        <p:tgtEl>
                                          <p:spTgt spid="1863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63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6370">
                                            <p:txEl>
                                              <p:pRg st="2" end="2"/>
                                            </p:txEl>
                                          </p:spTgt>
                                        </p:tgtEl>
                                        <p:attrNameLst>
                                          <p:attrName>style.visibility</p:attrName>
                                        </p:attrNameLst>
                                      </p:cBhvr>
                                      <p:to>
                                        <p:strVal val="visible"/>
                                      </p:to>
                                    </p:set>
                                    <p:anim calcmode="lin" valueType="num">
                                      <p:cBhvr additive="base">
                                        <p:cTn id="13" dur="500" fill="hold"/>
                                        <p:tgtEl>
                                          <p:spTgt spid="18637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63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p:stCondLst>
                              <p:cond delay="500"/>
                            </p:stCondLst>
                            <p:childTnLst>
                              <p:par>
                                <p:cTn id="16" presetID="26" presetClass="entr" presetSubtype="0" fill="hold" nodeType="afterEffect">
                                  <p:stCondLst>
                                    <p:cond delay="0"/>
                                  </p:stCondLst>
                                  <p:childTnLst>
                                    <p:set>
                                      <p:cBhvr>
                                        <p:cTn id="17" dur="1" fill="hold">
                                          <p:stCondLst>
                                            <p:cond delay="0"/>
                                          </p:stCondLst>
                                        </p:cTn>
                                        <p:tgtEl>
                                          <p:spTgt spid="31800"/>
                                        </p:tgtEl>
                                        <p:attrNameLst>
                                          <p:attrName>style.visibility</p:attrName>
                                        </p:attrNameLst>
                                      </p:cBhvr>
                                      <p:to>
                                        <p:strVal val="visible"/>
                                      </p:to>
                                    </p:set>
                                    <p:animEffect transition="in" filter="wipe(down)">
                                      <p:cBhvr>
                                        <p:cTn id="18" dur="580">
                                          <p:stCondLst>
                                            <p:cond delay="0"/>
                                          </p:stCondLst>
                                        </p:cTn>
                                        <p:tgtEl>
                                          <p:spTgt spid="31800"/>
                                        </p:tgtEl>
                                      </p:cBhvr>
                                    </p:animEffect>
                                    <p:anim calcmode="lin" valueType="num">
                                      <p:cBhvr>
                                        <p:cTn id="19" dur="1822" tmFilter="0,0; 0.14,0.36; 0.43,0.73; 0.71,0.91; 1.0,1.0">
                                          <p:stCondLst>
                                            <p:cond delay="0"/>
                                          </p:stCondLst>
                                        </p:cTn>
                                        <p:tgtEl>
                                          <p:spTgt spid="31800"/>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31800"/>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31800"/>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31800"/>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31800"/>
                                        </p:tgtEl>
                                        <p:attrNameLst>
                                          <p:attrName>ppt_y</p:attrName>
                                        </p:attrNameLst>
                                      </p:cBhvr>
                                      <p:tavLst>
                                        <p:tav tm="0" fmla="#ppt_y-sin(pi*$)/81">
                                          <p:val>
                                            <p:fltVal val="0"/>
                                          </p:val>
                                        </p:tav>
                                        <p:tav tm="100000">
                                          <p:val>
                                            <p:fltVal val="1"/>
                                          </p:val>
                                        </p:tav>
                                      </p:tavLst>
                                    </p:anim>
                                    <p:animScale>
                                      <p:cBhvr>
                                        <p:cTn id="24" dur="26">
                                          <p:stCondLst>
                                            <p:cond delay="650"/>
                                          </p:stCondLst>
                                        </p:cTn>
                                        <p:tgtEl>
                                          <p:spTgt spid="31800"/>
                                        </p:tgtEl>
                                      </p:cBhvr>
                                      <p:to x="100000" y="60000"/>
                                    </p:animScale>
                                    <p:animScale>
                                      <p:cBhvr>
                                        <p:cTn id="25" dur="166" decel="50000">
                                          <p:stCondLst>
                                            <p:cond delay="676"/>
                                          </p:stCondLst>
                                        </p:cTn>
                                        <p:tgtEl>
                                          <p:spTgt spid="31800"/>
                                        </p:tgtEl>
                                      </p:cBhvr>
                                      <p:to x="100000" y="100000"/>
                                    </p:animScale>
                                    <p:animScale>
                                      <p:cBhvr>
                                        <p:cTn id="26" dur="26">
                                          <p:stCondLst>
                                            <p:cond delay="1312"/>
                                          </p:stCondLst>
                                        </p:cTn>
                                        <p:tgtEl>
                                          <p:spTgt spid="31800"/>
                                        </p:tgtEl>
                                      </p:cBhvr>
                                      <p:to x="100000" y="80000"/>
                                    </p:animScale>
                                    <p:animScale>
                                      <p:cBhvr>
                                        <p:cTn id="27" dur="166" decel="50000">
                                          <p:stCondLst>
                                            <p:cond delay="1338"/>
                                          </p:stCondLst>
                                        </p:cTn>
                                        <p:tgtEl>
                                          <p:spTgt spid="31800"/>
                                        </p:tgtEl>
                                      </p:cBhvr>
                                      <p:to x="100000" y="100000"/>
                                    </p:animScale>
                                    <p:animScale>
                                      <p:cBhvr>
                                        <p:cTn id="28" dur="26">
                                          <p:stCondLst>
                                            <p:cond delay="1642"/>
                                          </p:stCondLst>
                                        </p:cTn>
                                        <p:tgtEl>
                                          <p:spTgt spid="31800"/>
                                        </p:tgtEl>
                                      </p:cBhvr>
                                      <p:to x="100000" y="90000"/>
                                    </p:animScale>
                                    <p:animScale>
                                      <p:cBhvr>
                                        <p:cTn id="29" dur="166" decel="50000">
                                          <p:stCondLst>
                                            <p:cond delay="1668"/>
                                          </p:stCondLst>
                                        </p:cTn>
                                        <p:tgtEl>
                                          <p:spTgt spid="31800"/>
                                        </p:tgtEl>
                                      </p:cBhvr>
                                      <p:to x="100000" y="100000"/>
                                    </p:animScale>
                                    <p:animScale>
                                      <p:cBhvr>
                                        <p:cTn id="30" dur="26">
                                          <p:stCondLst>
                                            <p:cond delay="1808"/>
                                          </p:stCondLst>
                                        </p:cTn>
                                        <p:tgtEl>
                                          <p:spTgt spid="31800"/>
                                        </p:tgtEl>
                                      </p:cBhvr>
                                      <p:to x="100000" y="95000"/>
                                    </p:animScale>
                                    <p:animScale>
                                      <p:cBhvr>
                                        <p:cTn id="31" dur="166" decel="50000">
                                          <p:stCondLst>
                                            <p:cond delay="1834"/>
                                          </p:stCondLst>
                                        </p:cTn>
                                        <p:tgtEl>
                                          <p:spTgt spid="31800"/>
                                        </p:tgtEl>
                                      </p:cBhvr>
                                      <p:to x="100000" y="100000"/>
                                    </p:animScale>
                                  </p:childTnLst>
                                  <p:subTnLst>
                                    <p:audio>
                                      <p:cMediaNode>
                                        <p:cTn display="0" masterRel="sameClick">
                                          <p:stCondLst>
                                            <p:cond evt="begin" delay="0">
                                              <p:tn val="16"/>
                                            </p:cond>
                                          </p:stCondLst>
                                          <p:endCondLst>
                                            <p:cond evt="onStopAudio" delay="0">
                                              <p:tgtEl>
                                                <p:sldTgt/>
                                              </p:tgtEl>
                                            </p:cond>
                                          </p:endCondLst>
                                        </p:cTn>
                                        <p:tgtEl>
                                          <p:sndTgt r:embed="rId5" name="boing.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186406"/>
                                        </p:tgtEl>
                                        <p:attrNameLst>
                                          <p:attrName>style.visibility</p:attrName>
                                        </p:attrNameLst>
                                      </p:cBhvr>
                                      <p:to>
                                        <p:strVal val="visible"/>
                                      </p:to>
                                    </p:set>
                                    <p:anim calcmode="lin" valueType="num">
                                      <p:cBhvr>
                                        <p:cTn id="36" dur="500" fill="hold"/>
                                        <p:tgtEl>
                                          <p:spTgt spid="186406"/>
                                        </p:tgtEl>
                                        <p:attrNameLst>
                                          <p:attrName>ppt_w</p:attrName>
                                        </p:attrNameLst>
                                      </p:cBhvr>
                                      <p:tavLst>
                                        <p:tav tm="0">
                                          <p:val>
                                            <p:fltVal val="0"/>
                                          </p:val>
                                        </p:tav>
                                        <p:tav tm="100000">
                                          <p:val>
                                            <p:strVal val="#ppt_w"/>
                                          </p:val>
                                        </p:tav>
                                      </p:tavLst>
                                    </p:anim>
                                    <p:anim calcmode="lin" valueType="num">
                                      <p:cBhvr>
                                        <p:cTn id="37" dur="500" fill="hold"/>
                                        <p:tgtEl>
                                          <p:spTgt spid="186406"/>
                                        </p:tgtEl>
                                        <p:attrNameLst>
                                          <p:attrName>ppt_h</p:attrName>
                                        </p:attrNameLst>
                                      </p:cBhvr>
                                      <p:tavLst>
                                        <p:tav tm="0">
                                          <p:val>
                                            <p:fltVal val="0"/>
                                          </p:val>
                                        </p:tav>
                                        <p:tav tm="100000">
                                          <p:val>
                                            <p:strVal val="#ppt_h"/>
                                          </p:val>
                                        </p:tav>
                                      </p:tavLst>
                                    </p:anim>
                                    <p:animEffect transition="in" filter="fade">
                                      <p:cBhvr>
                                        <p:cTn id="38" dur="500"/>
                                        <p:tgtEl>
                                          <p:spTgt spid="186406"/>
                                        </p:tgtEl>
                                      </p:cBhvr>
                                    </p:animEffect>
                                  </p:childTnLst>
                                  <p:subTnLst>
                                    <p:audio>
                                      <p:cMediaNode>
                                        <p:cTn display="0" masterRel="sameClick">
                                          <p:stCondLst>
                                            <p:cond evt="begin" delay="0">
                                              <p:tn val="34"/>
                                            </p:cond>
                                          </p:stCondLst>
                                          <p:endCondLst>
                                            <p:cond evt="onStopAudio" delay="0">
                                              <p:tgtEl>
                                                <p:sldTgt/>
                                              </p:tgtEl>
                                            </p:cond>
                                          </p:endCondLst>
                                        </p:cTn>
                                        <p:tgtEl>
                                          <p:sndTgt r:embed="rId3" name="camera.wav"/>
                                        </p:tgtEl>
                                      </p:cMediaNode>
                                    </p:audio>
                                  </p:subTnLst>
                                </p:cTn>
                              </p:par>
                              <p:par>
                                <p:cTn id="39" presetID="53" presetClass="entr" presetSubtype="0" fill="hold" grpId="0" nodeType="withEffect">
                                  <p:stCondLst>
                                    <p:cond delay="0"/>
                                  </p:stCondLst>
                                  <p:childTnLst>
                                    <p:set>
                                      <p:cBhvr>
                                        <p:cTn id="40" dur="1" fill="hold">
                                          <p:stCondLst>
                                            <p:cond delay="0"/>
                                          </p:stCondLst>
                                        </p:cTn>
                                        <p:tgtEl>
                                          <p:spTgt spid="186407"/>
                                        </p:tgtEl>
                                        <p:attrNameLst>
                                          <p:attrName>style.visibility</p:attrName>
                                        </p:attrNameLst>
                                      </p:cBhvr>
                                      <p:to>
                                        <p:strVal val="visible"/>
                                      </p:to>
                                    </p:set>
                                    <p:anim calcmode="lin" valueType="num">
                                      <p:cBhvr>
                                        <p:cTn id="41" dur="500" fill="hold"/>
                                        <p:tgtEl>
                                          <p:spTgt spid="186407"/>
                                        </p:tgtEl>
                                        <p:attrNameLst>
                                          <p:attrName>ppt_w</p:attrName>
                                        </p:attrNameLst>
                                      </p:cBhvr>
                                      <p:tavLst>
                                        <p:tav tm="0">
                                          <p:val>
                                            <p:fltVal val="0"/>
                                          </p:val>
                                        </p:tav>
                                        <p:tav tm="100000">
                                          <p:val>
                                            <p:strVal val="#ppt_w"/>
                                          </p:val>
                                        </p:tav>
                                      </p:tavLst>
                                    </p:anim>
                                    <p:anim calcmode="lin" valueType="num">
                                      <p:cBhvr>
                                        <p:cTn id="42" dur="500" fill="hold"/>
                                        <p:tgtEl>
                                          <p:spTgt spid="186407"/>
                                        </p:tgtEl>
                                        <p:attrNameLst>
                                          <p:attrName>ppt_h</p:attrName>
                                        </p:attrNameLst>
                                      </p:cBhvr>
                                      <p:tavLst>
                                        <p:tav tm="0">
                                          <p:val>
                                            <p:fltVal val="0"/>
                                          </p:val>
                                        </p:tav>
                                        <p:tav tm="100000">
                                          <p:val>
                                            <p:strVal val="#ppt_h"/>
                                          </p:val>
                                        </p:tav>
                                      </p:tavLst>
                                    </p:anim>
                                    <p:animEffect transition="in" filter="fade">
                                      <p:cBhvr>
                                        <p:cTn id="43" dur="500"/>
                                        <p:tgtEl>
                                          <p:spTgt spid="186407"/>
                                        </p:tgtEl>
                                      </p:cBhvr>
                                    </p:animEffect>
                                  </p:childTnLst>
                                  <p:subTnLst>
                                    <p:audio>
                                      <p:cMediaNode>
                                        <p:cTn display="0" masterRel="sameClick">
                                          <p:stCondLst>
                                            <p:cond evt="begin" delay="0">
                                              <p:tn val="39"/>
                                            </p:cond>
                                          </p:stCondLst>
                                          <p:endCondLst>
                                            <p:cond evt="onStopAudio" delay="0">
                                              <p:tgtEl>
                                                <p:sldTgt/>
                                              </p:tgtEl>
                                            </p:cond>
                                          </p:endCondLst>
                                        </p:cTn>
                                        <p:tgtEl>
                                          <p:sndTgt r:embed="rId3" name="camera.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86421"/>
                                        </p:tgtEl>
                                        <p:attrNameLst>
                                          <p:attrName>style.visibility</p:attrName>
                                        </p:attrNameLst>
                                      </p:cBhvr>
                                      <p:to>
                                        <p:strVal val="visible"/>
                                      </p:to>
                                    </p:set>
                                    <p:animEffect transition="in" filter="fade">
                                      <p:cBhvr>
                                        <p:cTn id="48" dur="500"/>
                                        <p:tgtEl>
                                          <p:spTgt spid="186421"/>
                                        </p:tgtEl>
                                      </p:cBhvr>
                                    </p:animEffect>
                                  </p:childTnLst>
                                  <p:subTnLst>
                                    <p:audio>
                                      <p:cMediaNode>
                                        <p:cTn display="0" masterRel="sameClick">
                                          <p:stCondLst>
                                            <p:cond evt="begin" delay="0">
                                              <p:tn val="46"/>
                                            </p:cond>
                                          </p:stCondLst>
                                          <p:endCondLst>
                                            <p:cond evt="onStopAudio" delay="0">
                                              <p:tgtEl>
                                                <p:sldTgt/>
                                              </p:tgtEl>
                                            </p:cond>
                                          </p:endCondLst>
                                        </p:cTn>
                                        <p:tgtEl>
                                          <p:sndTgt r:embed="rId6" name="click.wav"/>
                                        </p:tgtEl>
                                      </p:cMediaNode>
                                    </p:audio>
                                  </p:subTnLst>
                                </p:cTn>
                              </p:par>
                            </p:childTnLst>
                          </p:cTn>
                        </p:par>
                        <p:par>
                          <p:cTn id="49" fill="hold" nodeType="afterGroup">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186403"/>
                                        </p:tgtEl>
                                        <p:attrNameLst>
                                          <p:attrName>style.visibility</p:attrName>
                                        </p:attrNameLst>
                                      </p:cBhvr>
                                      <p:to>
                                        <p:strVal val="visible"/>
                                      </p:to>
                                    </p:set>
                                    <p:animEffect transition="in" filter="fade">
                                      <p:cBhvr>
                                        <p:cTn id="52" dur="500"/>
                                        <p:tgtEl>
                                          <p:spTgt spid="186403"/>
                                        </p:tgtEl>
                                      </p:cBhvr>
                                    </p:animEffect>
                                  </p:childTnLst>
                                  <p:subTnLst>
                                    <p:audio>
                                      <p:cMediaNode>
                                        <p:cTn display="0" masterRel="sameClick">
                                          <p:stCondLst>
                                            <p:cond evt="begin" delay="0">
                                              <p:tn val="50"/>
                                            </p:cond>
                                          </p:stCondLst>
                                          <p:endCondLst>
                                            <p:cond evt="onStopAudio" delay="0">
                                              <p:tgtEl>
                                                <p:sldTgt/>
                                              </p:tgtEl>
                                            </p:cond>
                                          </p:endCondLst>
                                        </p:cTn>
                                        <p:tgtEl>
                                          <p:sndTgt r:embed="rId6" name="click.wav"/>
                                        </p:tgtEl>
                                      </p:cMediaNode>
                                    </p:audio>
                                  </p:subTnLst>
                                </p:cTn>
                              </p:par>
                            </p:childTnLst>
                          </p:cTn>
                        </p:par>
                        <p:par>
                          <p:cTn id="53" fill="hold" nodeType="afterGroup">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186402"/>
                                        </p:tgtEl>
                                        <p:attrNameLst>
                                          <p:attrName>style.visibility</p:attrName>
                                        </p:attrNameLst>
                                      </p:cBhvr>
                                      <p:to>
                                        <p:strVal val="visible"/>
                                      </p:to>
                                    </p:set>
                                    <p:animEffect transition="in" filter="fade">
                                      <p:cBhvr>
                                        <p:cTn id="56" dur="500"/>
                                        <p:tgtEl>
                                          <p:spTgt spid="186402"/>
                                        </p:tgtEl>
                                      </p:cBhvr>
                                    </p:animEffect>
                                  </p:childTnLst>
                                  <p:subTnLst>
                                    <p:audio>
                                      <p:cMediaNode>
                                        <p:cTn display="0" masterRel="sameClick">
                                          <p:stCondLst>
                                            <p:cond evt="begin" delay="0">
                                              <p:tn val="54"/>
                                            </p:cond>
                                          </p:stCondLst>
                                          <p:endCondLst>
                                            <p:cond evt="onStopAudio" delay="0">
                                              <p:tgtEl>
                                                <p:sldTgt/>
                                              </p:tgtEl>
                                            </p:cond>
                                          </p:endCondLst>
                                        </p:cTn>
                                        <p:tgtEl>
                                          <p:sndTgt r:embed="rId6" name="click.wav"/>
                                        </p:tgtEl>
                                      </p:cMediaNode>
                                    </p:audio>
                                  </p:subTnLst>
                                </p:cTn>
                              </p:par>
                            </p:childTnLst>
                          </p:cTn>
                        </p:par>
                        <p:par>
                          <p:cTn id="57" fill="hold" nodeType="afterGroup">
                            <p:stCondLst>
                              <p:cond delay="1500"/>
                            </p:stCondLst>
                            <p:childTnLst>
                              <p:par>
                                <p:cTn id="58" presetID="10" presetClass="entr" presetSubtype="0" fill="hold" grpId="0" nodeType="afterEffect">
                                  <p:stCondLst>
                                    <p:cond delay="0"/>
                                  </p:stCondLst>
                                  <p:childTnLst>
                                    <p:set>
                                      <p:cBhvr>
                                        <p:cTn id="59" dur="1" fill="hold">
                                          <p:stCondLst>
                                            <p:cond delay="0"/>
                                          </p:stCondLst>
                                        </p:cTn>
                                        <p:tgtEl>
                                          <p:spTgt spid="186401"/>
                                        </p:tgtEl>
                                        <p:attrNameLst>
                                          <p:attrName>style.visibility</p:attrName>
                                        </p:attrNameLst>
                                      </p:cBhvr>
                                      <p:to>
                                        <p:strVal val="visible"/>
                                      </p:to>
                                    </p:set>
                                    <p:animEffect transition="in" filter="fade">
                                      <p:cBhvr>
                                        <p:cTn id="60" dur="500"/>
                                        <p:tgtEl>
                                          <p:spTgt spid="186401"/>
                                        </p:tgtEl>
                                      </p:cBhvr>
                                    </p:animEffect>
                                  </p:childTnLst>
                                  <p:subTnLst>
                                    <p:audio>
                                      <p:cMediaNode>
                                        <p:cTn display="0" masterRel="sameClick">
                                          <p:stCondLst>
                                            <p:cond evt="begin" delay="0">
                                              <p:tn val="58"/>
                                            </p:cond>
                                          </p:stCondLst>
                                          <p:endCondLst>
                                            <p:cond evt="onStopAudio" delay="0">
                                              <p:tgtEl>
                                                <p:sldTgt/>
                                              </p:tgtEl>
                                            </p:cond>
                                          </p:endCondLst>
                                        </p:cTn>
                                        <p:tgtEl>
                                          <p:sndTgt r:embed="rId6" name="click.wav"/>
                                        </p:tgtEl>
                                      </p:cMediaNode>
                                    </p:audio>
                                  </p:subTnLst>
                                </p:cTn>
                              </p:par>
                            </p:childTnLst>
                          </p:cTn>
                        </p:par>
                        <p:par>
                          <p:cTn id="61" fill="hold" nodeType="afterGroup">
                            <p:stCondLst>
                              <p:cond delay="2000"/>
                            </p:stCondLst>
                            <p:childTnLst>
                              <p:par>
                                <p:cTn id="62" presetID="10" presetClass="entr" presetSubtype="0" fill="hold" grpId="0" nodeType="afterEffect">
                                  <p:stCondLst>
                                    <p:cond delay="0"/>
                                  </p:stCondLst>
                                  <p:childTnLst>
                                    <p:set>
                                      <p:cBhvr>
                                        <p:cTn id="63" dur="1" fill="hold">
                                          <p:stCondLst>
                                            <p:cond delay="0"/>
                                          </p:stCondLst>
                                        </p:cTn>
                                        <p:tgtEl>
                                          <p:spTgt spid="186400"/>
                                        </p:tgtEl>
                                        <p:attrNameLst>
                                          <p:attrName>style.visibility</p:attrName>
                                        </p:attrNameLst>
                                      </p:cBhvr>
                                      <p:to>
                                        <p:strVal val="visible"/>
                                      </p:to>
                                    </p:set>
                                    <p:animEffect transition="in" filter="fade">
                                      <p:cBhvr>
                                        <p:cTn id="64" dur="500"/>
                                        <p:tgtEl>
                                          <p:spTgt spid="186400"/>
                                        </p:tgtEl>
                                      </p:cBhvr>
                                    </p:animEffect>
                                  </p:childTnLst>
                                  <p:subTnLst>
                                    <p:audio>
                                      <p:cMediaNode>
                                        <p:cTn display="0" masterRel="sameClick">
                                          <p:stCondLst>
                                            <p:cond evt="begin" delay="0">
                                              <p:tn val="62"/>
                                            </p:cond>
                                          </p:stCondLst>
                                          <p:endCondLst>
                                            <p:cond evt="onStopAudio" delay="0">
                                              <p:tgtEl>
                                                <p:sldTgt/>
                                              </p:tgtEl>
                                            </p:cond>
                                          </p:endCondLst>
                                        </p:cTn>
                                        <p:tgtEl>
                                          <p:sndTgt r:embed="rId6" name="click.wav"/>
                                        </p:tgtEl>
                                      </p:cMediaNode>
                                    </p:audio>
                                  </p:subTnLst>
                                </p:cTn>
                              </p:par>
                            </p:childTnLst>
                          </p:cTn>
                        </p:par>
                        <p:par>
                          <p:cTn id="65" fill="hold" nodeType="afterGroup">
                            <p:stCondLst>
                              <p:cond delay="2500"/>
                            </p:stCondLst>
                            <p:childTnLst>
                              <p:par>
                                <p:cTn id="66" presetID="10" presetClass="entr" presetSubtype="0" fill="hold" grpId="0" nodeType="afterEffect">
                                  <p:stCondLst>
                                    <p:cond delay="0"/>
                                  </p:stCondLst>
                                  <p:childTnLst>
                                    <p:set>
                                      <p:cBhvr>
                                        <p:cTn id="67" dur="1" fill="hold">
                                          <p:stCondLst>
                                            <p:cond delay="0"/>
                                          </p:stCondLst>
                                        </p:cTn>
                                        <p:tgtEl>
                                          <p:spTgt spid="186372"/>
                                        </p:tgtEl>
                                        <p:attrNameLst>
                                          <p:attrName>style.visibility</p:attrName>
                                        </p:attrNameLst>
                                      </p:cBhvr>
                                      <p:to>
                                        <p:strVal val="visible"/>
                                      </p:to>
                                    </p:set>
                                    <p:animEffect transition="in" filter="fade">
                                      <p:cBhvr>
                                        <p:cTn id="68" dur="500"/>
                                        <p:tgtEl>
                                          <p:spTgt spid="186372"/>
                                        </p:tgtEl>
                                      </p:cBhvr>
                                    </p:animEffect>
                                  </p:childTnLst>
                                  <p:subTnLst>
                                    <p:audio>
                                      <p:cMediaNode>
                                        <p:cTn display="0" masterRel="sameClick">
                                          <p:stCondLst>
                                            <p:cond evt="begin" delay="0">
                                              <p:tn val="66"/>
                                            </p:cond>
                                          </p:stCondLst>
                                          <p:endCondLst>
                                            <p:cond evt="onStopAudio" delay="0">
                                              <p:tgtEl>
                                                <p:sldTgt/>
                                              </p:tgtEl>
                                            </p:cond>
                                          </p:endCondLst>
                                        </p:cTn>
                                        <p:tgtEl>
                                          <p:sndTgt r:embed="rId6" name="click.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nodeType="click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fade">
                                      <p:cBhvr>
                                        <p:cTn id="73" dur="500"/>
                                        <p:tgtEl>
                                          <p:spTgt spid="2"/>
                                        </p:tgtEl>
                                      </p:cBhvr>
                                    </p:animEffect>
                                  </p:childTnLst>
                                  <p:subTnLst>
                                    <p:audio>
                                      <p:cMediaNode>
                                        <p:cTn display="0" masterRel="sameClick">
                                          <p:stCondLst>
                                            <p:cond evt="begin" delay="0">
                                              <p:tn val="71"/>
                                            </p:cond>
                                          </p:stCondLst>
                                          <p:endCondLst>
                                            <p:cond evt="onStopAudio" delay="0">
                                              <p:tgtEl>
                                                <p:sldTgt/>
                                              </p:tgtEl>
                                            </p:cond>
                                          </p:endCondLst>
                                        </p:cTn>
                                        <p:tgtEl>
                                          <p:sndTgt r:embed="rId7" name="whoosh.wav"/>
                                        </p:tgtEl>
                                      </p:cMediaNode>
                                    </p:audio>
                                  </p:subTnLst>
                                </p:cTn>
                              </p:par>
                            </p:childTnLst>
                          </p:cTn>
                        </p:par>
                        <p:par>
                          <p:cTn id="74" fill="hold" nodeType="afterGroup">
                            <p:stCondLst>
                              <p:cond delay="500"/>
                            </p:stCondLst>
                            <p:childTnLst>
                              <p:par>
                                <p:cTn id="75" presetID="10" presetClass="entr" presetSubtype="0"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fade">
                                      <p:cBhvr>
                                        <p:cTn id="77" dur="500"/>
                                        <p:tgtEl>
                                          <p:spTgt spid="3"/>
                                        </p:tgtEl>
                                      </p:cBhvr>
                                    </p:animEffect>
                                  </p:childTnLst>
                                  <p:subTnLst>
                                    <p:audio>
                                      <p:cMediaNode>
                                        <p:cTn display="0" masterRel="sameClick">
                                          <p:stCondLst>
                                            <p:cond evt="begin" delay="0">
                                              <p:tn val="75"/>
                                            </p:cond>
                                          </p:stCondLst>
                                          <p:endCondLst>
                                            <p:cond evt="onStopAudio" delay="0">
                                              <p:tgtEl>
                                                <p:sldTgt/>
                                              </p:tgtEl>
                                            </p:cond>
                                          </p:endCondLst>
                                        </p:cTn>
                                        <p:tgtEl>
                                          <p:sndTgt r:embed="rId7" name="whoosh.wav"/>
                                        </p:tgtEl>
                                      </p:cMediaNode>
                                    </p:audio>
                                  </p:subTnLst>
                                </p:cTn>
                              </p:par>
                            </p:childTnLst>
                          </p:cTn>
                        </p:par>
                        <p:par>
                          <p:cTn id="78" fill="hold" nodeType="afterGroup">
                            <p:stCondLst>
                              <p:cond delay="1000"/>
                            </p:stCondLst>
                            <p:childTnLst>
                              <p:par>
                                <p:cTn id="79" presetID="10" presetClass="entr" presetSubtype="0" fill="hold" nodeType="afterEffect">
                                  <p:stCondLst>
                                    <p:cond delay="0"/>
                                  </p:stCondLst>
                                  <p:childTnLst>
                                    <p:set>
                                      <p:cBhvr>
                                        <p:cTn id="80" dur="1" fill="hold">
                                          <p:stCondLst>
                                            <p:cond delay="0"/>
                                          </p:stCondLst>
                                        </p:cTn>
                                        <p:tgtEl>
                                          <p:spTgt spid="4"/>
                                        </p:tgtEl>
                                        <p:attrNameLst>
                                          <p:attrName>style.visibility</p:attrName>
                                        </p:attrNameLst>
                                      </p:cBhvr>
                                      <p:to>
                                        <p:strVal val="visible"/>
                                      </p:to>
                                    </p:set>
                                    <p:animEffect transition="in" filter="fade">
                                      <p:cBhvr>
                                        <p:cTn id="81" dur="500"/>
                                        <p:tgtEl>
                                          <p:spTgt spid="4"/>
                                        </p:tgtEl>
                                      </p:cBhvr>
                                    </p:animEffect>
                                  </p:childTnLst>
                                  <p:subTnLst>
                                    <p:audio>
                                      <p:cMediaNode>
                                        <p:cTn display="0" masterRel="sameClick">
                                          <p:stCondLst>
                                            <p:cond evt="begin" delay="0">
                                              <p:tn val="79"/>
                                            </p:cond>
                                          </p:stCondLst>
                                          <p:endCondLst>
                                            <p:cond evt="onStopAudio" delay="0">
                                              <p:tgtEl>
                                                <p:sldTgt/>
                                              </p:tgtEl>
                                            </p:cond>
                                          </p:endCondLst>
                                        </p:cTn>
                                        <p:tgtEl>
                                          <p:sndTgt r:embed="rId7" name="whoosh.wav"/>
                                        </p:tgtEl>
                                      </p:cMediaNode>
                                    </p:audio>
                                  </p:subTnLst>
                                </p:cTn>
                              </p:par>
                            </p:childTnLst>
                          </p:cTn>
                        </p:par>
                        <p:par>
                          <p:cTn id="82" fill="hold" nodeType="afterGroup">
                            <p:stCondLst>
                              <p:cond delay="1500"/>
                            </p:stCondLst>
                            <p:childTnLst>
                              <p:par>
                                <p:cTn id="83" presetID="10" presetClass="entr" presetSubtype="0" fill="hold" nodeType="afterEffect">
                                  <p:stCondLst>
                                    <p:cond delay="0"/>
                                  </p:stCondLst>
                                  <p:childTnLst>
                                    <p:set>
                                      <p:cBhvr>
                                        <p:cTn id="84" dur="1" fill="hold">
                                          <p:stCondLst>
                                            <p:cond delay="0"/>
                                          </p:stCondLst>
                                        </p:cTn>
                                        <p:tgtEl>
                                          <p:spTgt spid="5"/>
                                        </p:tgtEl>
                                        <p:attrNameLst>
                                          <p:attrName>style.visibility</p:attrName>
                                        </p:attrNameLst>
                                      </p:cBhvr>
                                      <p:to>
                                        <p:strVal val="visible"/>
                                      </p:to>
                                    </p:set>
                                    <p:animEffect transition="in" filter="fade">
                                      <p:cBhvr>
                                        <p:cTn id="85" dur="500"/>
                                        <p:tgtEl>
                                          <p:spTgt spid="5"/>
                                        </p:tgtEl>
                                      </p:cBhvr>
                                    </p:animEffect>
                                  </p:childTnLst>
                                  <p:subTnLst>
                                    <p:audio>
                                      <p:cMediaNode>
                                        <p:cTn display="0" masterRel="sameClick">
                                          <p:stCondLst>
                                            <p:cond evt="begin" delay="0">
                                              <p:tn val="83"/>
                                            </p:cond>
                                          </p:stCondLst>
                                          <p:endCondLst>
                                            <p:cond evt="onStopAudio" delay="0">
                                              <p:tgtEl>
                                                <p:sldTgt/>
                                              </p:tgtEl>
                                            </p:cond>
                                          </p:endCondLst>
                                        </p:cTn>
                                        <p:tgtEl>
                                          <p:sndTgt r:embed="rId7" name="whoosh.wav"/>
                                        </p:tgtEl>
                                      </p:cMediaNode>
                                    </p:audio>
                                  </p:subTnLst>
                                </p:cTn>
                              </p:par>
                            </p:childTnLst>
                          </p:cTn>
                        </p:par>
                        <p:par>
                          <p:cTn id="86" fill="hold" nodeType="afterGroup">
                            <p:stCondLst>
                              <p:cond delay="2000"/>
                            </p:stCondLst>
                            <p:childTnLst>
                              <p:par>
                                <p:cTn id="87" presetID="10" presetClass="entr" presetSubtype="0" fill="hold" nodeType="afterEffect">
                                  <p:stCondLst>
                                    <p:cond delay="0"/>
                                  </p:stCondLst>
                                  <p:childTnLst>
                                    <p:set>
                                      <p:cBhvr>
                                        <p:cTn id="88" dur="1" fill="hold">
                                          <p:stCondLst>
                                            <p:cond delay="0"/>
                                          </p:stCondLst>
                                        </p:cTn>
                                        <p:tgtEl>
                                          <p:spTgt spid="6"/>
                                        </p:tgtEl>
                                        <p:attrNameLst>
                                          <p:attrName>style.visibility</p:attrName>
                                        </p:attrNameLst>
                                      </p:cBhvr>
                                      <p:to>
                                        <p:strVal val="visible"/>
                                      </p:to>
                                    </p:set>
                                    <p:animEffect transition="in" filter="fade">
                                      <p:cBhvr>
                                        <p:cTn id="89" dur="500"/>
                                        <p:tgtEl>
                                          <p:spTgt spid="6"/>
                                        </p:tgtEl>
                                      </p:cBhvr>
                                    </p:animEffect>
                                  </p:childTnLst>
                                  <p:subTnLst>
                                    <p:audio>
                                      <p:cMediaNode>
                                        <p:cTn display="0" masterRel="sameClick">
                                          <p:stCondLst>
                                            <p:cond evt="begin" delay="0">
                                              <p:tn val="87"/>
                                            </p:cond>
                                          </p:stCondLst>
                                          <p:endCondLst>
                                            <p:cond evt="onStopAudio" delay="0">
                                              <p:tgtEl>
                                                <p:sldTgt/>
                                              </p:tgtEl>
                                            </p:cond>
                                          </p:endCondLst>
                                        </p:cTn>
                                        <p:tgtEl>
                                          <p:sndTgt r:embed="rId7" name="whoosh.wav"/>
                                        </p:tgtEl>
                                      </p:cMediaNode>
                                    </p:audio>
                                  </p:subTnLst>
                                </p:cTn>
                              </p:par>
                            </p:childTnLst>
                          </p:cTn>
                        </p:par>
                        <p:par>
                          <p:cTn id="90" fill="hold" nodeType="afterGroup">
                            <p:stCondLst>
                              <p:cond delay="2500"/>
                            </p:stCondLst>
                            <p:childTnLst>
                              <p:par>
                                <p:cTn id="91" presetID="10" presetClass="entr" presetSubtype="0"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fade">
                                      <p:cBhvr>
                                        <p:cTn id="93" dur="500"/>
                                        <p:tgtEl>
                                          <p:spTgt spid="7"/>
                                        </p:tgtEl>
                                      </p:cBhvr>
                                    </p:animEffect>
                                  </p:childTnLst>
                                  <p:subTnLst>
                                    <p:audio>
                                      <p:cMediaNode>
                                        <p:cTn display="0" masterRel="sameClick">
                                          <p:stCondLst>
                                            <p:cond evt="begin" delay="0">
                                              <p:tn val="91"/>
                                            </p:cond>
                                          </p:stCondLst>
                                          <p:endCondLst>
                                            <p:cond evt="onStopAudio" delay="0">
                                              <p:tgtEl>
                                                <p:sldTgt/>
                                              </p:tgtEl>
                                            </p:cond>
                                          </p:endCondLst>
                                        </p:cTn>
                                        <p:tgtEl>
                                          <p:sndTgt r:embed="rId7" name="whoosh.wav"/>
                                        </p:tgtEl>
                                      </p:cMediaNode>
                                    </p:audio>
                                  </p:subTnLst>
                                </p:cTn>
                              </p:par>
                            </p:childTnLst>
                          </p:cTn>
                        </p:par>
                        <p:par>
                          <p:cTn id="94" fill="hold" nodeType="afterGroup">
                            <p:stCondLst>
                              <p:cond delay="3000"/>
                            </p:stCondLst>
                            <p:childTnLst>
                              <p:par>
                                <p:cTn id="95" presetID="10" presetClass="entr" presetSubtype="0" fill="hold" nodeType="afterEffect">
                                  <p:stCondLst>
                                    <p:cond delay="0"/>
                                  </p:stCondLst>
                                  <p:childTnLst>
                                    <p:set>
                                      <p:cBhvr>
                                        <p:cTn id="96" dur="1" fill="hold">
                                          <p:stCondLst>
                                            <p:cond delay="0"/>
                                          </p:stCondLst>
                                        </p:cTn>
                                        <p:tgtEl>
                                          <p:spTgt spid="8"/>
                                        </p:tgtEl>
                                        <p:attrNameLst>
                                          <p:attrName>style.visibility</p:attrName>
                                        </p:attrNameLst>
                                      </p:cBhvr>
                                      <p:to>
                                        <p:strVal val="visible"/>
                                      </p:to>
                                    </p:set>
                                    <p:animEffect transition="in" filter="fade">
                                      <p:cBhvr>
                                        <p:cTn id="97" dur="500"/>
                                        <p:tgtEl>
                                          <p:spTgt spid="8"/>
                                        </p:tgtEl>
                                      </p:cBhvr>
                                    </p:animEffect>
                                  </p:childTnLst>
                                  <p:subTnLst>
                                    <p:audio>
                                      <p:cMediaNode>
                                        <p:cTn display="0" masterRel="sameClick">
                                          <p:stCondLst>
                                            <p:cond evt="begin" delay="0">
                                              <p:tn val="95"/>
                                            </p:cond>
                                          </p:stCondLst>
                                          <p:endCondLst>
                                            <p:cond evt="onStopAudio" delay="0">
                                              <p:tgtEl>
                                                <p:sldTgt/>
                                              </p:tgtEl>
                                            </p:cond>
                                          </p:endCondLst>
                                        </p:cTn>
                                        <p:tgtEl>
                                          <p:sndTgt r:embed="rId7" name="whoosh.wav"/>
                                        </p:tgtEl>
                                      </p:cMediaNode>
                                    </p:audio>
                                  </p:subTnLst>
                                </p:cTn>
                              </p:par>
                            </p:childTnLst>
                          </p:cTn>
                        </p:par>
                        <p:par>
                          <p:cTn id="98" fill="hold" nodeType="afterGroup">
                            <p:stCondLst>
                              <p:cond delay="3500"/>
                            </p:stCondLst>
                            <p:childTnLst>
                              <p:par>
                                <p:cTn id="99" presetID="10" presetClass="entr" presetSubtype="0" fill="hold" nodeType="afterEffect">
                                  <p:stCondLst>
                                    <p:cond delay="0"/>
                                  </p:stCondLst>
                                  <p:childTnLst>
                                    <p:set>
                                      <p:cBhvr>
                                        <p:cTn id="100" dur="1" fill="hold">
                                          <p:stCondLst>
                                            <p:cond delay="0"/>
                                          </p:stCondLst>
                                        </p:cTn>
                                        <p:tgtEl>
                                          <p:spTgt spid="9"/>
                                        </p:tgtEl>
                                        <p:attrNameLst>
                                          <p:attrName>style.visibility</p:attrName>
                                        </p:attrNameLst>
                                      </p:cBhvr>
                                      <p:to>
                                        <p:strVal val="visible"/>
                                      </p:to>
                                    </p:set>
                                    <p:animEffect transition="in" filter="fade">
                                      <p:cBhvr>
                                        <p:cTn id="101" dur="500"/>
                                        <p:tgtEl>
                                          <p:spTgt spid="9"/>
                                        </p:tgtEl>
                                      </p:cBhvr>
                                    </p:animEffect>
                                  </p:childTnLst>
                                  <p:subTnLst>
                                    <p:audio>
                                      <p:cMediaNode>
                                        <p:cTn display="0" masterRel="sameClick">
                                          <p:stCondLst>
                                            <p:cond evt="begin" delay="0">
                                              <p:tn val="99"/>
                                            </p:cond>
                                          </p:stCondLst>
                                          <p:endCondLst>
                                            <p:cond evt="onStopAudio" delay="0">
                                              <p:tgtEl>
                                                <p:sldTgt/>
                                              </p:tgtEl>
                                            </p:cond>
                                          </p:endCondLst>
                                        </p:cTn>
                                        <p:tgtEl>
                                          <p:sndTgt r:embed="rId7" name="whoosh.wav"/>
                                        </p:tgtEl>
                                      </p:cMediaNode>
                                    </p:audio>
                                  </p:subTnLst>
                                </p:cTn>
                              </p:par>
                            </p:childTnLst>
                          </p:cTn>
                        </p:par>
                        <p:par>
                          <p:cTn id="102" fill="hold" nodeType="afterGroup">
                            <p:stCondLst>
                              <p:cond delay="4000"/>
                            </p:stCondLst>
                            <p:childTnLst>
                              <p:par>
                                <p:cTn id="103" presetID="10" presetClass="entr" presetSubtype="0" fill="hold" nodeType="afterEffect">
                                  <p:stCondLst>
                                    <p:cond delay="0"/>
                                  </p:stCondLst>
                                  <p:childTnLst>
                                    <p:set>
                                      <p:cBhvr>
                                        <p:cTn id="104" dur="1" fill="hold">
                                          <p:stCondLst>
                                            <p:cond delay="0"/>
                                          </p:stCondLst>
                                        </p:cTn>
                                        <p:tgtEl>
                                          <p:spTgt spid="10"/>
                                        </p:tgtEl>
                                        <p:attrNameLst>
                                          <p:attrName>style.visibility</p:attrName>
                                        </p:attrNameLst>
                                      </p:cBhvr>
                                      <p:to>
                                        <p:strVal val="visible"/>
                                      </p:to>
                                    </p:set>
                                    <p:animEffect transition="in" filter="fade">
                                      <p:cBhvr>
                                        <p:cTn id="105" dur="500"/>
                                        <p:tgtEl>
                                          <p:spTgt spid="10"/>
                                        </p:tgtEl>
                                      </p:cBhvr>
                                    </p:animEffect>
                                  </p:childTnLst>
                                  <p:subTnLst>
                                    <p:audio>
                                      <p:cMediaNode>
                                        <p:cTn display="0" masterRel="sameClick">
                                          <p:stCondLst>
                                            <p:cond evt="begin" delay="0">
                                              <p:tn val="103"/>
                                            </p:cond>
                                          </p:stCondLst>
                                          <p:endCondLst>
                                            <p:cond evt="onStopAudio" delay="0">
                                              <p:tgtEl>
                                                <p:sldTgt/>
                                              </p:tgtEl>
                                            </p:cond>
                                          </p:endCondLst>
                                        </p:cTn>
                                        <p:tgtEl>
                                          <p:sndTgt r:embed="rId7" name="whoosh.wav"/>
                                        </p:tgtEl>
                                      </p:cMediaNode>
                                    </p:audio>
                                  </p:subTnLst>
                                </p:cTn>
                              </p:par>
                            </p:childTnLst>
                          </p:cTn>
                        </p:par>
                      </p:childTnLst>
                    </p:cTn>
                  </p:par>
                  <p:par>
                    <p:cTn id="106" fill="hold" nodeType="clickPar">
                      <p:stCondLst>
                        <p:cond delay="indefinite"/>
                      </p:stCondLst>
                      <p:childTnLst>
                        <p:par>
                          <p:cTn id="107" fill="hold" nodeType="withGroup">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186405"/>
                                        </p:tgtEl>
                                        <p:attrNameLst>
                                          <p:attrName>style.visibility</p:attrName>
                                        </p:attrNameLst>
                                      </p:cBhvr>
                                      <p:to>
                                        <p:strVal val="visible"/>
                                      </p:to>
                                    </p:set>
                                    <p:animEffect transition="in" filter="fade">
                                      <p:cBhvr>
                                        <p:cTn id="110" dur="500"/>
                                        <p:tgtEl>
                                          <p:spTgt spid="186405"/>
                                        </p:tgtEl>
                                      </p:cBhvr>
                                    </p:animEffect>
                                  </p:childTnLst>
                                  <p:subTnLst>
                                    <p:audio>
                                      <p:cMediaNode>
                                        <p:cTn display="0" masterRel="sameClick">
                                          <p:stCondLst>
                                            <p:cond evt="begin" delay="0">
                                              <p:tn val="108"/>
                                            </p:cond>
                                          </p:stCondLst>
                                          <p:endCondLst>
                                            <p:cond evt="onStopAudio" delay="0">
                                              <p:tgtEl>
                                                <p:sldTgt/>
                                              </p:tgtEl>
                                            </p:cond>
                                          </p:endCondLst>
                                        </p:cTn>
                                        <p:tgtEl>
                                          <p:sndTgt r:embed="rId3" name="camera.wav"/>
                                        </p:tgtEl>
                                      </p:cMediaNode>
                                    </p:audio>
                                  </p:subTnLst>
                                </p:cTn>
                              </p:par>
                            </p:childTnLst>
                          </p:cTn>
                        </p:par>
                      </p:childTnLst>
                    </p:cTn>
                  </p:par>
                  <p:par>
                    <p:cTn id="111" fill="hold" nodeType="clickPar">
                      <p:stCondLst>
                        <p:cond delay="indefinite"/>
                      </p:stCondLst>
                      <p:childTnLst>
                        <p:par>
                          <p:cTn id="112" fill="hold" nodeType="withGroup">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86408"/>
                                        </p:tgtEl>
                                        <p:attrNameLst>
                                          <p:attrName>style.visibility</p:attrName>
                                        </p:attrNameLst>
                                      </p:cBhvr>
                                      <p:to>
                                        <p:strVal val="visible"/>
                                      </p:to>
                                    </p:set>
                                    <p:animEffect transition="in" filter="fade">
                                      <p:cBhvr>
                                        <p:cTn id="115" dur="500"/>
                                        <p:tgtEl>
                                          <p:spTgt spid="186408"/>
                                        </p:tgtEl>
                                      </p:cBhvr>
                                    </p:animEffect>
                                  </p:childTnLst>
                                  <p:subTnLst>
                                    <p:audio>
                                      <p:cMediaNode>
                                        <p:cTn display="0" masterRel="sameClick">
                                          <p:stCondLst>
                                            <p:cond evt="begin" delay="0">
                                              <p:tn val="113"/>
                                            </p:cond>
                                          </p:stCondLst>
                                          <p:endCondLst>
                                            <p:cond evt="onStopAudio" delay="0">
                                              <p:tgtEl>
                                                <p:sldTgt/>
                                              </p:tgtEl>
                                            </p:cond>
                                          </p:endCondLst>
                                        </p:cTn>
                                        <p:tgtEl>
                                          <p:sndTgt r:embed="rId7" name="whoosh.wav"/>
                                        </p:tgtEl>
                                      </p:cMediaNode>
                                    </p:audio>
                                  </p:subTnLst>
                                </p:cTn>
                              </p:par>
                            </p:childTnLst>
                          </p:cTn>
                        </p:par>
                        <p:par>
                          <p:cTn id="116" fill="hold" nodeType="afterGroup">
                            <p:stCondLst>
                              <p:cond delay="500"/>
                            </p:stCondLst>
                            <p:childTnLst>
                              <p:par>
                                <p:cTn id="117" presetID="10" presetClass="entr" presetSubtype="0" fill="hold" grpId="0" nodeType="afterEffect">
                                  <p:stCondLst>
                                    <p:cond delay="0"/>
                                  </p:stCondLst>
                                  <p:childTnLst>
                                    <p:set>
                                      <p:cBhvr>
                                        <p:cTn id="118" dur="1" fill="hold">
                                          <p:stCondLst>
                                            <p:cond delay="0"/>
                                          </p:stCondLst>
                                        </p:cTn>
                                        <p:tgtEl>
                                          <p:spTgt spid="186409"/>
                                        </p:tgtEl>
                                        <p:attrNameLst>
                                          <p:attrName>style.visibility</p:attrName>
                                        </p:attrNameLst>
                                      </p:cBhvr>
                                      <p:to>
                                        <p:strVal val="visible"/>
                                      </p:to>
                                    </p:set>
                                    <p:animEffect transition="in" filter="fade">
                                      <p:cBhvr>
                                        <p:cTn id="119" dur="500"/>
                                        <p:tgtEl>
                                          <p:spTgt spid="186409"/>
                                        </p:tgtEl>
                                      </p:cBhvr>
                                    </p:animEffect>
                                  </p:childTnLst>
                                  <p:subTnLst>
                                    <p:audio>
                                      <p:cMediaNode>
                                        <p:cTn display="0" masterRel="sameClick">
                                          <p:stCondLst>
                                            <p:cond evt="begin" delay="0">
                                              <p:tn val="117"/>
                                            </p:cond>
                                          </p:stCondLst>
                                          <p:endCondLst>
                                            <p:cond evt="onStopAudio" delay="0">
                                              <p:tgtEl>
                                                <p:sldTgt/>
                                              </p:tgtEl>
                                            </p:cond>
                                          </p:endCondLst>
                                        </p:cTn>
                                        <p:tgtEl>
                                          <p:sndTgt r:embed="rId7" name="whoosh.wav"/>
                                        </p:tgtEl>
                                      </p:cMediaNode>
                                    </p:audio>
                                  </p:subTnLst>
                                </p:cTn>
                              </p:par>
                            </p:childTnLst>
                          </p:cTn>
                        </p:par>
                        <p:par>
                          <p:cTn id="120" fill="hold" nodeType="afterGroup">
                            <p:stCondLst>
                              <p:cond delay="1000"/>
                            </p:stCondLst>
                            <p:childTnLst>
                              <p:par>
                                <p:cTn id="121" presetID="10" presetClass="entr" presetSubtype="0" fill="hold" grpId="0" nodeType="afterEffect">
                                  <p:stCondLst>
                                    <p:cond delay="0"/>
                                  </p:stCondLst>
                                  <p:childTnLst>
                                    <p:set>
                                      <p:cBhvr>
                                        <p:cTn id="122" dur="1" fill="hold">
                                          <p:stCondLst>
                                            <p:cond delay="0"/>
                                          </p:stCondLst>
                                        </p:cTn>
                                        <p:tgtEl>
                                          <p:spTgt spid="186410"/>
                                        </p:tgtEl>
                                        <p:attrNameLst>
                                          <p:attrName>style.visibility</p:attrName>
                                        </p:attrNameLst>
                                      </p:cBhvr>
                                      <p:to>
                                        <p:strVal val="visible"/>
                                      </p:to>
                                    </p:set>
                                    <p:animEffect transition="in" filter="fade">
                                      <p:cBhvr>
                                        <p:cTn id="123" dur="500"/>
                                        <p:tgtEl>
                                          <p:spTgt spid="186410"/>
                                        </p:tgtEl>
                                      </p:cBhvr>
                                    </p:animEffect>
                                  </p:childTnLst>
                                  <p:subTnLst>
                                    <p:audio>
                                      <p:cMediaNode>
                                        <p:cTn display="0" masterRel="sameClick">
                                          <p:stCondLst>
                                            <p:cond evt="begin" delay="0">
                                              <p:tn val="121"/>
                                            </p:cond>
                                          </p:stCondLst>
                                          <p:endCondLst>
                                            <p:cond evt="onStopAudio" delay="0">
                                              <p:tgtEl>
                                                <p:sldTgt/>
                                              </p:tgtEl>
                                            </p:cond>
                                          </p:endCondLst>
                                        </p:cTn>
                                        <p:tgtEl>
                                          <p:sndTgt r:embed="rId7" name="whoosh.wav"/>
                                        </p:tgtEl>
                                      </p:cMediaNode>
                                    </p:audio>
                                  </p:subTnLst>
                                </p:cTn>
                              </p:par>
                            </p:childTnLst>
                          </p:cTn>
                        </p:par>
                        <p:par>
                          <p:cTn id="124" fill="hold" nodeType="afterGroup">
                            <p:stCondLst>
                              <p:cond delay="1500"/>
                            </p:stCondLst>
                            <p:childTnLst>
                              <p:par>
                                <p:cTn id="125" presetID="10" presetClass="entr" presetSubtype="0" fill="hold" grpId="0" nodeType="afterEffect">
                                  <p:stCondLst>
                                    <p:cond delay="0"/>
                                  </p:stCondLst>
                                  <p:childTnLst>
                                    <p:set>
                                      <p:cBhvr>
                                        <p:cTn id="126" dur="1" fill="hold">
                                          <p:stCondLst>
                                            <p:cond delay="0"/>
                                          </p:stCondLst>
                                        </p:cTn>
                                        <p:tgtEl>
                                          <p:spTgt spid="186411"/>
                                        </p:tgtEl>
                                        <p:attrNameLst>
                                          <p:attrName>style.visibility</p:attrName>
                                        </p:attrNameLst>
                                      </p:cBhvr>
                                      <p:to>
                                        <p:strVal val="visible"/>
                                      </p:to>
                                    </p:set>
                                    <p:animEffect transition="in" filter="fade">
                                      <p:cBhvr>
                                        <p:cTn id="127" dur="500"/>
                                        <p:tgtEl>
                                          <p:spTgt spid="186411"/>
                                        </p:tgtEl>
                                      </p:cBhvr>
                                    </p:animEffect>
                                  </p:childTnLst>
                                  <p:subTnLst>
                                    <p:audio>
                                      <p:cMediaNode>
                                        <p:cTn display="0" masterRel="sameClick">
                                          <p:stCondLst>
                                            <p:cond evt="begin" delay="0">
                                              <p:tn val="125"/>
                                            </p:cond>
                                          </p:stCondLst>
                                          <p:endCondLst>
                                            <p:cond evt="onStopAudio" delay="0">
                                              <p:tgtEl>
                                                <p:sldTgt/>
                                              </p:tgtEl>
                                            </p:cond>
                                          </p:endCondLst>
                                        </p:cTn>
                                        <p:tgtEl>
                                          <p:sndTgt r:embed="rId7" name="whoosh.wav"/>
                                        </p:tgtEl>
                                      </p:cMediaNode>
                                    </p:audio>
                                  </p:subTnLst>
                                </p:cTn>
                              </p:par>
                            </p:childTnLst>
                          </p:cTn>
                        </p:par>
                        <p:par>
                          <p:cTn id="128" fill="hold" nodeType="afterGroup">
                            <p:stCondLst>
                              <p:cond delay="2000"/>
                            </p:stCondLst>
                            <p:childTnLst>
                              <p:par>
                                <p:cTn id="129" presetID="10" presetClass="entr" presetSubtype="0" fill="hold" grpId="0" nodeType="afterEffect">
                                  <p:stCondLst>
                                    <p:cond delay="0"/>
                                  </p:stCondLst>
                                  <p:childTnLst>
                                    <p:set>
                                      <p:cBhvr>
                                        <p:cTn id="130" dur="1" fill="hold">
                                          <p:stCondLst>
                                            <p:cond delay="0"/>
                                          </p:stCondLst>
                                        </p:cTn>
                                        <p:tgtEl>
                                          <p:spTgt spid="186412"/>
                                        </p:tgtEl>
                                        <p:attrNameLst>
                                          <p:attrName>style.visibility</p:attrName>
                                        </p:attrNameLst>
                                      </p:cBhvr>
                                      <p:to>
                                        <p:strVal val="visible"/>
                                      </p:to>
                                    </p:set>
                                    <p:animEffect transition="in" filter="fade">
                                      <p:cBhvr>
                                        <p:cTn id="131" dur="500"/>
                                        <p:tgtEl>
                                          <p:spTgt spid="186412"/>
                                        </p:tgtEl>
                                      </p:cBhvr>
                                    </p:animEffect>
                                  </p:childTnLst>
                                  <p:subTnLst>
                                    <p:audio>
                                      <p:cMediaNode>
                                        <p:cTn display="0" masterRel="sameClick">
                                          <p:stCondLst>
                                            <p:cond evt="begin" delay="0">
                                              <p:tn val="129"/>
                                            </p:cond>
                                          </p:stCondLst>
                                          <p:endCondLst>
                                            <p:cond evt="onStopAudio" delay="0">
                                              <p:tgtEl>
                                                <p:sldTgt/>
                                              </p:tgtEl>
                                            </p:cond>
                                          </p:endCondLst>
                                        </p:cTn>
                                        <p:tgtEl>
                                          <p:sndTgt r:embed="rId7" name="whoosh.wav"/>
                                        </p:tgtEl>
                                      </p:cMediaNode>
                                    </p:audio>
                                  </p:subTnLst>
                                </p:cTn>
                              </p:par>
                            </p:childTnLst>
                          </p:cTn>
                        </p:par>
                        <p:par>
                          <p:cTn id="132" fill="hold" nodeType="afterGroup">
                            <p:stCondLst>
                              <p:cond delay="2500"/>
                            </p:stCondLst>
                            <p:childTnLst>
                              <p:par>
                                <p:cTn id="133" presetID="10" presetClass="entr" presetSubtype="0" fill="hold" grpId="0" nodeType="afterEffect">
                                  <p:stCondLst>
                                    <p:cond delay="0"/>
                                  </p:stCondLst>
                                  <p:childTnLst>
                                    <p:set>
                                      <p:cBhvr>
                                        <p:cTn id="134" dur="1" fill="hold">
                                          <p:stCondLst>
                                            <p:cond delay="0"/>
                                          </p:stCondLst>
                                        </p:cTn>
                                        <p:tgtEl>
                                          <p:spTgt spid="186413"/>
                                        </p:tgtEl>
                                        <p:attrNameLst>
                                          <p:attrName>style.visibility</p:attrName>
                                        </p:attrNameLst>
                                      </p:cBhvr>
                                      <p:to>
                                        <p:strVal val="visible"/>
                                      </p:to>
                                    </p:set>
                                    <p:animEffect transition="in" filter="fade">
                                      <p:cBhvr>
                                        <p:cTn id="135" dur="500"/>
                                        <p:tgtEl>
                                          <p:spTgt spid="186413"/>
                                        </p:tgtEl>
                                      </p:cBhvr>
                                    </p:animEffect>
                                  </p:childTnLst>
                                  <p:subTnLst>
                                    <p:audio>
                                      <p:cMediaNode>
                                        <p:cTn display="0" masterRel="sameClick">
                                          <p:stCondLst>
                                            <p:cond evt="begin" delay="0">
                                              <p:tn val="133"/>
                                            </p:cond>
                                          </p:stCondLst>
                                          <p:endCondLst>
                                            <p:cond evt="onStopAudio" delay="0">
                                              <p:tgtEl>
                                                <p:sldTgt/>
                                              </p:tgtEl>
                                            </p:cond>
                                          </p:endCondLst>
                                        </p:cTn>
                                        <p:tgtEl>
                                          <p:sndTgt r:embed="rId7" name="whoosh.wav"/>
                                        </p:tgtEl>
                                      </p:cMediaNode>
                                    </p:audio>
                                  </p:subTnLst>
                                </p:cTn>
                              </p:par>
                            </p:childTnLst>
                          </p:cTn>
                        </p:par>
                        <p:par>
                          <p:cTn id="136" fill="hold" nodeType="afterGroup">
                            <p:stCondLst>
                              <p:cond delay="3000"/>
                            </p:stCondLst>
                            <p:childTnLst>
                              <p:par>
                                <p:cTn id="137" presetID="10" presetClass="entr" presetSubtype="0" fill="hold" grpId="0" nodeType="afterEffect">
                                  <p:stCondLst>
                                    <p:cond delay="0"/>
                                  </p:stCondLst>
                                  <p:childTnLst>
                                    <p:set>
                                      <p:cBhvr>
                                        <p:cTn id="138" dur="1" fill="hold">
                                          <p:stCondLst>
                                            <p:cond delay="0"/>
                                          </p:stCondLst>
                                        </p:cTn>
                                        <p:tgtEl>
                                          <p:spTgt spid="186414"/>
                                        </p:tgtEl>
                                        <p:attrNameLst>
                                          <p:attrName>style.visibility</p:attrName>
                                        </p:attrNameLst>
                                      </p:cBhvr>
                                      <p:to>
                                        <p:strVal val="visible"/>
                                      </p:to>
                                    </p:set>
                                    <p:animEffect transition="in" filter="fade">
                                      <p:cBhvr>
                                        <p:cTn id="139" dur="500"/>
                                        <p:tgtEl>
                                          <p:spTgt spid="186414"/>
                                        </p:tgtEl>
                                      </p:cBhvr>
                                    </p:animEffect>
                                  </p:childTnLst>
                                  <p:subTnLst>
                                    <p:audio>
                                      <p:cMediaNode>
                                        <p:cTn display="0" masterRel="sameClick">
                                          <p:stCondLst>
                                            <p:cond evt="begin" delay="0">
                                              <p:tn val="137"/>
                                            </p:cond>
                                          </p:stCondLst>
                                          <p:endCondLst>
                                            <p:cond evt="onStopAudio" delay="0">
                                              <p:tgtEl>
                                                <p:sldTgt/>
                                              </p:tgtEl>
                                            </p:cond>
                                          </p:endCondLst>
                                        </p:cTn>
                                        <p:tgtEl>
                                          <p:sndTgt r:embed="rId7" name="whoosh.wav"/>
                                        </p:tgtEl>
                                      </p:cMediaNode>
                                    </p:audio>
                                  </p:subTnLst>
                                </p:cTn>
                              </p:par>
                            </p:childTnLst>
                          </p:cTn>
                        </p:par>
                        <p:par>
                          <p:cTn id="140" fill="hold" nodeType="afterGroup">
                            <p:stCondLst>
                              <p:cond delay="3500"/>
                            </p:stCondLst>
                            <p:childTnLst>
                              <p:par>
                                <p:cTn id="141" presetID="10" presetClass="entr" presetSubtype="0" fill="hold" grpId="0" nodeType="afterEffect">
                                  <p:stCondLst>
                                    <p:cond delay="0"/>
                                  </p:stCondLst>
                                  <p:childTnLst>
                                    <p:set>
                                      <p:cBhvr>
                                        <p:cTn id="142" dur="1" fill="hold">
                                          <p:stCondLst>
                                            <p:cond delay="0"/>
                                          </p:stCondLst>
                                        </p:cTn>
                                        <p:tgtEl>
                                          <p:spTgt spid="186415"/>
                                        </p:tgtEl>
                                        <p:attrNameLst>
                                          <p:attrName>style.visibility</p:attrName>
                                        </p:attrNameLst>
                                      </p:cBhvr>
                                      <p:to>
                                        <p:strVal val="visible"/>
                                      </p:to>
                                    </p:set>
                                    <p:animEffect transition="in" filter="fade">
                                      <p:cBhvr>
                                        <p:cTn id="143" dur="500"/>
                                        <p:tgtEl>
                                          <p:spTgt spid="186415"/>
                                        </p:tgtEl>
                                      </p:cBhvr>
                                    </p:animEffect>
                                  </p:childTnLst>
                                  <p:subTnLst>
                                    <p:audio>
                                      <p:cMediaNode>
                                        <p:cTn display="0" masterRel="sameClick">
                                          <p:stCondLst>
                                            <p:cond evt="begin" delay="0">
                                              <p:tn val="141"/>
                                            </p:cond>
                                          </p:stCondLst>
                                          <p:endCondLst>
                                            <p:cond evt="onStopAudio" delay="0">
                                              <p:tgtEl>
                                                <p:sldTgt/>
                                              </p:tgtEl>
                                            </p:cond>
                                          </p:endCondLst>
                                        </p:cTn>
                                        <p:tgtEl>
                                          <p:sndTgt r:embed="rId7" name="whoosh.wav"/>
                                        </p:tgtEl>
                                      </p:cMediaNode>
                                    </p:audio>
                                  </p:subTnLst>
                                </p:cTn>
                              </p:par>
                            </p:childTnLst>
                          </p:cTn>
                        </p:par>
                        <p:par>
                          <p:cTn id="144" fill="hold" nodeType="afterGroup">
                            <p:stCondLst>
                              <p:cond delay="4000"/>
                            </p:stCondLst>
                            <p:childTnLst>
                              <p:par>
                                <p:cTn id="145" presetID="10" presetClass="entr" presetSubtype="0" fill="hold" grpId="0" nodeType="afterEffect">
                                  <p:stCondLst>
                                    <p:cond delay="0"/>
                                  </p:stCondLst>
                                  <p:childTnLst>
                                    <p:set>
                                      <p:cBhvr>
                                        <p:cTn id="146" dur="1" fill="hold">
                                          <p:stCondLst>
                                            <p:cond delay="0"/>
                                          </p:stCondLst>
                                        </p:cTn>
                                        <p:tgtEl>
                                          <p:spTgt spid="186416"/>
                                        </p:tgtEl>
                                        <p:attrNameLst>
                                          <p:attrName>style.visibility</p:attrName>
                                        </p:attrNameLst>
                                      </p:cBhvr>
                                      <p:to>
                                        <p:strVal val="visible"/>
                                      </p:to>
                                    </p:set>
                                    <p:animEffect transition="in" filter="fade">
                                      <p:cBhvr>
                                        <p:cTn id="147" dur="500"/>
                                        <p:tgtEl>
                                          <p:spTgt spid="186416"/>
                                        </p:tgtEl>
                                      </p:cBhvr>
                                    </p:animEffect>
                                  </p:childTnLst>
                                  <p:subTnLst>
                                    <p:audio>
                                      <p:cMediaNode>
                                        <p:cTn display="0" masterRel="sameClick">
                                          <p:stCondLst>
                                            <p:cond evt="begin" delay="0">
                                              <p:tn val="145"/>
                                            </p:cond>
                                          </p:stCondLst>
                                          <p:endCondLst>
                                            <p:cond evt="onStopAudio" delay="0">
                                              <p:tgtEl>
                                                <p:sldTgt/>
                                              </p:tgtEl>
                                            </p:cond>
                                          </p:endCondLst>
                                        </p:cTn>
                                        <p:tgtEl>
                                          <p:sndTgt r:embed="rId7" name="whoosh.wav"/>
                                        </p:tgtEl>
                                      </p:cMediaNode>
                                    </p:audio>
                                  </p:subTnLst>
                                </p:cTn>
                              </p:par>
                            </p:childTnLst>
                          </p:cTn>
                        </p:par>
                      </p:childTnLst>
                    </p:cTn>
                  </p:par>
                  <p:par>
                    <p:cTn id="148" fill="hold" nodeType="clickPar">
                      <p:stCondLst>
                        <p:cond delay="indefinite"/>
                      </p:stCondLst>
                      <p:childTnLst>
                        <p:par>
                          <p:cTn id="149" fill="hold" nodeType="withGroup">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186404"/>
                                        </p:tgtEl>
                                        <p:attrNameLst>
                                          <p:attrName>style.visibility</p:attrName>
                                        </p:attrNameLst>
                                      </p:cBhvr>
                                      <p:to>
                                        <p:strVal val="visible"/>
                                      </p:to>
                                    </p:set>
                                    <p:animEffect transition="in" filter="fade">
                                      <p:cBhvr>
                                        <p:cTn id="152" dur="500"/>
                                        <p:tgtEl>
                                          <p:spTgt spid="186404"/>
                                        </p:tgtEl>
                                      </p:cBhvr>
                                    </p:animEffect>
                                  </p:childTnLst>
                                  <p:subTnLst>
                                    <p:audio>
                                      <p:cMediaNode>
                                        <p:cTn display="0" masterRel="sameClick">
                                          <p:stCondLst>
                                            <p:cond evt="begin" delay="0">
                                              <p:tn val="150"/>
                                            </p:cond>
                                          </p:stCondLst>
                                          <p:endCondLst>
                                            <p:cond evt="onStopAudio" delay="0">
                                              <p:tgtEl>
                                                <p:sldTgt/>
                                              </p:tgtEl>
                                            </p:cond>
                                          </p:endCondLst>
                                        </p:cTn>
                                        <p:tgtEl>
                                          <p:sndTgt r:embed="rId3" name="camera.wav"/>
                                        </p:tgtEl>
                                      </p:cMediaNode>
                                    </p:audio>
                                  </p:subTnLst>
                                </p:cTn>
                              </p:par>
                            </p:childTnLst>
                          </p:cTn>
                        </p:par>
                      </p:childTnLst>
                    </p:cTn>
                  </p:par>
                  <p:par>
                    <p:cTn id="153" fill="hold" nodeType="clickPar">
                      <p:stCondLst>
                        <p:cond delay="indefinite"/>
                      </p:stCondLst>
                      <p:childTnLst>
                        <p:par>
                          <p:cTn id="154" fill="hold" nodeType="withGroup">
                            <p:stCondLst>
                              <p:cond delay="0"/>
                            </p:stCondLst>
                            <p:childTnLst>
                              <p:par>
                                <p:cTn id="155" presetID="2" presetClass="entr" presetSubtype="4" fill="hold" nodeType="clickEffect">
                                  <p:stCondLst>
                                    <p:cond delay="0"/>
                                  </p:stCondLst>
                                  <p:childTnLst>
                                    <p:set>
                                      <p:cBhvr>
                                        <p:cTn id="156" dur="1" fill="hold">
                                          <p:stCondLst>
                                            <p:cond delay="0"/>
                                          </p:stCondLst>
                                        </p:cTn>
                                        <p:tgtEl>
                                          <p:spTgt spid="186370">
                                            <p:txEl>
                                              <p:pRg st="3" end="3"/>
                                            </p:txEl>
                                          </p:spTgt>
                                        </p:tgtEl>
                                        <p:attrNameLst>
                                          <p:attrName>style.visibility</p:attrName>
                                        </p:attrNameLst>
                                      </p:cBhvr>
                                      <p:to>
                                        <p:strVal val="visible"/>
                                      </p:to>
                                    </p:set>
                                    <p:anim calcmode="lin" valueType="num">
                                      <p:cBhvr additive="base">
                                        <p:cTn id="157" dur="500" fill="hold"/>
                                        <p:tgtEl>
                                          <p:spTgt spid="186370">
                                            <p:txEl>
                                              <p:pRg st="3" end="3"/>
                                            </p:txEl>
                                          </p:spTgt>
                                        </p:tgtEl>
                                        <p:attrNameLst>
                                          <p:attrName>ppt_x</p:attrName>
                                        </p:attrNameLst>
                                      </p:cBhvr>
                                      <p:tavLst>
                                        <p:tav tm="0">
                                          <p:val>
                                            <p:strVal val="#ppt_x"/>
                                          </p:val>
                                        </p:tav>
                                        <p:tav tm="100000">
                                          <p:val>
                                            <p:strVal val="#ppt_x"/>
                                          </p:val>
                                        </p:tav>
                                      </p:tavLst>
                                    </p:anim>
                                    <p:anim calcmode="lin" valueType="num">
                                      <p:cBhvr additive="base">
                                        <p:cTn id="158" dur="500" fill="hold"/>
                                        <p:tgtEl>
                                          <p:spTgt spid="1863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5"/>
                                            </p:cond>
                                          </p:stCondLst>
                                          <p:endCondLst>
                                            <p:cond evt="onStopAudio" delay="0">
                                              <p:tgtEl>
                                                <p:sldTgt/>
                                              </p:tgtEl>
                                            </p:cond>
                                          </p:endCondLst>
                                        </p:cTn>
                                        <p:tgtEl>
                                          <p:sndTgt r:embed="rId4" name="arrow.wav"/>
                                        </p:tgtEl>
                                      </p:cMediaNode>
                                    </p:audio>
                                  </p:subTnLst>
                                </p:cTn>
                              </p:par>
                            </p:childTnLst>
                          </p:cTn>
                        </p:par>
                      </p:childTnLst>
                    </p:cTn>
                  </p:par>
                  <p:par>
                    <p:cTn id="159" fill="hold" nodeType="clickPar">
                      <p:stCondLst>
                        <p:cond delay="indefinite"/>
                      </p:stCondLst>
                      <p:childTnLst>
                        <p:par>
                          <p:cTn id="160" fill="hold" nodeType="withGroup">
                            <p:stCondLst>
                              <p:cond delay="0"/>
                            </p:stCondLst>
                            <p:childTnLst>
                              <p:par>
                                <p:cTn id="161" presetID="22" presetClass="entr" presetSubtype="2" fill="hold" grpId="0" nodeType="clickEffect">
                                  <p:stCondLst>
                                    <p:cond delay="0"/>
                                  </p:stCondLst>
                                  <p:childTnLst>
                                    <p:set>
                                      <p:cBhvr>
                                        <p:cTn id="162" dur="1" fill="hold">
                                          <p:stCondLst>
                                            <p:cond delay="0"/>
                                          </p:stCondLst>
                                        </p:cTn>
                                        <p:tgtEl>
                                          <p:spTgt spid="186417"/>
                                        </p:tgtEl>
                                        <p:attrNameLst>
                                          <p:attrName>style.visibility</p:attrName>
                                        </p:attrNameLst>
                                      </p:cBhvr>
                                      <p:to>
                                        <p:strVal val="visible"/>
                                      </p:to>
                                    </p:set>
                                    <p:animEffect transition="in" filter="wipe(right)">
                                      <p:cBhvr>
                                        <p:cTn id="163" dur="500"/>
                                        <p:tgtEl>
                                          <p:spTgt spid="186417"/>
                                        </p:tgtEl>
                                      </p:cBhvr>
                                    </p:animEffect>
                                  </p:childTnLst>
                                  <p:subTnLst>
                                    <p:audio>
                                      <p:cMediaNode>
                                        <p:cTn display="0" masterRel="sameClick">
                                          <p:stCondLst>
                                            <p:cond evt="begin" delay="0">
                                              <p:tn val="161"/>
                                            </p:cond>
                                          </p:stCondLst>
                                          <p:endCondLst>
                                            <p:cond evt="onStopAudio" delay="0">
                                              <p:tgtEl>
                                                <p:sldTgt/>
                                              </p:tgtEl>
                                            </p:cond>
                                          </p:endCondLst>
                                        </p:cTn>
                                        <p:tgtEl>
                                          <p:sndTgt r:embed="rId3" name="camera.wav"/>
                                        </p:tgtEl>
                                      </p:cMediaNode>
                                    </p:audio>
                                  </p:subTnLst>
                                </p:cTn>
                              </p:par>
                              <p:par>
                                <p:cTn id="164" presetID="22" presetClass="entr" presetSubtype="1" fill="hold" grpId="0" nodeType="withEffect">
                                  <p:stCondLst>
                                    <p:cond delay="0"/>
                                  </p:stCondLst>
                                  <p:childTnLst>
                                    <p:set>
                                      <p:cBhvr>
                                        <p:cTn id="165" dur="1" fill="hold">
                                          <p:stCondLst>
                                            <p:cond delay="0"/>
                                          </p:stCondLst>
                                        </p:cTn>
                                        <p:tgtEl>
                                          <p:spTgt spid="186418"/>
                                        </p:tgtEl>
                                        <p:attrNameLst>
                                          <p:attrName>style.visibility</p:attrName>
                                        </p:attrNameLst>
                                      </p:cBhvr>
                                      <p:to>
                                        <p:strVal val="visible"/>
                                      </p:to>
                                    </p:set>
                                    <p:animEffect transition="in" filter="wipe(up)">
                                      <p:cBhvr>
                                        <p:cTn id="166" dur="500"/>
                                        <p:tgtEl>
                                          <p:spTgt spid="186418"/>
                                        </p:tgtEl>
                                      </p:cBhvr>
                                    </p:animEffec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22" presetClass="entr" presetSubtype="2" fill="hold" grpId="0" nodeType="clickEffect">
                                  <p:stCondLst>
                                    <p:cond delay="0"/>
                                  </p:stCondLst>
                                  <p:childTnLst>
                                    <p:set>
                                      <p:cBhvr>
                                        <p:cTn id="170" dur="1" fill="hold">
                                          <p:stCondLst>
                                            <p:cond delay="0"/>
                                          </p:stCondLst>
                                        </p:cTn>
                                        <p:tgtEl>
                                          <p:spTgt spid="186419"/>
                                        </p:tgtEl>
                                        <p:attrNameLst>
                                          <p:attrName>style.visibility</p:attrName>
                                        </p:attrNameLst>
                                      </p:cBhvr>
                                      <p:to>
                                        <p:strVal val="visible"/>
                                      </p:to>
                                    </p:set>
                                    <p:animEffect transition="in" filter="wipe(right)">
                                      <p:cBhvr>
                                        <p:cTn id="171" dur="500"/>
                                        <p:tgtEl>
                                          <p:spTgt spid="186419"/>
                                        </p:tgtEl>
                                      </p:cBhvr>
                                    </p:animEffect>
                                  </p:childTnLst>
                                  <p:subTnLst>
                                    <p:audio>
                                      <p:cMediaNode>
                                        <p:cTn display="0" masterRel="sameClick">
                                          <p:stCondLst>
                                            <p:cond evt="begin" delay="0">
                                              <p:tn val="169"/>
                                            </p:cond>
                                          </p:stCondLst>
                                          <p:endCondLst>
                                            <p:cond evt="onStopAudio" delay="0">
                                              <p:tgtEl>
                                                <p:sldTgt/>
                                              </p:tgtEl>
                                            </p:cond>
                                          </p:endCondLst>
                                        </p:cTn>
                                        <p:tgtEl>
                                          <p:sndTgt r:embed="rId3" name="camera.wav"/>
                                        </p:tgtEl>
                                      </p:cMediaNode>
                                    </p:audio>
                                  </p:subTnLst>
                                </p:cTn>
                              </p:par>
                              <p:par>
                                <p:cTn id="172" presetID="22" presetClass="entr" presetSubtype="1" fill="hold" grpId="0" nodeType="withEffect">
                                  <p:stCondLst>
                                    <p:cond delay="0"/>
                                  </p:stCondLst>
                                  <p:childTnLst>
                                    <p:set>
                                      <p:cBhvr>
                                        <p:cTn id="173" dur="1" fill="hold">
                                          <p:stCondLst>
                                            <p:cond delay="0"/>
                                          </p:stCondLst>
                                        </p:cTn>
                                        <p:tgtEl>
                                          <p:spTgt spid="186420"/>
                                        </p:tgtEl>
                                        <p:attrNameLst>
                                          <p:attrName>style.visibility</p:attrName>
                                        </p:attrNameLst>
                                      </p:cBhvr>
                                      <p:to>
                                        <p:strVal val="visible"/>
                                      </p:to>
                                    </p:set>
                                    <p:animEffect transition="in" filter="wipe(up)">
                                      <p:cBhvr>
                                        <p:cTn id="174" dur="500"/>
                                        <p:tgtEl>
                                          <p:spTgt spid="186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2" grpId="0" animBg="1"/>
      <p:bldP spid="186400" grpId="0" animBg="1"/>
      <p:bldP spid="186401" grpId="0" animBg="1"/>
      <p:bldP spid="186402" grpId="0" animBg="1"/>
      <p:bldP spid="186403" grpId="0" animBg="1"/>
      <p:bldP spid="186404" grpId="0" animBg="1"/>
      <p:bldP spid="186405" grpId="0" animBg="1"/>
      <p:bldP spid="186406" grpId="0" animBg="1"/>
      <p:bldP spid="186407" grpId="0" animBg="1"/>
      <p:bldP spid="186408" grpId="0" animBg="1"/>
      <p:bldP spid="186409" grpId="0" animBg="1"/>
      <p:bldP spid="186410" grpId="0" animBg="1"/>
      <p:bldP spid="186411" grpId="0" animBg="1"/>
      <p:bldP spid="186412" grpId="0" animBg="1"/>
      <p:bldP spid="186413" grpId="0" animBg="1"/>
      <p:bldP spid="186414" grpId="0" animBg="1"/>
      <p:bldP spid="186415" grpId="0" animBg="1"/>
      <p:bldP spid="186416" grpId="0" animBg="1"/>
      <p:bldP spid="186417" grpId="0" animBg="1"/>
      <p:bldP spid="186418" grpId="0" animBg="1"/>
      <p:bldP spid="186419" grpId="0" animBg="1"/>
      <p:bldP spid="186420" grpId="0" animBg="1"/>
      <p:bldP spid="1864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39" name="Rectangle 43"/>
          <p:cNvSpPr>
            <a:spLocks noChangeArrowheads="1"/>
          </p:cNvSpPr>
          <p:nvPr/>
        </p:nvSpPr>
        <p:spPr bwMode="auto">
          <a:xfrm>
            <a:off x="681038" y="5634038"/>
            <a:ext cx="4670425" cy="1223962"/>
          </a:xfrm>
          <a:prstGeom prst="rect">
            <a:avLst/>
          </a:prstGeom>
          <a:solidFill>
            <a:srgbClr val="FFCCCC"/>
          </a:solidFill>
          <a:ln w="9525">
            <a:noFill/>
            <a:miter lim="800000"/>
            <a:headEnd/>
            <a:tailEnd/>
          </a:ln>
        </p:spPr>
        <p:txBody>
          <a:bodyPr/>
          <a:lstStyle/>
          <a:p>
            <a:pPr eaLnBrk="0" hangingPunct="0">
              <a:spcBef>
                <a:spcPct val="20000"/>
              </a:spcBef>
            </a:pPr>
            <a:r>
              <a:rPr lang="en-US" altLang="en-US" b="1" i="1"/>
              <a:t>FYI  </a:t>
            </a:r>
            <a:r>
              <a:rPr lang="en-US" altLang="en-US" b="1">
                <a:sym typeface="Symbol" pitchFamily="18" charset="2"/>
              </a:rPr>
              <a:t></a:t>
            </a:r>
            <a:r>
              <a:rPr lang="en-US" altLang="en-US">
                <a:sym typeface="Symbol" pitchFamily="18" charset="2"/>
              </a:rPr>
              <a:t>The aperture size must be of the order of a wavelength in order for diffraction to occur.</a:t>
            </a:r>
          </a:p>
        </p:txBody>
      </p:sp>
      <p:sp>
        <p:nvSpPr>
          <p:cNvPr id="157698" name="Rectangle 2"/>
          <p:cNvSpPr>
            <a:spLocks noChangeArrowheads="1"/>
          </p:cNvSpPr>
          <p:nvPr/>
        </p:nvSpPr>
        <p:spPr bwMode="auto">
          <a:xfrm>
            <a:off x="685800" y="1549400"/>
            <a:ext cx="7772400" cy="41306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Diffraction through a single-slit and around objects</a:t>
            </a:r>
            <a:endParaRPr lang="en-US" altLang="en-US" sz="2000">
              <a:solidFill>
                <a:srgbClr val="000000"/>
              </a:solidFill>
              <a:latin typeface="Courier New" pitchFamily="49" charset="0"/>
              <a:ea typeface="Calibri" pitchFamily="34" charset="0"/>
              <a:cs typeface="Times New Roman" pitchFamily="18" charset="0"/>
            </a:endParaRPr>
          </a:p>
          <a:p>
            <a:pPr eaLnBrk="0" hangingPunct="0">
              <a:spcBef>
                <a:spcPct val="15000"/>
              </a:spcBef>
            </a:pPr>
            <a:r>
              <a:rPr lang="en-US" altLang="en-US">
                <a:solidFill>
                  <a:srgbClr val="000000"/>
                </a:solidFill>
                <a:ea typeface="Calibri" pitchFamily="34" charset="0"/>
                <a:cs typeface="Times New Roman" pitchFamily="18" charset="0"/>
                <a:sym typeface="Symbol" pitchFamily="18" charset="2"/>
              </a:rPr>
              <a:t>The reason waves can turn corners is that the incoming wave transmits a disturbance by causing the medium to vibrate.</a:t>
            </a:r>
          </a:p>
          <a:p>
            <a:pPr eaLnBrk="0" hangingPunct="0">
              <a:spcBef>
                <a:spcPct val="15000"/>
              </a:spcBef>
            </a:pPr>
            <a:r>
              <a:rPr lang="en-US" altLang="en-US">
                <a:solidFill>
                  <a:srgbClr val="000000"/>
                </a:solidFill>
                <a:ea typeface="Calibri" pitchFamily="34" charset="0"/>
                <a:cs typeface="Times New Roman" pitchFamily="18" charset="0"/>
                <a:sym typeface="Symbol" pitchFamily="18" charset="2"/>
              </a:rPr>
              <a:t>And wherever the medium vibrates it becomes the                              center of a new wave front as                                  illustrated to the right.</a:t>
            </a:r>
          </a:p>
          <a:p>
            <a:pPr eaLnBrk="0" hangingPunct="0">
              <a:spcBef>
                <a:spcPct val="15000"/>
              </a:spcBef>
            </a:pPr>
            <a:r>
              <a:rPr lang="en-US" altLang="en-US">
                <a:solidFill>
                  <a:srgbClr val="000000"/>
                </a:solidFill>
                <a:ea typeface="Calibri" pitchFamily="34" charset="0"/>
                <a:cs typeface="Times New Roman" pitchFamily="18" charset="0"/>
                <a:sym typeface="Symbol" pitchFamily="18" charset="2"/>
              </a:rPr>
              <a:t>Note that the smaller the                                          aperture </a:t>
            </a:r>
            <a:r>
              <a:rPr lang="en-US" altLang="en-US" i="1">
                <a:solidFill>
                  <a:srgbClr val="000000"/>
                </a:solidFill>
                <a:ea typeface="Calibri" pitchFamily="34" charset="0"/>
                <a:cs typeface="Times New Roman" pitchFamily="18" charset="0"/>
                <a:sym typeface="Symbol" pitchFamily="18" charset="2"/>
              </a:rPr>
              <a:t>b</a:t>
            </a:r>
            <a:r>
              <a:rPr lang="en-US" altLang="en-US">
                <a:solidFill>
                  <a:srgbClr val="000000"/>
                </a:solidFill>
                <a:ea typeface="Calibri" pitchFamily="34" charset="0"/>
                <a:cs typeface="Times New Roman" pitchFamily="18" charset="0"/>
                <a:sym typeface="Symbol" pitchFamily="18" charset="2"/>
              </a:rPr>
              <a:t> the more pronounced                                        the diffraction effect.</a:t>
            </a:r>
          </a:p>
        </p:txBody>
      </p:sp>
      <p:sp>
        <p:nvSpPr>
          <p:cNvPr id="157699" name="Rectangle 3"/>
          <p:cNvSpPr>
            <a:spLocks noChangeArrowheads="1"/>
          </p:cNvSpPr>
          <p:nvPr/>
        </p:nvSpPr>
        <p:spPr bwMode="auto">
          <a:xfrm>
            <a:off x="5238750" y="3622675"/>
            <a:ext cx="3775075" cy="2987675"/>
          </a:xfrm>
          <a:prstGeom prst="rect">
            <a:avLst/>
          </a:prstGeom>
          <a:solidFill>
            <a:schemeClr val="accent1"/>
          </a:solidFill>
          <a:ln w="9525">
            <a:solidFill>
              <a:schemeClr val="tx1"/>
            </a:solidFill>
            <a:miter lim="800000"/>
            <a:headEnd/>
            <a:tailEnd/>
          </a:ln>
        </p:spPr>
        <p:txBody>
          <a:bodyPr wrap="none" anchor="ctr"/>
          <a:lstStyle/>
          <a:p>
            <a:pPr algn="ctr"/>
            <a:endParaRPr lang="en-US" altLang="en-US" sz="2000">
              <a:latin typeface="Courier New" pitchFamily="49" charset="0"/>
            </a:endParaRPr>
          </a:p>
        </p:txBody>
      </p:sp>
      <p:sp>
        <p:nvSpPr>
          <p:cNvPr id="27653" name="Rectangle 4"/>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34234" name="Line 90"/>
          <p:cNvSpPr>
            <a:spLocks noChangeShapeType="1"/>
          </p:cNvSpPr>
          <p:nvPr/>
        </p:nvSpPr>
        <p:spPr bwMode="auto">
          <a:xfrm>
            <a:off x="5788025" y="4302125"/>
            <a:ext cx="0" cy="1401763"/>
          </a:xfrm>
          <a:prstGeom prst="line">
            <a:avLst/>
          </a:prstGeom>
          <a:noFill/>
          <a:ln w="38100">
            <a:solidFill>
              <a:schemeClr val="accent2"/>
            </a:solidFill>
            <a:round/>
            <a:headEnd/>
            <a:tailEnd/>
          </a:ln>
        </p:spPr>
        <p:txBody>
          <a:bodyPr/>
          <a:lstStyle/>
          <a:p>
            <a:endParaRPr lang="en-US"/>
          </a:p>
        </p:txBody>
      </p:sp>
      <p:sp>
        <p:nvSpPr>
          <p:cNvPr id="157702" name="Oval 6"/>
          <p:cNvSpPr>
            <a:spLocks noChangeArrowheads="1"/>
          </p:cNvSpPr>
          <p:nvPr/>
        </p:nvSpPr>
        <p:spPr bwMode="auto">
          <a:xfrm>
            <a:off x="5449888" y="3987800"/>
            <a:ext cx="674687" cy="674688"/>
          </a:xfrm>
          <a:prstGeom prst="ellipse">
            <a:avLst/>
          </a:prstGeom>
          <a:noFill/>
          <a:ln w="19050">
            <a:solidFill>
              <a:srgbClr val="FF0000"/>
            </a:solidFill>
            <a:round/>
            <a:headEnd/>
            <a:tailEnd/>
          </a:ln>
        </p:spPr>
        <p:txBody>
          <a:bodyPr wrap="none" anchor="ctr"/>
          <a:lstStyle/>
          <a:p>
            <a:endParaRPr lang="en-US" altLang="en-US"/>
          </a:p>
        </p:txBody>
      </p:sp>
      <p:sp>
        <p:nvSpPr>
          <p:cNvPr id="157703" name="Oval 7"/>
          <p:cNvSpPr>
            <a:spLocks noChangeArrowheads="1"/>
          </p:cNvSpPr>
          <p:nvPr/>
        </p:nvSpPr>
        <p:spPr bwMode="auto">
          <a:xfrm>
            <a:off x="5559425" y="4092575"/>
            <a:ext cx="460375" cy="460375"/>
          </a:xfrm>
          <a:prstGeom prst="ellipse">
            <a:avLst/>
          </a:prstGeom>
          <a:noFill/>
          <a:ln w="19050">
            <a:solidFill>
              <a:srgbClr val="FF0000"/>
            </a:solidFill>
            <a:round/>
            <a:headEnd/>
            <a:tailEnd/>
          </a:ln>
        </p:spPr>
        <p:txBody>
          <a:bodyPr wrap="none" anchor="ctr"/>
          <a:lstStyle/>
          <a:p>
            <a:endParaRPr lang="en-US" altLang="en-US"/>
          </a:p>
        </p:txBody>
      </p:sp>
      <p:sp>
        <p:nvSpPr>
          <p:cNvPr id="157704" name="Oval 8"/>
          <p:cNvSpPr>
            <a:spLocks noChangeArrowheads="1"/>
          </p:cNvSpPr>
          <p:nvPr/>
        </p:nvSpPr>
        <p:spPr bwMode="auto">
          <a:xfrm>
            <a:off x="5659438" y="4191000"/>
            <a:ext cx="254000" cy="254000"/>
          </a:xfrm>
          <a:prstGeom prst="ellipse">
            <a:avLst/>
          </a:prstGeom>
          <a:noFill/>
          <a:ln w="19050">
            <a:solidFill>
              <a:srgbClr val="FF0000"/>
            </a:solidFill>
            <a:round/>
            <a:headEnd/>
            <a:tailEnd/>
          </a:ln>
        </p:spPr>
        <p:txBody>
          <a:bodyPr wrap="none" anchor="ctr"/>
          <a:lstStyle/>
          <a:p>
            <a:endParaRPr lang="en-US" altLang="en-US"/>
          </a:p>
        </p:txBody>
      </p:sp>
      <p:sp>
        <p:nvSpPr>
          <p:cNvPr id="157705" name="Oval 9"/>
          <p:cNvSpPr>
            <a:spLocks noChangeArrowheads="1"/>
          </p:cNvSpPr>
          <p:nvPr/>
        </p:nvSpPr>
        <p:spPr bwMode="auto">
          <a:xfrm>
            <a:off x="5727700" y="4256088"/>
            <a:ext cx="107950" cy="107950"/>
          </a:xfrm>
          <a:prstGeom prst="ellipse">
            <a:avLst/>
          </a:prstGeom>
          <a:solidFill>
            <a:srgbClr val="FF0000"/>
          </a:solidFill>
          <a:ln w="9525">
            <a:noFill/>
            <a:round/>
            <a:headEnd/>
            <a:tailEnd/>
          </a:ln>
        </p:spPr>
        <p:txBody>
          <a:bodyPr wrap="none" anchor="ctr"/>
          <a:lstStyle/>
          <a:p>
            <a:endParaRPr lang="en-US" altLang="en-US"/>
          </a:p>
        </p:txBody>
      </p:sp>
      <p:sp>
        <p:nvSpPr>
          <p:cNvPr id="157706" name="Oval 10"/>
          <p:cNvSpPr>
            <a:spLocks noChangeArrowheads="1"/>
          </p:cNvSpPr>
          <p:nvPr/>
        </p:nvSpPr>
        <p:spPr bwMode="auto">
          <a:xfrm>
            <a:off x="5453063" y="4662488"/>
            <a:ext cx="674687" cy="674687"/>
          </a:xfrm>
          <a:prstGeom prst="ellipse">
            <a:avLst/>
          </a:prstGeom>
          <a:noFill/>
          <a:ln w="19050">
            <a:solidFill>
              <a:srgbClr val="FF0000"/>
            </a:solidFill>
            <a:round/>
            <a:headEnd/>
            <a:tailEnd/>
          </a:ln>
        </p:spPr>
        <p:txBody>
          <a:bodyPr wrap="none" anchor="ctr"/>
          <a:lstStyle/>
          <a:p>
            <a:endParaRPr lang="en-US" altLang="en-US"/>
          </a:p>
        </p:txBody>
      </p:sp>
      <p:sp>
        <p:nvSpPr>
          <p:cNvPr id="157707" name="Oval 11"/>
          <p:cNvSpPr>
            <a:spLocks noChangeArrowheads="1"/>
          </p:cNvSpPr>
          <p:nvPr/>
        </p:nvSpPr>
        <p:spPr bwMode="auto">
          <a:xfrm>
            <a:off x="5562600" y="4767263"/>
            <a:ext cx="460375" cy="460375"/>
          </a:xfrm>
          <a:prstGeom prst="ellipse">
            <a:avLst/>
          </a:prstGeom>
          <a:noFill/>
          <a:ln w="19050">
            <a:solidFill>
              <a:srgbClr val="FF0000"/>
            </a:solidFill>
            <a:round/>
            <a:headEnd/>
            <a:tailEnd/>
          </a:ln>
        </p:spPr>
        <p:txBody>
          <a:bodyPr wrap="none" anchor="ctr"/>
          <a:lstStyle/>
          <a:p>
            <a:endParaRPr lang="en-US" altLang="en-US"/>
          </a:p>
        </p:txBody>
      </p:sp>
      <p:sp>
        <p:nvSpPr>
          <p:cNvPr id="157708" name="Oval 12"/>
          <p:cNvSpPr>
            <a:spLocks noChangeArrowheads="1"/>
          </p:cNvSpPr>
          <p:nvPr/>
        </p:nvSpPr>
        <p:spPr bwMode="auto">
          <a:xfrm>
            <a:off x="5662613" y="4865688"/>
            <a:ext cx="254000" cy="254000"/>
          </a:xfrm>
          <a:prstGeom prst="ellipse">
            <a:avLst/>
          </a:prstGeom>
          <a:noFill/>
          <a:ln w="19050">
            <a:solidFill>
              <a:srgbClr val="FF0000"/>
            </a:solidFill>
            <a:round/>
            <a:headEnd/>
            <a:tailEnd/>
          </a:ln>
        </p:spPr>
        <p:txBody>
          <a:bodyPr wrap="none" anchor="ctr"/>
          <a:lstStyle/>
          <a:p>
            <a:endParaRPr lang="en-US" altLang="en-US"/>
          </a:p>
        </p:txBody>
      </p:sp>
      <p:sp>
        <p:nvSpPr>
          <p:cNvPr id="157709" name="Oval 13"/>
          <p:cNvSpPr>
            <a:spLocks noChangeArrowheads="1"/>
          </p:cNvSpPr>
          <p:nvPr/>
        </p:nvSpPr>
        <p:spPr bwMode="auto">
          <a:xfrm>
            <a:off x="5730875" y="4930775"/>
            <a:ext cx="107950" cy="107950"/>
          </a:xfrm>
          <a:prstGeom prst="ellipse">
            <a:avLst/>
          </a:prstGeom>
          <a:solidFill>
            <a:srgbClr val="FF0000"/>
          </a:solidFill>
          <a:ln w="9525">
            <a:noFill/>
            <a:round/>
            <a:headEnd/>
            <a:tailEnd/>
          </a:ln>
        </p:spPr>
        <p:txBody>
          <a:bodyPr wrap="none" anchor="ctr"/>
          <a:lstStyle/>
          <a:p>
            <a:endParaRPr lang="en-US" altLang="en-US"/>
          </a:p>
        </p:txBody>
      </p:sp>
      <p:sp>
        <p:nvSpPr>
          <p:cNvPr id="157710" name="Oval 14"/>
          <p:cNvSpPr>
            <a:spLocks noChangeArrowheads="1"/>
          </p:cNvSpPr>
          <p:nvPr/>
        </p:nvSpPr>
        <p:spPr bwMode="auto">
          <a:xfrm>
            <a:off x="5454650" y="5346700"/>
            <a:ext cx="674688" cy="674688"/>
          </a:xfrm>
          <a:prstGeom prst="ellipse">
            <a:avLst/>
          </a:prstGeom>
          <a:noFill/>
          <a:ln w="19050">
            <a:solidFill>
              <a:srgbClr val="FF0000"/>
            </a:solidFill>
            <a:round/>
            <a:headEnd/>
            <a:tailEnd/>
          </a:ln>
        </p:spPr>
        <p:txBody>
          <a:bodyPr wrap="none" anchor="ctr"/>
          <a:lstStyle/>
          <a:p>
            <a:endParaRPr lang="en-US" altLang="en-US"/>
          </a:p>
        </p:txBody>
      </p:sp>
      <p:sp>
        <p:nvSpPr>
          <p:cNvPr id="157711" name="Oval 15"/>
          <p:cNvSpPr>
            <a:spLocks noChangeArrowheads="1"/>
          </p:cNvSpPr>
          <p:nvPr/>
        </p:nvSpPr>
        <p:spPr bwMode="auto">
          <a:xfrm>
            <a:off x="5564188" y="5451475"/>
            <a:ext cx="460375" cy="460375"/>
          </a:xfrm>
          <a:prstGeom prst="ellipse">
            <a:avLst/>
          </a:prstGeom>
          <a:noFill/>
          <a:ln w="19050">
            <a:solidFill>
              <a:srgbClr val="FF0000"/>
            </a:solidFill>
            <a:round/>
            <a:headEnd/>
            <a:tailEnd/>
          </a:ln>
        </p:spPr>
        <p:txBody>
          <a:bodyPr wrap="none" anchor="ctr"/>
          <a:lstStyle/>
          <a:p>
            <a:endParaRPr lang="en-US" altLang="en-US"/>
          </a:p>
        </p:txBody>
      </p:sp>
      <p:sp>
        <p:nvSpPr>
          <p:cNvPr id="157712" name="Oval 16"/>
          <p:cNvSpPr>
            <a:spLocks noChangeArrowheads="1"/>
          </p:cNvSpPr>
          <p:nvPr/>
        </p:nvSpPr>
        <p:spPr bwMode="auto">
          <a:xfrm>
            <a:off x="5664200" y="5549900"/>
            <a:ext cx="254000" cy="254000"/>
          </a:xfrm>
          <a:prstGeom prst="ellipse">
            <a:avLst/>
          </a:prstGeom>
          <a:noFill/>
          <a:ln w="19050">
            <a:solidFill>
              <a:srgbClr val="FF0000"/>
            </a:solidFill>
            <a:round/>
            <a:headEnd/>
            <a:tailEnd/>
          </a:ln>
        </p:spPr>
        <p:txBody>
          <a:bodyPr wrap="none" anchor="ctr"/>
          <a:lstStyle/>
          <a:p>
            <a:endParaRPr lang="en-US" altLang="en-US"/>
          </a:p>
        </p:txBody>
      </p:sp>
      <p:sp>
        <p:nvSpPr>
          <p:cNvPr id="157713" name="Oval 17"/>
          <p:cNvSpPr>
            <a:spLocks noChangeArrowheads="1"/>
          </p:cNvSpPr>
          <p:nvPr/>
        </p:nvSpPr>
        <p:spPr bwMode="auto">
          <a:xfrm>
            <a:off x="5732463" y="5614988"/>
            <a:ext cx="107950" cy="107950"/>
          </a:xfrm>
          <a:prstGeom prst="ellipse">
            <a:avLst/>
          </a:prstGeom>
          <a:solidFill>
            <a:srgbClr val="FF0000"/>
          </a:solidFill>
          <a:ln w="9525">
            <a:noFill/>
            <a:round/>
            <a:headEnd/>
            <a:tailEnd/>
          </a:ln>
        </p:spPr>
        <p:txBody>
          <a:bodyPr wrap="none" anchor="ctr"/>
          <a:lstStyle/>
          <a:p>
            <a:endParaRPr lang="en-US" altLang="en-US"/>
          </a:p>
        </p:txBody>
      </p:sp>
      <p:sp>
        <p:nvSpPr>
          <p:cNvPr id="157714" name="Freeform 18"/>
          <p:cNvSpPr>
            <a:spLocks/>
          </p:cNvSpPr>
          <p:nvPr/>
        </p:nvSpPr>
        <p:spPr bwMode="auto">
          <a:xfrm>
            <a:off x="5632450" y="4183063"/>
            <a:ext cx="157163" cy="1619250"/>
          </a:xfrm>
          <a:custGeom>
            <a:avLst/>
            <a:gdLst>
              <a:gd name="T0" fmla="*/ 2147483647 w 99"/>
              <a:gd name="T1" fmla="*/ 0 h 1020"/>
              <a:gd name="T2" fmla="*/ 2147483647 w 99"/>
              <a:gd name="T3" fmla="*/ 2147483647 h 1020"/>
              <a:gd name="T4" fmla="*/ 2147483647 w 99"/>
              <a:gd name="T5" fmla="*/ 2147483647 h 1020"/>
              <a:gd name="T6" fmla="*/ 2147483647 w 99"/>
              <a:gd name="T7" fmla="*/ 2147483647 h 1020"/>
              <a:gd name="T8" fmla="*/ 2147483647 w 99"/>
              <a:gd name="T9" fmla="*/ 2147483647 h 1020"/>
              <a:gd name="T10" fmla="*/ 0 60000 65536"/>
              <a:gd name="T11" fmla="*/ 0 60000 65536"/>
              <a:gd name="T12" fmla="*/ 0 60000 65536"/>
              <a:gd name="T13" fmla="*/ 0 60000 65536"/>
              <a:gd name="T14" fmla="*/ 0 60000 65536"/>
              <a:gd name="T15" fmla="*/ 0 w 99"/>
              <a:gd name="T16" fmla="*/ 0 h 1020"/>
              <a:gd name="T17" fmla="*/ 99 w 99"/>
              <a:gd name="T18" fmla="*/ 1020 h 1020"/>
            </a:gdLst>
            <a:ahLst/>
            <a:cxnLst>
              <a:cxn ang="T10">
                <a:pos x="T0" y="T1"/>
              </a:cxn>
              <a:cxn ang="T11">
                <a:pos x="T2" y="T3"/>
              </a:cxn>
              <a:cxn ang="T12">
                <a:pos x="T4" y="T5"/>
              </a:cxn>
              <a:cxn ang="T13">
                <a:pos x="T6" y="T7"/>
              </a:cxn>
              <a:cxn ang="T14">
                <a:pos x="T8" y="T9"/>
              </a:cxn>
            </a:cxnLst>
            <a:rect l="T15" t="T16" r="T17" b="T18"/>
            <a:pathLst>
              <a:path w="99" h="1020">
                <a:moveTo>
                  <a:pt x="93" y="0"/>
                </a:moveTo>
                <a:cubicBezTo>
                  <a:pt x="80" y="15"/>
                  <a:pt x="26" y="8"/>
                  <a:pt x="13" y="92"/>
                </a:cubicBezTo>
                <a:cubicBezTo>
                  <a:pt x="0" y="176"/>
                  <a:pt x="12" y="369"/>
                  <a:pt x="13" y="507"/>
                </a:cubicBezTo>
                <a:cubicBezTo>
                  <a:pt x="14" y="645"/>
                  <a:pt x="5" y="837"/>
                  <a:pt x="19" y="922"/>
                </a:cubicBezTo>
                <a:cubicBezTo>
                  <a:pt x="33" y="1007"/>
                  <a:pt x="82" y="1000"/>
                  <a:pt x="99" y="1020"/>
                </a:cubicBezTo>
              </a:path>
            </a:pathLst>
          </a:custGeom>
          <a:noFill/>
          <a:ln w="28575" cmpd="sng">
            <a:solidFill>
              <a:schemeClr val="accent2"/>
            </a:solidFill>
            <a:round/>
            <a:headEnd/>
            <a:tailEnd/>
          </a:ln>
        </p:spPr>
        <p:txBody>
          <a:bodyPr/>
          <a:lstStyle/>
          <a:p>
            <a:endParaRPr lang="en-US"/>
          </a:p>
        </p:txBody>
      </p:sp>
      <p:sp>
        <p:nvSpPr>
          <p:cNvPr id="157715" name="Freeform 19"/>
          <p:cNvSpPr>
            <a:spLocks/>
          </p:cNvSpPr>
          <p:nvPr/>
        </p:nvSpPr>
        <p:spPr bwMode="auto">
          <a:xfrm>
            <a:off x="5507038" y="4083050"/>
            <a:ext cx="301625" cy="1822450"/>
          </a:xfrm>
          <a:custGeom>
            <a:avLst/>
            <a:gdLst>
              <a:gd name="T0" fmla="*/ 2147483647 w 190"/>
              <a:gd name="T1" fmla="*/ 0 h 1148"/>
              <a:gd name="T2" fmla="*/ 2147483647 w 190"/>
              <a:gd name="T3" fmla="*/ 2147483647 h 1148"/>
              <a:gd name="T4" fmla="*/ 2147483647 w 190"/>
              <a:gd name="T5" fmla="*/ 2147483647 h 1148"/>
              <a:gd name="T6" fmla="*/ 2147483647 w 190"/>
              <a:gd name="T7" fmla="*/ 2147483647 h 1148"/>
              <a:gd name="T8" fmla="*/ 2147483647 w 190"/>
              <a:gd name="T9" fmla="*/ 2147483647 h 1148"/>
              <a:gd name="T10" fmla="*/ 0 60000 65536"/>
              <a:gd name="T11" fmla="*/ 0 60000 65536"/>
              <a:gd name="T12" fmla="*/ 0 60000 65536"/>
              <a:gd name="T13" fmla="*/ 0 60000 65536"/>
              <a:gd name="T14" fmla="*/ 0 60000 65536"/>
              <a:gd name="T15" fmla="*/ 0 w 190"/>
              <a:gd name="T16" fmla="*/ 0 h 1148"/>
              <a:gd name="T17" fmla="*/ 190 w 190"/>
              <a:gd name="T18" fmla="*/ 1148 h 1148"/>
            </a:gdLst>
            <a:ahLst/>
            <a:cxnLst>
              <a:cxn ang="T10">
                <a:pos x="T0" y="T1"/>
              </a:cxn>
              <a:cxn ang="T11">
                <a:pos x="T2" y="T3"/>
              </a:cxn>
              <a:cxn ang="T12">
                <a:pos x="T4" y="T5"/>
              </a:cxn>
              <a:cxn ang="T13">
                <a:pos x="T6" y="T7"/>
              </a:cxn>
              <a:cxn ang="T14">
                <a:pos x="T8" y="T9"/>
              </a:cxn>
            </a:cxnLst>
            <a:rect l="T15" t="T16" r="T17" b="T18"/>
            <a:pathLst>
              <a:path w="190" h="1148">
                <a:moveTo>
                  <a:pt x="167" y="0"/>
                </a:moveTo>
                <a:cubicBezTo>
                  <a:pt x="106" y="23"/>
                  <a:pt x="46" y="47"/>
                  <a:pt x="23" y="144"/>
                </a:cubicBezTo>
                <a:cubicBezTo>
                  <a:pt x="0" y="241"/>
                  <a:pt x="25" y="430"/>
                  <a:pt x="28" y="582"/>
                </a:cubicBezTo>
                <a:cubicBezTo>
                  <a:pt x="31" y="734"/>
                  <a:pt x="13" y="960"/>
                  <a:pt x="40" y="1054"/>
                </a:cubicBezTo>
                <a:cubicBezTo>
                  <a:pt x="67" y="1148"/>
                  <a:pt x="128" y="1147"/>
                  <a:pt x="190" y="1146"/>
                </a:cubicBezTo>
              </a:path>
            </a:pathLst>
          </a:custGeom>
          <a:noFill/>
          <a:ln w="28575" cmpd="sng">
            <a:solidFill>
              <a:schemeClr val="accent2"/>
            </a:solidFill>
            <a:round/>
            <a:headEnd/>
            <a:tailEnd/>
          </a:ln>
        </p:spPr>
        <p:txBody>
          <a:bodyPr/>
          <a:lstStyle/>
          <a:p>
            <a:endParaRPr lang="en-US"/>
          </a:p>
        </p:txBody>
      </p:sp>
      <p:sp>
        <p:nvSpPr>
          <p:cNvPr id="157716" name="Freeform 20"/>
          <p:cNvSpPr>
            <a:spLocks/>
          </p:cNvSpPr>
          <p:nvPr/>
        </p:nvSpPr>
        <p:spPr bwMode="auto">
          <a:xfrm>
            <a:off x="5405438" y="3973513"/>
            <a:ext cx="412750" cy="2057400"/>
          </a:xfrm>
          <a:custGeom>
            <a:avLst/>
            <a:gdLst>
              <a:gd name="T0" fmla="*/ 2147483647 w 260"/>
              <a:gd name="T1" fmla="*/ 0 h 1296"/>
              <a:gd name="T2" fmla="*/ 2147483647 w 260"/>
              <a:gd name="T3" fmla="*/ 2147483647 h 1296"/>
              <a:gd name="T4" fmla="*/ 2147483647 w 260"/>
              <a:gd name="T5" fmla="*/ 2147483647 h 1296"/>
              <a:gd name="T6" fmla="*/ 2147483647 w 260"/>
              <a:gd name="T7" fmla="*/ 2147483647 h 1296"/>
              <a:gd name="T8" fmla="*/ 2147483647 w 260"/>
              <a:gd name="T9" fmla="*/ 2147483647 h 1296"/>
              <a:gd name="T10" fmla="*/ 0 60000 65536"/>
              <a:gd name="T11" fmla="*/ 0 60000 65536"/>
              <a:gd name="T12" fmla="*/ 0 60000 65536"/>
              <a:gd name="T13" fmla="*/ 0 60000 65536"/>
              <a:gd name="T14" fmla="*/ 0 60000 65536"/>
              <a:gd name="T15" fmla="*/ 0 w 260"/>
              <a:gd name="T16" fmla="*/ 0 h 1296"/>
              <a:gd name="T17" fmla="*/ 260 w 260"/>
              <a:gd name="T18" fmla="*/ 1296 h 1296"/>
            </a:gdLst>
            <a:ahLst/>
            <a:cxnLst>
              <a:cxn ang="T10">
                <a:pos x="T0" y="T1"/>
              </a:cxn>
              <a:cxn ang="T11">
                <a:pos x="T2" y="T3"/>
              </a:cxn>
              <a:cxn ang="T12">
                <a:pos x="T4" y="T5"/>
              </a:cxn>
              <a:cxn ang="T13">
                <a:pos x="T6" y="T7"/>
              </a:cxn>
              <a:cxn ang="T14">
                <a:pos x="T8" y="T9"/>
              </a:cxn>
            </a:cxnLst>
            <a:rect l="T15" t="T16" r="T17" b="T18"/>
            <a:pathLst>
              <a:path w="260" h="1296">
                <a:moveTo>
                  <a:pt x="231" y="0"/>
                </a:moveTo>
                <a:cubicBezTo>
                  <a:pt x="198" y="24"/>
                  <a:pt x="70" y="35"/>
                  <a:pt x="35" y="144"/>
                </a:cubicBezTo>
                <a:cubicBezTo>
                  <a:pt x="0" y="253"/>
                  <a:pt x="19" y="483"/>
                  <a:pt x="23" y="656"/>
                </a:cubicBezTo>
                <a:cubicBezTo>
                  <a:pt x="27" y="829"/>
                  <a:pt x="19" y="1074"/>
                  <a:pt x="58" y="1181"/>
                </a:cubicBezTo>
                <a:cubicBezTo>
                  <a:pt x="97" y="1288"/>
                  <a:pt x="218" y="1272"/>
                  <a:pt x="260" y="1296"/>
                </a:cubicBezTo>
              </a:path>
            </a:pathLst>
          </a:custGeom>
          <a:noFill/>
          <a:ln w="28575" cmpd="sng">
            <a:solidFill>
              <a:schemeClr val="accent2"/>
            </a:solidFill>
            <a:round/>
            <a:headEnd/>
            <a:tailEnd/>
          </a:ln>
        </p:spPr>
        <p:txBody>
          <a:bodyPr/>
          <a:lstStyle/>
          <a:p>
            <a:endParaRPr lang="en-US"/>
          </a:p>
        </p:txBody>
      </p:sp>
      <p:sp>
        <p:nvSpPr>
          <p:cNvPr id="157717" name="Line 21"/>
          <p:cNvSpPr>
            <a:spLocks noChangeShapeType="1"/>
          </p:cNvSpPr>
          <p:nvPr/>
        </p:nvSpPr>
        <p:spPr bwMode="auto">
          <a:xfrm>
            <a:off x="6129338" y="3657600"/>
            <a:ext cx="0" cy="2613025"/>
          </a:xfrm>
          <a:prstGeom prst="line">
            <a:avLst/>
          </a:prstGeom>
          <a:noFill/>
          <a:ln w="28575">
            <a:solidFill>
              <a:schemeClr val="accent2"/>
            </a:solidFill>
            <a:round/>
            <a:headEnd/>
            <a:tailEnd/>
          </a:ln>
        </p:spPr>
        <p:txBody>
          <a:bodyPr/>
          <a:lstStyle/>
          <a:p>
            <a:endParaRPr lang="en-US"/>
          </a:p>
        </p:txBody>
      </p:sp>
      <p:sp>
        <p:nvSpPr>
          <p:cNvPr id="157718" name="Line 22"/>
          <p:cNvSpPr>
            <a:spLocks noChangeShapeType="1"/>
          </p:cNvSpPr>
          <p:nvPr/>
        </p:nvSpPr>
        <p:spPr bwMode="auto">
          <a:xfrm>
            <a:off x="6030913" y="3690938"/>
            <a:ext cx="0" cy="2581275"/>
          </a:xfrm>
          <a:prstGeom prst="line">
            <a:avLst/>
          </a:prstGeom>
          <a:noFill/>
          <a:ln w="28575">
            <a:solidFill>
              <a:schemeClr val="accent2"/>
            </a:solidFill>
            <a:round/>
            <a:headEnd/>
            <a:tailEnd/>
          </a:ln>
        </p:spPr>
        <p:txBody>
          <a:bodyPr/>
          <a:lstStyle/>
          <a:p>
            <a:endParaRPr lang="en-US"/>
          </a:p>
        </p:txBody>
      </p:sp>
      <p:sp>
        <p:nvSpPr>
          <p:cNvPr id="157719" name="Line 23"/>
          <p:cNvSpPr>
            <a:spLocks noChangeShapeType="1"/>
          </p:cNvSpPr>
          <p:nvPr/>
        </p:nvSpPr>
        <p:spPr bwMode="auto">
          <a:xfrm>
            <a:off x="5910263" y="4289425"/>
            <a:ext cx="0" cy="1398588"/>
          </a:xfrm>
          <a:prstGeom prst="line">
            <a:avLst/>
          </a:prstGeom>
          <a:noFill/>
          <a:ln w="28575">
            <a:solidFill>
              <a:schemeClr val="accent2"/>
            </a:solidFill>
            <a:round/>
            <a:headEnd/>
            <a:tailEnd/>
          </a:ln>
        </p:spPr>
        <p:txBody>
          <a:bodyPr/>
          <a:lstStyle/>
          <a:p>
            <a:endParaRPr lang="en-US"/>
          </a:p>
        </p:txBody>
      </p:sp>
      <p:sp>
        <p:nvSpPr>
          <p:cNvPr id="2" name="Line 90"/>
          <p:cNvSpPr>
            <a:spLocks noChangeShapeType="1"/>
          </p:cNvSpPr>
          <p:nvPr/>
        </p:nvSpPr>
        <p:spPr bwMode="auto">
          <a:xfrm>
            <a:off x="7032625" y="4659313"/>
            <a:ext cx="0" cy="723900"/>
          </a:xfrm>
          <a:prstGeom prst="line">
            <a:avLst/>
          </a:prstGeom>
          <a:noFill/>
          <a:ln w="38100">
            <a:solidFill>
              <a:schemeClr val="accent2"/>
            </a:solidFill>
            <a:round/>
            <a:headEnd/>
            <a:tailEnd/>
          </a:ln>
        </p:spPr>
        <p:txBody>
          <a:bodyPr/>
          <a:lstStyle/>
          <a:p>
            <a:endParaRPr lang="en-US"/>
          </a:p>
        </p:txBody>
      </p:sp>
      <p:sp>
        <p:nvSpPr>
          <p:cNvPr id="157721" name="Oval 25"/>
          <p:cNvSpPr>
            <a:spLocks noChangeArrowheads="1"/>
          </p:cNvSpPr>
          <p:nvPr/>
        </p:nvSpPr>
        <p:spPr bwMode="auto">
          <a:xfrm>
            <a:off x="6697663" y="4341813"/>
            <a:ext cx="674687" cy="674687"/>
          </a:xfrm>
          <a:prstGeom prst="ellipse">
            <a:avLst/>
          </a:prstGeom>
          <a:noFill/>
          <a:ln w="19050">
            <a:solidFill>
              <a:srgbClr val="FF0000"/>
            </a:solidFill>
            <a:round/>
            <a:headEnd/>
            <a:tailEnd/>
          </a:ln>
        </p:spPr>
        <p:txBody>
          <a:bodyPr wrap="none" anchor="ctr"/>
          <a:lstStyle/>
          <a:p>
            <a:endParaRPr lang="en-US" altLang="en-US"/>
          </a:p>
        </p:txBody>
      </p:sp>
      <p:sp>
        <p:nvSpPr>
          <p:cNvPr id="157722" name="Oval 26"/>
          <p:cNvSpPr>
            <a:spLocks noChangeArrowheads="1"/>
          </p:cNvSpPr>
          <p:nvPr/>
        </p:nvSpPr>
        <p:spPr bwMode="auto">
          <a:xfrm>
            <a:off x="6807200" y="4446588"/>
            <a:ext cx="460375" cy="460375"/>
          </a:xfrm>
          <a:prstGeom prst="ellipse">
            <a:avLst/>
          </a:prstGeom>
          <a:noFill/>
          <a:ln w="19050">
            <a:solidFill>
              <a:srgbClr val="FF0000"/>
            </a:solidFill>
            <a:round/>
            <a:headEnd/>
            <a:tailEnd/>
          </a:ln>
        </p:spPr>
        <p:txBody>
          <a:bodyPr wrap="none" anchor="ctr"/>
          <a:lstStyle/>
          <a:p>
            <a:endParaRPr lang="en-US" altLang="en-US"/>
          </a:p>
        </p:txBody>
      </p:sp>
      <p:sp>
        <p:nvSpPr>
          <p:cNvPr id="157723" name="Oval 27"/>
          <p:cNvSpPr>
            <a:spLocks noChangeArrowheads="1"/>
          </p:cNvSpPr>
          <p:nvPr/>
        </p:nvSpPr>
        <p:spPr bwMode="auto">
          <a:xfrm>
            <a:off x="6907213" y="4545013"/>
            <a:ext cx="254000" cy="254000"/>
          </a:xfrm>
          <a:prstGeom prst="ellipse">
            <a:avLst/>
          </a:prstGeom>
          <a:noFill/>
          <a:ln w="19050">
            <a:solidFill>
              <a:srgbClr val="FF0000"/>
            </a:solidFill>
            <a:round/>
            <a:headEnd/>
            <a:tailEnd/>
          </a:ln>
        </p:spPr>
        <p:txBody>
          <a:bodyPr wrap="none" anchor="ctr"/>
          <a:lstStyle/>
          <a:p>
            <a:endParaRPr lang="en-US" altLang="en-US"/>
          </a:p>
        </p:txBody>
      </p:sp>
      <p:sp>
        <p:nvSpPr>
          <p:cNvPr id="157724" name="Oval 28"/>
          <p:cNvSpPr>
            <a:spLocks noChangeArrowheads="1"/>
          </p:cNvSpPr>
          <p:nvPr/>
        </p:nvSpPr>
        <p:spPr bwMode="auto">
          <a:xfrm>
            <a:off x="6975475" y="4610100"/>
            <a:ext cx="107950" cy="107950"/>
          </a:xfrm>
          <a:prstGeom prst="ellipse">
            <a:avLst/>
          </a:prstGeom>
          <a:solidFill>
            <a:srgbClr val="FF0000"/>
          </a:solidFill>
          <a:ln w="9525">
            <a:noFill/>
            <a:round/>
            <a:headEnd/>
            <a:tailEnd/>
          </a:ln>
        </p:spPr>
        <p:txBody>
          <a:bodyPr wrap="none" anchor="ctr"/>
          <a:lstStyle/>
          <a:p>
            <a:endParaRPr lang="en-US" altLang="en-US"/>
          </a:p>
        </p:txBody>
      </p:sp>
      <p:sp>
        <p:nvSpPr>
          <p:cNvPr id="157725" name="Oval 29"/>
          <p:cNvSpPr>
            <a:spLocks noChangeArrowheads="1"/>
          </p:cNvSpPr>
          <p:nvPr/>
        </p:nvSpPr>
        <p:spPr bwMode="auto">
          <a:xfrm>
            <a:off x="6699250" y="5026025"/>
            <a:ext cx="674688" cy="674688"/>
          </a:xfrm>
          <a:prstGeom prst="ellipse">
            <a:avLst/>
          </a:prstGeom>
          <a:noFill/>
          <a:ln w="19050">
            <a:solidFill>
              <a:srgbClr val="FF0000"/>
            </a:solidFill>
            <a:round/>
            <a:headEnd/>
            <a:tailEnd/>
          </a:ln>
        </p:spPr>
        <p:txBody>
          <a:bodyPr wrap="none" anchor="ctr"/>
          <a:lstStyle/>
          <a:p>
            <a:endParaRPr lang="en-US" altLang="en-US"/>
          </a:p>
        </p:txBody>
      </p:sp>
      <p:sp>
        <p:nvSpPr>
          <p:cNvPr id="157726" name="Oval 30"/>
          <p:cNvSpPr>
            <a:spLocks noChangeArrowheads="1"/>
          </p:cNvSpPr>
          <p:nvPr/>
        </p:nvSpPr>
        <p:spPr bwMode="auto">
          <a:xfrm>
            <a:off x="6808788" y="5130800"/>
            <a:ext cx="460375" cy="460375"/>
          </a:xfrm>
          <a:prstGeom prst="ellipse">
            <a:avLst/>
          </a:prstGeom>
          <a:noFill/>
          <a:ln w="19050">
            <a:solidFill>
              <a:srgbClr val="FF0000"/>
            </a:solidFill>
            <a:round/>
            <a:headEnd/>
            <a:tailEnd/>
          </a:ln>
        </p:spPr>
        <p:txBody>
          <a:bodyPr wrap="none" anchor="ctr"/>
          <a:lstStyle/>
          <a:p>
            <a:endParaRPr lang="en-US" altLang="en-US"/>
          </a:p>
        </p:txBody>
      </p:sp>
      <p:sp>
        <p:nvSpPr>
          <p:cNvPr id="157727" name="Oval 31"/>
          <p:cNvSpPr>
            <a:spLocks noChangeArrowheads="1"/>
          </p:cNvSpPr>
          <p:nvPr/>
        </p:nvSpPr>
        <p:spPr bwMode="auto">
          <a:xfrm>
            <a:off x="6908800" y="5229225"/>
            <a:ext cx="254000" cy="254000"/>
          </a:xfrm>
          <a:prstGeom prst="ellipse">
            <a:avLst/>
          </a:prstGeom>
          <a:noFill/>
          <a:ln w="19050">
            <a:solidFill>
              <a:srgbClr val="FF0000"/>
            </a:solidFill>
            <a:round/>
            <a:headEnd/>
            <a:tailEnd/>
          </a:ln>
        </p:spPr>
        <p:txBody>
          <a:bodyPr wrap="none" anchor="ctr"/>
          <a:lstStyle/>
          <a:p>
            <a:endParaRPr lang="en-US" altLang="en-US"/>
          </a:p>
        </p:txBody>
      </p:sp>
      <p:sp>
        <p:nvSpPr>
          <p:cNvPr id="157728" name="Oval 32"/>
          <p:cNvSpPr>
            <a:spLocks noChangeArrowheads="1"/>
          </p:cNvSpPr>
          <p:nvPr/>
        </p:nvSpPr>
        <p:spPr bwMode="auto">
          <a:xfrm>
            <a:off x="6977063" y="5294313"/>
            <a:ext cx="107950" cy="107950"/>
          </a:xfrm>
          <a:prstGeom prst="ellipse">
            <a:avLst/>
          </a:prstGeom>
          <a:solidFill>
            <a:srgbClr val="FF0000"/>
          </a:solidFill>
          <a:ln w="9525">
            <a:noFill/>
            <a:round/>
            <a:headEnd/>
            <a:tailEnd/>
          </a:ln>
        </p:spPr>
        <p:txBody>
          <a:bodyPr wrap="none" anchor="ctr"/>
          <a:lstStyle/>
          <a:p>
            <a:endParaRPr lang="en-US" altLang="en-US"/>
          </a:p>
        </p:txBody>
      </p:sp>
      <p:sp>
        <p:nvSpPr>
          <p:cNvPr id="157729" name="Freeform 33"/>
          <p:cNvSpPr>
            <a:spLocks/>
          </p:cNvSpPr>
          <p:nvPr/>
        </p:nvSpPr>
        <p:spPr bwMode="auto">
          <a:xfrm>
            <a:off x="6872288" y="4548188"/>
            <a:ext cx="171450" cy="933450"/>
          </a:xfrm>
          <a:custGeom>
            <a:avLst/>
            <a:gdLst>
              <a:gd name="T0" fmla="*/ 2147483647 w 108"/>
              <a:gd name="T1" fmla="*/ 0 h 588"/>
              <a:gd name="T2" fmla="*/ 2147483647 w 108"/>
              <a:gd name="T3" fmla="*/ 2147483647 h 588"/>
              <a:gd name="T4" fmla="*/ 2147483647 w 108"/>
              <a:gd name="T5" fmla="*/ 2147483647 h 588"/>
              <a:gd name="T6" fmla="*/ 2147483647 w 108"/>
              <a:gd name="T7" fmla="*/ 2147483647 h 588"/>
              <a:gd name="T8" fmla="*/ 2147483647 w 108"/>
              <a:gd name="T9" fmla="*/ 2147483647 h 588"/>
              <a:gd name="T10" fmla="*/ 0 60000 65536"/>
              <a:gd name="T11" fmla="*/ 0 60000 65536"/>
              <a:gd name="T12" fmla="*/ 0 60000 65536"/>
              <a:gd name="T13" fmla="*/ 0 60000 65536"/>
              <a:gd name="T14" fmla="*/ 0 60000 65536"/>
              <a:gd name="T15" fmla="*/ 0 w 108"/>
              <a:gd name="T16" fmla="*/ 0 h 588"/>
              <a:gd name="T17" fmla="*/ 108 w 108"/>
              <a:gd name="T18" fmla="*/ 588 h 588"/>
            </a:gdLst>
            <a:ahLst/>
            <a:cxnLst>
              <a:cxn ang="T10">
                <a:pos x="T0" y="T1"/>
              </a:cxn>
              <a:cxn ang="T11">
                <a:pos x="T2" y="T3"/>
              </a:cxn>
              <a:cxn ang="T12">
                <a:pos x="T4" y="T5"/>
              </a:cxn>
              <a:cxn ang="T13">
                <a:pos x="T6" y="T7"/>
              </a:cxn>
              <a:cxn ang="T14">
                <a:pos x="T8" y="T9"/>
              </a:cxn>
            </a:cxnLst>
            <a:rect l="T15" t="T16" r="T17" b="T18"/>
            <a:pathLst>
              <a:path w="108" h="588">
                <a:moveTo>
                  <a:pt x="102" y="0"/>
                </a:moveTo>
                <a:cubicBezTo>
                  <a:pt x="87" y="10"/>
                  <a:pt x="28" y="10"/>
                  <a:pt x="14" y="59"/>
                </a:cubicBezTo>
                <a:cubicBezTo>
                  <a:pt x="0" y="108"/>
                  <a:pt x="14" y="212"/>
                  <a:pt x="17" y="292"/>
                </a:cubicBezTo>
                <a:cubicBezTo>
                  <a:pt x="20" y="372"/>
                  <a:pt x="17" y="488"/>
                  <a:pt x="32" y="537"/>
                </a:cubicBezTo>
                <a:cubicBezTo>
                  <a:pt x="47" y="586"/>
                  <a:pt x="92" y="578"/>
                  <a:pt x="108" y="588"/>
                </a:cubicBezTo>
              </a:path>
            </a:pathLst>
          </a:custGeom>
          <a:noFill/>
          <a:ln w="28575" cmpd="sng">
            <a:solidFill>
              <a:schemeClr val="accent2"/>
            </a:solidFill>
            <a:round/>
            <a:headEnd/>
            <a:tailEnd/>
          </a:ln>
        </p:spPr>
        <p:txBody>
          <a:bodyPr/>
          <a:lstStyle/>
          <a:p>
            <a:endParaRPr lang="en-US"/>
          </a:p>
        </p:txBody>
      </p:sp>
      <p:sp>
        <p:nvSpPr>
          <p:cNvPr id="157730" name="Freeform 34"/>
          <p:cNvSpPr>
            <a:spLocks/>
          </p:cNvSpPr>
          <p:nvPr/>
        </p:nvSpPr>
        <p:spPr bwMode="auto">
          <a:xfrm>
            <a:off x="6767513" y="4438650"/>
            <a:ext cx="285750" cy="1144588"/>
          </a:xfrm>
          <a:custGeom>
            <a:avLst/>
            <a:gdLst>
              <a:gd name="T0" fmla="*/ 2147483647 w 180"/>
              <a:gd name="T1" fmla="*/ 0 h 721"/>
              <a:gd name="T2" fmla="*/ 2147483647 w 180"/>
              <a:gd name="T3" fmla="*/ 2147483647 h 721"/>
              <a:gd name="T4" fmla="*/ 2147483647 w 180"/>
              <a:gd name="T5" fmla="*/ 2147483647 h 721"/>
              <a:gd name="T6" fmla="*/ 2147483647 w 180"/>
              <a:gd name="T7" fmla="*/ 2147483647 h 721"/>
              <a:gd name="T8" fmla="*/ 2147483647 w 180"/>
              <a:gd name="T9" fmla="*/ 2147483647 h 721"/>
              <a:gd name="T10" fmla="*/ 0 60000 65536"/>
              <a:gd name="T11" fmla="*/ 0 60000 65536"/>
              <a:gd name="T12" fmla="*/ 0 60000 65536"/>
              <a:gd name="T13" fmla="*/ 0 60000 65536"/>
              <a:gd name="T14" fmla="*/ 0 60000 65536"/>
              <a:gd name="T15" fmla="*/ 0 w 180"/>
              <a:gd name="T16" fmla="*/ 0 h 721"/>
              <a:gd name="T17" fmla="*/ 180 w 180"/>
              <a:gd name="T18" fmla="*/ 721 h 721"/>
            </a:gdLst>
            <a:ahLst/>
            <a:cxnLst>
              <a:cxn ang="T10">
                <a:pos x="T0" y="T1"/>
              </a:cxn>
              <a:cxn ang="T11">
                <a:pos x="T2" y="T3"/>
              </a:cxn>
              <a:cxn ang="T12">
                <a:pos x="T4" y="T5"/>
              </a:cxn>
              <a:cxn ang="T13">
                <a:pos x="T6" y="T7"/>
              </a:cxn>
              <a:cxn ang="T14">
                <a:pos x="T8" y="T9"/>
              </a:cxn>
            </a:cxnLst>
            <a:rect l="T15" t="T16" r="T17" b="T18"/>
            <a:pathLst>
              <a:path w="180" h="721">
                <a:moveTo>
                  <a:pt x="157" y="0"/>
                </a:moveTo>
                <a:cubicBezTo>
                  <a:pt x="135" y="17"/>
                  <a:pt x="46" y="39"/>
                  <a:pt x="23" y="100"/>
                </a:cubicBezTo>
                <a:cubicBezTo>
                  <a:pt x="0" y="161"/>
                  <a:pt x="15" y="275"/>
                  <a:pt x="18" y="366"/>
                </a:cubicBezTo>
                <a:cubicBezTo>
                  <a:pt x="21" y="457"/>
                  <a:pt x="13" y="588"/>
                  <a:pt x="40" y="647"/>
                </a:cubicBezTo>
                <a:cubicBezTo>
                  <a:pt x="67" y="706"/>
                  <a:pt x="151" y="706"/>
                  <a:pt x="180" y="721"/>
                </a:cubicBezTo>
              </a:path>
            </a:pathLst>
          </a:custGeom>
          <a:noFill/>
          <a:ln w="28575" cmpd="sng">
            <a:solidFill>
              <a:schemeClr val="accent2"/>
            </a:solidFill>
            <a:round/>
            <a:headEnd/>
            <a:tailEnd/>
          </a:ln>
        </p:spPr>
        <p:txBody>
          <a:bodyPr/>
          <a:lstStyle/>
          <a:p>
            <a:endParaRPr lang="en-US"/>
          </a:p>
        </p:txBody>
      </p:sp>
      <p:sp>
        <p:nvSpPr>
          <p:cNvPr id="157731" name="Freeform 35"/>
          <p:cNvSpPr>
            <a:spLocks/>
          </p:cNvSpPr>
          <p:nvPr/>
        </p:nvSpPr>
        <p:spPr bwMode="auto">
          <a:xfrm>
            <a:off x="6684963" y="4338638"/>
            <a:ext cx="377825" cy="1371600"/>
          </a:xfrm>
          <a:custGeom>
            <a:avLst/>
            <a:gdLst>
              <a:gd name="T0" fmla="*/ 2147483647 w 238"/>
              <a:gd name="T1" fmla="*/ 0 h 864"/>
              <a:gd name="T2" fmla="*/ 2147483647 w 238"/>
              <a:gd name="T3" fmla="*/ 2147483647 h 864"/>
              <a:gd name="T4" fmla="*/ 2147483647 w 238"/>
              <a:gd name="T5" fmla="*/ 2147483647 h 864"/>
              <a:gd name="T6" fmla="*/ 2147483647 w 238"/>
              <a:gd name="T7" fmla="*/ 2147483647 h 864"/>
              <a:gd name="T8" fmla="*/ 2147483647 w 238"/>
              <a:gd name="T9" fmla="*/ 2147483647 h 864"/>
              <a:gd name="T10" fmla="*/ 0 60000 65536"/>
              <a:gd name="T11" fmla="*/ 0 60000 65536"/>
              <a:gd name="T12" fmla="*/ 0 60000 65536"/>
              <a:gd name="T13" fmla="*/ 0 60000 65536"/>
              <a:gd name="T14" fmla="*/ 0 60000 65536"/>
              <a:gd name="T15" fmla="*/ 0 w 238"/>
              <a:gd name="T16" fmla="*/ 0 h 864"/>
              <a:gd name="T17" fmla="*/ 238 w 238"/>
              <a:gd name="T18" fmla="*/ 864 h 864"/>
            </a:gdLst>
            <a:ahLst/>
            <a:cxnLst>
              <a:cxn ang="T10">
                <a:pos x="T0" y="T1"/>
              </a:cxn>
              <a:cxn ang="T11">
                <a:pos x="T2" y="T3"/>
              </a:cxn>
              <a:cxn ang="T12">
                <a:pos x="T4" y="T5"/>
              </a:cxn>
              <a:cxn ang="T13">
                <a:pos x="T6" y="T7"/>
              </a:cxn>
              <a:cxn ang="T14">
                <a:pos x="T8" y="T9"/>
              </a:cxn>
            </a:cxnLst>
            <a:rect l="T15" t="T16" r="T17" b="T18"/>
            <a:pathLst>
              <a:path w="238" h="864">
                <a:moveTo>
                  <a:pt x="209" y="0"/>
                </a:moveTo>
                <a:cubicBezTo>
                  <a:pt x="181" y="15"/>
                  <a:pt x="75" y="20"/>
                  <a:pt x="40" y="93"/>
                </a:cubicBezTo>
                <a:cubicBezTo>
                  <a:pt x="5" y="166"/>
                  <a:pt x="0" y="326"/>
                  <a:pt x="1" y="437"/>
                </a:cubicBezTo>
                <a:cubicBezTo>
                  <a:pt x="2" y="548"/>
                  <a:pt x="6" y="691"/>
                  <a:pt x="46" y="762"/>
                </a:cubicBezTo>
                <a:cubicBezTo>
                  <a:pt x="86" y="833"/>
                  <a:pt x="198" y="843"/>
                  <a:pt x="238" y="864"/>
                </a:cubicBezTo>
              </a:path>
            </a:pathLst>
          </a:custGeom>
          <a:noFill/>
          <a:ln w="28575" cmpd="sng">
            <a:solidFill>
              <a:schemeClr val="accent2"/>
            </a:solidFill>
            <a:round/>
            <a:headEnd/>
            <a:tailEnd/>
          </a:ln>
        </p:spPr>
        <p:txBody>
          <a:bodyPr/>
          <a:lstStyle/>
          <a:p>
            <a:endParaRPr lang="en-US"/>
          </a:p>
        </p:txBody>
      </p:sp>
      <p:sp>
        <p:nvSpPr>
          <p:cNvPr id="157734" name="Line 38"/>
          <p:cNvSpPr>
            <a:spLocks noChangeShapeType="1"/>
          </p:cNvSpPr>
          <p:nvPr/>
        </p:nvSpPr>
        <p:spPr bwMode="auto">
          <a:xfrm>
            <a:off x="7373938" y="4060825"/>
            <a:ext cx="0" cy="1890713"/>
          </a:xfrm>
          <a:prstGeom prst="line">
            <a:avLst/>
          </a:prstGeom>
          <a:noFill/>
          <a:ln w="28575">
            <a:solidFill>
              <a:schemeClr val="accent2"/>
            </a:solidFill>
            <a:round/>
            <a:headEnd/>
            <a:tailEnd/>
          </a:ln>
        </p:spPr>
        <p:txBody>
          <a:bodyPr/>
          <a:lstStyle/>
          <a:p>
            <a:endParaRPr lang="en-US"/>
          </a:p>
        </p:txBody>
      </p:sp>
      <p:sp>
        <p:nvSpPr>
          <p:cNvPr id="157735" name="Line 39"/>
          <p:cNvSpPr>
            <a:spLocks noChangeShapeType="1"/>
          </p:cNvSpPr>
          <p:nvPr/>
        </p:nvSpPr>
        <p:spPr bwMode="auto">
          <a:xfrm>
            <a:off x="7275513" y="4057650"/>
            <a:ext cx="0" cy="1895475"/>
          </a:xfrm>
          <a:prstGeom prst="line">
            <a:avLst/>
          </a:prstGeom>
          <a:noFill/>
          <a:ln w="28575">
            <a:solidFill>
              <a:schemeClr val="accent2"/>
            </a:solidFill>
            <a:round/>
            <a:headEnd/>
            <a:tailEnd/>
          </a:ln>
        </p:spPr>
        <p:txBody>
          <a:bodyPr/>
          <a:lstStyle/>
          <a:p>
            <a:endParaRPr lang="en-US"/>
          </a:p>
        </p:txBody>
      </p:sp>
      <p:sp>
        <p:nvSpPr>
          <p:cNvPr id="157736" name="Line 40"/>
          <p:cNvSpPr>
            <a:spLocks noChangeShapeType="1"/>
          </p:cNvSpPr>
          <p:nvPr/>
        </p:nvSpPr>
        <p:spPr bwMode="auto">
          <a:xfrm>
            <a:off x="7154863" y="4645025"/>
            <a:ext cx="0" cy="722313"/>
          </a:xfrm>
          <a:prstGeom prst="line">
            <a:avLst/>
          </a:prstGeom>
          <a:noFill/>
          <a:ln w="28575">
            <a:solidFill>
              <a:schemeClr val="accent2"/>
            </a:solidFill>
            <a:round/>
            <a:headEnd/>
            <a:tailEnd/>
          </a:ln>
        </p:spPr>
        <p:txBody>
          <a:bodyPr/>
          <a:lstStyle/>
          <a:p>
            <a:endParaRPr lang="en-US"/>
          </a:p>
        </p:txBody>
      </p:sp>
      <p:sp>
        <p:nvSpPr>
          <p:cNvPr id="157737" name="Rectangle 65" descr="Cork"/>
          <p:cNvSpPr>
            <a:spLocks noChangeArrowheads="1"/>
          </p:cNvSpPr>
          <p:nvPr/>
        </p:nvSpPr>
        <p:spPr bwMode="auto">
          <a:xfrm>
            <a:off x="5770563" y="3686175"/>
            <a:ext cx="206375" cy="617538"/>
          </a:xfrm>
          <a:prstGeom prst="rect">
            <a:avLst/>
          </a:prstGeom>
          <a:blipFill dpi="0" rotWithShape="1">
            <a:blip r:embed="rId7" cstate="print"/>
            <a:srcRect/>
            <a:tile tx="0" ty="0" sx="100000" sy="100000" flip="none" algn="tl"/>
          </a:blipFill>
          <a:ln w="9525">
            <a:solidFill>
              <a:schemeClr val="tx1"/>
            </a:solidFill>
            <a:miter lim="800000"/>
            <a:headEnd/>
            <a:tailEnd/>
          </a:ln>
        </p:spPr>
        <p:txBody>
          <a:bodyPr wrap="none" anchor="ctr"/>
          <a:lstStyle/>
          <a:p>
            <a:endParaRPr lang="en-US" altLang="en-US" sz="1800"/>
          </a:p>
        </p:txBody>
      </p:sp>
      <p:sp>
        <p:nvSpPr>
          <p:cNvPr id="157738" name="Rectangle 70" descr="Cork"/>
          <p:cNvSpPr>
            <a:spLocks noChangeArrowheads="1"/>
          </p:cNvSpPr>
          <p:nvPr/>
        </p:nvSpPr>
        <p:spPr bwMode="auto">
          <a:xfrm>
            <a:off x="5767388" y="5667375"/>
            <a:ext cx="215900" cy="617538"/>
          </a:xfrm>
          <a:prstGeom prst="rect">
            <a:avLst/>
          </a:prstGeom>
          <a:blipFill dpi="0" rotWithShape="1">
            <a:blip r:embed="rId7" cstate="print"/>
            <a:srcRect/>
            <a:tile tx="0" ty="0" sx="100000" sy="100000" flip="none" algn="tl"/>
          </a:blipFill>
          <a:ln w="9525">
            <a:solidFill>
              <a:schemeClr val="tx1"/>
            </a:solidFill>
            <a:miter lim="800000"/>
            <a:headEnd/>
            <a:tailEnd/>
          </a:ln>
        </p:spPr>
        <p:txBody>
          <a:bodyPr wrap="none" anchor="ctr"/>
          <a:lstStyle/>
          <a:p>
            <a:endParaRPr lang="en-US" altLang="en-US"/>
          </a:p>
        </p:txBody>
      </p:sp>
      <p:sp>
        <p:nvSpPr>
          <p:cNvPr id="3" name="Line 90"/>
          <p:cNvSpPr>
            <a:spLocks noChangeShapeType="1"/>
          </p:cNvSpPr>
          <p:nvPr/>
        </p:nvSpPr>
        <p:spPr bwMode="auto">
          <a:xfrm>
            <a:off x="8212138" y="4459288"/>
            <a:ext cx="0" cy="723900"/>
          </a:xfrm>
          <a:prstGeom prst="line">
            <a:avLst/>
          </a:prstGeom>
          <a:noFill/>
          <a:ln w="38100">
            <a:solidFill>
              <a:schemeClr val="accent2"/>
            </a:solidFill>
            <a:round/>
            <a:headEnd/>
            <a:tailEnd/>
          </a:ln>
        </p:spPr>
        <p:txBody>
          <a:bodyPr/>
          <a:lstStyle/>
          <a:p>
            <a:endParaRPr lang="en-US"/>
          </a:p>
        </p:txBody>
      </p:sp>
      <p:sp>
        <p:nvSpPr>
          <p:cNvPr id="157741" name="Oval 45"/>
          <p:cNvSpPr>
            <a:spLocks noChangeArrowheads="1"/>
          </p:cNvSpPr>
          <p:nvPr/>
        </p:nvSpPr>
        <p:spPr bwMode="auto">
          <a:xfrm>
            <a:off x="7878763" y="4683125"/>
            <a:ext cx="674687" cy="674688"/>
          </a:xfrm>
          <a:prstGeom prst="ellipse">
            <a:avLst/>
          </a:prstGeom>
          <a:noFill/>
          <a:ln w="19050">
            <a:solidFill>
              <a:srgbClr val="FF0000"/>
            </a:solidFill>
            <a:round/>
            <a:headEnd/>
            <a:tailEnd/>
          </a:ln>
        </p:spPr>
        <p:txBody>
          <a:bodyPr wrap="none" anchor="ctr"/>
          <a:lstStyle/>
          <a:p>
            <a:endParaRPr lang="en-US" altLang="en-US"/>
          </a:p>
        </p:txBody>
      </p:sp>
      <p:sp>
        <p:nvSpPr>
          <p:cNvPr id="157742" name="Oval 46"/>
          <p:cNvSpPr>
            <a:spLocks noChangeArrowheads="1"/>
          </p:cNvSpPr>
          <p:nvPr/>
        </p:nvSpPr>
        <p:spPr bwMode="auto">
          <a:xfrm>
            <a:off x="7988300" y="4787900"/>
            <a:ext cx="460375" cy="460375"/>
          </a:xfrm>
          <a:prstGeom prst="ellipse">
            <a:avLst/>
          </a:prstGeom>
          <a:noFill/>
          <a:ln w="19050">
            <a:solidFill>
              <a:srgbClr val="FF0000"/>
            </a:solidFill>
            <a:round/>
            <a:headEnd/>
            <a:tailEnd/>
          </a:ln>
        </p:spPr>
        <p:txBody>
          <a:bodyPr wrap="none" anchor="ctr"/>
          <a:lstStyle/>
          <a:p>
            <a:endParaRPr lang="en-US" altLang="en-US"/>
          </a:p>
        </p:txBody>
      </p:sp>
      <p:sp>
        <p:nvSpPr>
          <p:cNvPr id="157743" name="Oval 47"/>
          <p:cNvSpPr>
            <a:spLocks noChangeArrowheads="1"/>
          </p:cNvSpPr>
          <p:nvPr/>
        </p:nvSpPr>
        <p:spPr bwMode="auto">
          <a:xfrm>
            <a:off x="8088313" y="4886325"/>
            <a:ext cx="254000" cy="254000"/>
          </a:xfrm>
          <a:prstGeom prst="ellipse">
            <a:avLst/>
          </a:prstGeom>
          <a:noFill/>
          <a:ln w="19050">
            <a:solidFill>
              <a:srgbClr val="FF0000"/>
            </a:solidFill>
            <a:round/>
            <a:headEnd/>
            <a:tailEnd/>
          </a:ln>
        </p:spPr>
        <p:txBody>
          <a:bodyPr wrap="none" anchor="ctr"/>
          <a:lstStyle/>
          <a:p>
            <a:endParaRPr lang="en-US" altLang="en-US"/>
          </a:p>
        </p:txBody>
      </p:sp>
      <p:sp>
        <p:nvSpPr>
          <p:cNvPr id="157744" name="Oval 48"/>
          <p:cNvSpPr>
            <a:spLocks noChangeArrowheads="1"/>
          </p:cNvSpPr>
          <p:nvPr/>
        </p:nvSpPr>
        <p:spPr bwMode="auto">
          <a:xfrm>
            <a:off x="8156575" y="4951413"/>
            <a:ext cx="107950" cy="107950"/>
          </a:xfrm>
          <a:prstGeom prst="ellipse">
            <a:avLst/>
          </a:prstGeom>
          <a:solidFill>
            <a:srgbClr val="FF0000"/>
          </a:solidFill>
          <a:ln w="9525">
            <a:noFill/>
            <a:round/>
            <a:headEnd/>
            <a:tailEnd/>
          </a:ln>
        </p:spPr>
        <p:txBody>
          <a:bodyPr wrap="none" anchor="ctr"/>
          <a:lstStyle/>
          <a:p>
            <a:endParaRPr lang="en-US" altLang="en-US"/>
          </a:p>
        </p:txBody>
      </p:sp>
      <p:sp>
        <p:nvSpPr>
          <p:cNvPr id="157745" name="Freeform 49"/>
          <p:cNvSpPr>
            <a:spLocks/>
          </p:cNvSpPr>
          <p:nvPr/>
        </p:nvSpPr>
        <p:spPr bwMode="auto">
          <a:xfrm>
            <a:off x="8080375" y="4870450"/>
            <a:ext cx="149225" cy="266700"/>
          </a:xfrm>
          <a:custGeom>
            <a:avLst/>
            <a:gdLst>
              <a:gd name="T0" fmla="*/ 2147483647 w 94"/>
              <a:gd name="T1" fmla="*/ 0 h 168"/>
              <a:gd name="T2" fmla="*/ 2147483647 w 94"/>
              <a:gd name="T3" fmla="*/ 2147483647 h 168"/>
              <a:gd name="T4" fmla="*/ 2147483647 w 94"/>
              <a:gd name="T5" fmla="*/ 2147483647 h 168"/>
              <a:gd name="T6" fmla="*/ 2147483647 w 94"/>
              <a:gd name="T7" fmla="*/ 2147483647 h 168"/>
              <a:gd name="T8" fmla="*/ 2147483647 w 94"/>
              <a:gd name="T9" fmla="*/ 2147483647 h 168"/>
              <a:gd name="T10" fmla="*/ 0 60000 65536"/>
              <a:gd name="T11" fmla="*/ 0 60000 65536"/>
              <a:gd name="T12" fmla="*/ 0 60000 65536"/>
              <a:gd name="T13" fmla="*/ 0 60000 65536"/>
              <a:gd name="T14" fmla="*/ 0 60000 65536"/>
              <a:gd name="T15" fmla="*/ 0 w 94"/>
              <a:gd name="T16" fmla="*/ 0 h 168"/>
              <a:gd name="T17" fmla="*/ 94 w 94"/>
              <a:gd name="T18" fmla="*/ 168 h 168"/>
            </a:gdLst>
            <a:ahLst/>
            <a:cxnLst>
              <a:cxn ang="T10">
                <a:pos x="T0" y="T1"/>
              </a:cxn>
              <a:cxn ang="T11">
                <a:pos x="T2" y="T3"/>
              </a:cxn>
              <a:cxn ang="T12">
                <a:pos x="T4" y="T5"/>
              </a:cxn>
              <a:cxn ang="T13">
                <a:pos x="T6" y="T7"/>
              </a:cxn>
              <a:cxn ang="T14">
                <a:pos x="T8" y="T9"/>
              </a:cxn>
            </a:cxnLst>
            <a:rect l="T15" t="T16" r="T17" b="T18"/>
            <a:pathLst>
              <a:path w="94" h="168">
                <a:moveTo>
                  <a:pt x="94" y="0"/>
                </a:moveTo>
                <a:cubicBezTo>
                  <a:pt x="83" y="4"/>
                  <a:pt x="40" y="10"/>
                  <a:pt x="25" y="24"/>
                </a:cubicBezTo>
                <a:cubicBezTo>
                  <a:pt x="10" y="38"/>
                  <a:pt x="2" y="66"/>
                  <a:pt x="1" y="85"/>
                </a:cubicBezTo>
                <a:cubicBezTo>
                  <a:pt x="0" y="104"/>
                  <a:pt x="6" y="125"/>
                  <a:pt x="19" y="139"/>
                </a:cubicBezTo>
                <a:cubicBezTo>
                  <a:pt x="32" y="153"/>
                  <a:pt x="69" y="162"/>
                  <a:pt x="82" y="168"/>
                </a:cubicBezTo>
              </a:path>
            </a:pathLst>
          </a:custGeom>
          <a:noFill/>
          <a:ln w="28575" cmpd="sng">
            <a:solidFill>
              <a:schemeClr val="accent2"/>
            </a:solidFill>
            <a:round/>
            <a:headEnd/>
            <a:tailEnd/>
          </a:ln>
        </p:spPr>
        <p:txBody>
          <a:bodyPr/>
          <a:lstStyle/>
          <a:p>
            <a:endParaRPr lang="en-US"/>
          </a:p>
        </p:txBody>
      </p:sp>
      <p:sp>
        <p:nvSpPr>
          <p:cNvPr id="157746" name="Freeform 50"/>
          <p:cNvSpPr>
            <a:spLocks/>
          </p:cNvSpPr>
          <p:nvPr/>
        </p:nvSpPr>
        <p:spPr bwMode="auto">
          <a:xfrm>
            <a:off x="7974013" y="4778375"/>
            <a:ext cx="258762" cy="468313"/>
          </a:xfrm>
          <a:custGeom>
            <a:avLst/>
            <a:gdLst>
              <a:gd name="T0" fmla="*/ 2147483647 w 163"/>
              <a:gd name="T1" fmla="*/ 0 h 295"/>
              <a:gd name="T2" fmla="*/ 2147483647 w 163"/>
              <a:gd name="T3" fmla="*/ 2147483647 h 295"/>
              <a:gd name="T4" fmla="*/ 2147483647 w 163"/>
              <a:gd name="T5" fmla="*/ 2147483647 h 295"/>
              <a:gd name="T6" fmla="*/ 2147483647 w 163"/>
              <a:gd name="T7" fmla="*/ 2147483647 h 295"/>
              <a:gd name="T8" fmla="*/ 2147483647 w 163"/>
              <a:gd name="T9" fmla="*/ 2147483647 h 295"/>
              <a:gd name="T10" fmla="*/ 0 60000 65536"/>
              <a:gd name="T11" fmla="*/ 0 60000 65536"/>
              <a:gd name="T12" fmla="*/ 0 60000 65536"/>
              <a:gd name="T13" fmla="*/ 0 60000 65536"/>
              <a:gd name="T14" fmla="*/ 0 60000 65536"/>
              <a:gd name="T15" fmla="*/ 0 w 163"/>
              <a:gd name="T16" fmla="*/ 0 h 295"/>
              <a:gd name="T17" fmla="*/ 163 w 163"/>
              <a:gd name="T18" fmla="*/ 295 h 295"/>
            </a:gdLst>
            <a:ahLst/>
            <a:cxnLst>
              <a:cxn ang="T10">
                <a:pos x="T0" y="T1"/>
              </a:cxn>
              <a:cxn ang="T11">
                <a:pos x="T2" y="T3"/>
              </a:cxn>
              <a:cxn ang="T12">
                <a:pos x="T4" y="T5"/>
              </a:cxn>
              <a:cxn ang="T13">
                <a:pos x="T6" y="T7"/>
              </a:cxn>
              <a:cxn ang="T14">
                <a:pos x="T8" y="T9"/>
              </a:cxn>
            </a:cxnLst>
            <a:rect l="T15" t="T16" r="T17" b="T18"/>
            <a:pathLst>
              <a:path w="163" h="295">
                <a:moveTo>
                  <a:pt x="140" y="0"/>
                </a:moveTo>
                <a:cubicBezTo>
                  <a:pt x="125" y="7"/>
                  <a:pt x="74" y="16"/>
                  <a:pt x="51" y="41"/>
                </a:cubicBezTo>
                <a:cubicBezTo>
                  <a:pt x="28" y="66"/>
                  <a:pt x="2" y="115"/>
                  <a:pt x="1" y="150"/>
                </a:cubicBezTo>
                <a:cubicBezTo>
                  <a:pt x="0" y="185"/>
                  <a:pt x="19" y="230"/>
                  <a:pt x="46" y="254"/>
                </a:cubicBezTo>
                <a:cubicBezTo>
                  <a:pt x="73" y="278"/>
                  <a:pt x="139" y="287"/>
                  <a:pt x="163" y="295"/>
                </a:cubicBezTo>
              </a:path>
            </a:pathLst>
          </a:custGeom>
          <a:noFill/>
          <a:ln w="28575" cmpd="sng">
            <a:solidFill>
              <a:schemeClr val="accent2"/>
            </a:solidFill>
            <a:round/>
            <a:headEnd/>
            <a:tailEnd/>
          </a:ln>
        </p:spPr>
        <p:txBody>
          <a:bodyPr/>
          <a:lstStyle/>
          <a:p>
            <a:endParaRPr lang="en-US"/>
          </a:p>
        </p:txBody>
      </p:sp>
      <p:sp>
        <p:nvSpPr>
          <p:cNvPr id="157747" name="Freeform 51"/>
          <p:cNvSpPr>
            <a:spLocks/>
          </p:cNvSpPr>
          <p:nvPr/>
        </p:nvSpPr>
        <p:spPr bwMode="auto">
          <a:xfrm>
            <a:off x="7864475" y="4668838"/>
            <a:ext cx="377825" cy="703262"/>
          </a:xfrm>
          <a:custGeom>
            <a:avLst/>
            <a:gdLst>
              <a:gd name="T0" fmla="*/ 2147483647 w 238"/>
              <a:gd name="T1" fmla="*/ 0 h 443"/>
              <a:gd name="T2" fmla="*/ 2147483647 w 238"/>
              <a:gd name="T3" fmla="*/ 2147483647 h 443"/>
              <a:gd name="T4" fmla="*/ 2147483647 w 238"/>
              <a:gd name="T5" fmla="*/ 2147483647 h 443"/>
              <a:gd name="T6" fmla="*/ 2147483647 w 238"/>
              <a:gd name="T7" fmla="*/ 2147483647 h 443"/>
              <a:gd name="T8" fmla="*/ 2147483647 w 238"/>
              <a:gd name="T9" fmla="*/ 2147483647 h 443"/>
              <a:gd name="T10" fmla="*/ 0 60000 65536"/>
              <a:gd name="T11" fmla="*/ 0 60000 65536"/>
              <a:gd name="T12" fmla="*/ 0 60000 65536"/>
              <a:gd name="T13" fmla="*/ 0 60000 65536"/>
              <a:gd name="T14" fmla="*/ 0 60000 65536"/>
              <a:gd name="T15" fmla="*/ 0 w 238"/>
              <a:gd name="T16" fmla="*/ 0 h 443"/>
              <a:gd name="T17" fmla="*/ 238 w 238"/>
              <a:gd name="T18" fmla="*/ 443 h 443"/>
            </a:gdLst>
            <a:ahLst/>
            <a:cxnLst>
              <a:cxn ang="T10">
                <a:pos x="T0" y="T1"/>
              </a:cxn>
              <a:cxn ang="T11">
                <a:pos x="T2" y="T3"/>
              </a:cxn>
              <a:cxn ang="T12">
                <a:pos x="T4" y="T5"/>
              </a:cxn>
              <a:cxn ang="T13">
                <a:pos x="T6" y="T7"/>
              </a:cxn>
              <a:cxn ang="T14">
                <a:pos x="T8" y="T9"/>
              </a:cxn>
            </a:cxnLst>
            <a:rect l="T15" t="T16" r="T17" b="T18"/>
            <a:pathLst>
              <a:path w="238" h="443">
                <a:moveTo>
                  <a:pt x="209" y="0"/>
                </a:moveTo>
                <a:cubicBezTo>
                  <a:pt x="184" y="11"/>
                  <a:pt x="92" y="27"/>
                  <a:pt x="57" y="64"/>
                </a:cubicBezTo>
                <a:cubicBezTo>
                  <a:pt x="22" y="101"/>
                  <a:pt x="2" y="175"/>
                  <a:pt x="1" y="224"/>
                </a:cubicBezTo>
                <a:cubicBezTo>
                  <a:pt x="0" y="273"/>
                  <a:pt x="12" y="322"/>
                  <a:pt x="51" y="358"/>
                </a:cubicBezTo>
                <a:cubicBezTo>
                  <a:pt x="90" y="394"/>
                  <a:pt x="199" y="425"/>
                  <a:pt x="238" y="443"/>
                </a:cubicBezTo>
              </a:path>
            </a:pathLst>
          </a:custGeom>
          <a:noFill/>
          <a:ln w="28575" cmpd="sng">
            <a:solidFill>
              <a:schemeClr val="accent2"/>
            </a:solidFill>
            <a:round/>
            <a:headEnd/>
            <a:tailEnd/>
          </a:ln>
        </p:spPr>
        <p:txBody>
          <a:bodyPr/>
          <a:lstStyle/>
          <a:p>
            <a:endParaRPr lang="en-US"/>
          </a:p>
        </p:txBody>
      </p:sp>
      <p:sp>
        <p:nvSpPr>
          <p:cNvPr id="157748" name="Line 52"/>
          <p:cNvSpPr>
            <a:spLocks noChangeShapeType="1"/>
          </p:cNvSpPr>
          <p:nvPr/>
        </p:nvSpPr>
        <p:spPr bwMode="auto">
          <a:xfrm>
            <a:off x="8553450" y="4252913"/>
            <a:ext cx="0" cy="1498600"/>
          </a:xfrm>
          <a:prstGeom prst="line">
            <a:avLst/>
          </a:prstGeom>
          <a:noFill/>
          <a:ln w="28575">
            <a:solidFill>
              <a:schemeClr val="accent2"/>
            </a:solidFill>
            <a:round/>
            <a:headEnd/>
            <a:tailEnd/>
          </a:ln>
        </p:spPr>
        <p:txBody>
          <a:bodyPr/>
          <a:lstStyle/>
          <a:p>
            <a:endParaRPr lang="en-US"/>
          </a:p>
        </p:txBody>
      </p:sp>
      <p:sp>
        <p:nvSpPr>
          <p:cNvPr id="157749" name="Line 53"/>
          <p:cNvSpPr>
            <a:spLocks noChangeShapeType="1"/>
          </p:cNvSpPr>
          <p:nvPr/>
        </p:nvSpPr>
        <p:spPr bwMode="auto">
          <a:xfrm>
            <a:off x="8455025" y="4241800"/>
            <a:ext cx="0" cy="1511300"/>
          </a:xfrm>
          <a:prstGeom prst="line">
            <a:avLst/>
          </a:prstGeom>
          <a:noFill/>
          <a:ln w="28575">
            <a:solidFill>
              <a:schemeClr val="accent2"/>
            </a:solidFill>
            <a:round/>
            <a:headEnd/>
            <a:tailEnd/>
          </a:ln>
        </p:spPr>
        <p:txBody>
          <a:bodyPr/>
          <a:lstStyle/>
          <a:p>
            <a:endParaRPr lang="en-US"/>
          </a:p>
        </p:txBody>
      </p:sp>
      <p:sp>
        <p:nvSpPr>
          <p:cNvPr id="157750" name="Line 54"/>
          <p:cNvSpPr>
            <a:spLocks noChangeShapeType="1"/>
          </p:cNvSpPr>
          <p:nvPr/>
        </p:nvSpPr>
        <p:spPr bwMode="auto">
          <a:xfrm>
            <a:off x="8334375" y="4445000"/>
            <a:ext cx="0" cy="722313"/>
          </a:xfrm>
          <a:prstGeom prst="line">
            <a:avLst/>
          </a:prstGeom>
          <a:noFill/>
          <a:ln w="28575">
            <a:solidFill>
              <a:schemeClr val="accent2"/>
            </a:solidFill>
            <a:round/>
            <a:headEnd/>
            <a:tailEnd/>
          </a:ln>
        </p:spPr>
        <p:txBody>
          <a:bodyPr/>
          <a:lstStyle/>
          <a:p>
            <a:endParaRPr lang="en-US"/>
          </a:p>
        </p:txBody>
      </p:sp>
      <p:sp>
        <p:nvSpPr>
          <p:cNvPr id="157751" name="Rectangle 65" descr="Cork"/>
          <p:cNvSpPr>
            <a:spLocks noChangeArrowheads="1"/>
          </p:cNvSpPr>
          <p:nvPr/>
        </p:nvSpPr>
        <p:spPr bwMode="auto">
          <a:xfrm>
            <a:off x="8194675" y="4241800"/>
            <a:ext cx="206375" cy="617538"/>
          </a:xfrm>
          <a:prstGeom prst="rect">
            <a:avLst/>
          </a:prstGeom>
          <a:blipFill dpi="0" rotWithShape="1">
            <a:blip r:embed="rId7" cstate="print"/>
            <a:srcRect/>
            <a:tile tx="0" ty="0" sx="100000" sy="100000" flip="none" algn="tl"/>
          </a:blipFill>
          <a:ln w="9525">
            <a:solidFill>
              <a:schemeClr val="tx1"/>
            </a:solidFill>
            <a:miter lim="800000"/>
            <a:headEnd/>
            <a:tailEnd/>
          </a:ln>
        </p:spPr>
        <p:txBody>
          <a:bodyPr wrap="none" anchor="ctr"/>
          <a:lstStyle/>
          <a:p>
            <a:endParaRPr lang="en-US" altLang="en-US" sz="1800"/>
          </a:p>
        </p:txBody>
      </p:sp>
      <p:sp>
        <p:nvSpPr>
          <p:cNvPr id="157752" name="Rectangle 70" descr="Cork"/>
          <p:cNvSpPr>
            <a:spLocks noChangeArrowheads="1"/>
          </p:cNvSpPr>
          <p:nvPr/>
        </p:nvSpPr>
        <p:spPr bwMode="auto">
          <a:xfrm>
            <a:off x="8191500" y="5146675"/>
            <a:ext cx="215900" cy="617538"/>
          </a:xfrm>
          <a:prstGeom prst="rect">
            <a:avLst/>
          </a:prstGeom>
          <a:blipFill dpi="0" rotWithShape="1">
            <a:blip r:embed="rId7" cstate="print"/>
            <a:srcRect/>
            <a:tile tx="0" ty="0" sx="100000" sy="100000" flip="none" algn="tl"/>
          </a:blipFill>
          <a:ln w="9525">
            <a:solidFill>
              <a:schemeClr val="tx1"/>
            </a:solidFill>
            <a:miter lim="800000"/>
            <a:headEnd/>
            <a:tailEnd/>
          </a:ln>
        </p:spPr>
        <p:txBody>
          <a:bodyPr wrap="none" anchor="ctr"/>
          <a:lstStyle/>
          <a:p>
            <a:endParaRPr lang="en-US" altLang="en-US"/>
          </a:p>
        </p:txBody>
      </p:sp>
      <p:sp>
        <p:nvSpPr>
          <p:cNvPr id="157753" name="Text Box 57"/>
          <p:cNvSpPr txBox="1">
            <a:spLocks noChangeArrowheads="1"/>
          </p:cNvSpPr>
          <p:nvPr/>
        </p:nvSpPr>
        <p:spPr bwMode="auto">
          <a:xfrm>
            <a:off x="5348288" y="6234113"/>
            <a:ext cx="1339850" cy="457200"/>
          </a:xfrm>
          <a:prstGeom prst="rect">
            <a:avLst/>
          </a:prstGeom>
          <a:noFill/>
          <a:ln w="9525">
            <a:noFill/>
            <a:miter lim="800000"/>
            <a:headEnd/>
            <a:tailEnd/>
          </a:ln>
        </p:spPr>
        <p:txBody>
          <a:bodyPr>
            <a:spAutoFit/>
          </a:bodyPr>
          <a:lstStyle/>
          <a:p>
            <a:pPr>
              <a:spcBef>
                <a:spcPct val="50000"/>
              </a:spcBef>
            </a:pPr>
            <a:r>
              <a:rPr lang="en-US" altLang="en-US" i="1">
                <a:solidFill>
                  <a:schemeClr val="hlink"/>
                </a:solidFill>
              </a:rPr>
              <a:t>b</a:t>
            </a:r>
            <a:r>
              <a:rPr lang="en-US" altLang="en-US">
                <a:solidFill>
                  <a:schemeClr val="hlink"/>
                </a:solidFill>
              </a:rPr>
              <a:t> = 12</a:t>
            </a:r>
            <a:r>
              <a:rPr lang="en-US" altLang="en-US">
                <a:solidFill>
                  <a:schemeClr val="hlink"/>
                </a:solidFill>
                <a:sym typeface="Symbol" pitchFamily="18" charset="2"/>
              </a:rPr>
              <a:t></a:t>
            </a:r>
          </a:p>
        </p:txBody>
      </p:sp>
      <p:sp>
        <p:nvSpPr>
          <p:cNvPr id="157754" name="Text Box 58"/>
          <p:cNvSpPr txBox="1">
            <a:spLocks noChangeArrowheads="1"/>
          </p:cNvSpPr>
          <p:nvPr/>
        </p:nvSpPr>
        <p:spPr bwMode="auto">
          <a:xfrm>
            <a:off x="6619875" y="5995988"/>
            <a:ext cx="1155700" cy="457200"/>
          </a:xfrm>
          <a:prstGeom prst="rect">
            <a:avLst/>
          </a:prstGeom>
          <a:noFill/>
          <a:ln w="9525">
            <a:noFill/>
            <a:miter lim="800000"/>
            <a:headEnd/>
            <a:tailEnd/>
          </a:ln>
        </p:spPr>
        <p:txBody>
          <a:bodyPr>
            <a:spAutoFit/>
          </a:bodyPr>
          <a:lstStyle/>
          <a:p>
            <a:pPr>
              <a:spcBef>
                <a:spcPct val="50000"/>
              </a:spcBef>
            </a:pPr>
            <a:r>
              <a:rPr lang="en-US" altLang="en-US" i="1">
                <a:solidFill>
                  <a:schemeClr val="hlink"/>
                </a:solidFill>
              </a:rPr>
              <a:t>b</a:t>
            </a:r>
            <a:r>
              <a:rPr lang="en-US" altLang="en-US">
                <a:solidFill>
                  <a:schemeClr val="hlink"/>
                </a:solidFill>
              </a:rPr>
              <a:t> = 6</a:t>
            </a:r>
            <a:r>
              <a:rPr lang="en-US" altLang="en-US">
                <a:solidFill>
                  <a:schemeClr val="hlink"/>
                </a:solidFill>
                <a:sym typeface="Symbol" pitchFamily="18" charset="2"/>
              </a:rPr>
              <a:t></a:t>
            </a:r>
          </a:p>
        </p:txBody>
      </p:sp>
      <p:sp>
        <p:nvSpPr>
          <p:cNvPr id="157755" name="Text Box 59"/>
          <p:cNvSpPr txBox="1">
            <a:spLocks noChangeArrowheads="1"/>
          </p:cNvSpPr>
          <p:nvPr/>
        </p:nvSpPr>
        <p:spPr bwMode="auto">
          <a:xfrm>
            <a:off x="7783513" y="5746750"/>
            <a:ext cx="1201737" cy="457200"/>
          </a:xfrm>
          <a:prstGeom prst="rect">
            <a:avLst/>
          </a:prstGeom>
          <a:noFill/>
          <a:ln w="9525">
            <a:noFill/>
            <a:miter lim="800000"/>
            <a:headEnd/>
            <a:tailEnd/>
          </a:ln>
        </p:spPr>
        <p:txBody>
          <a:bodyPr>
            <a:spAutoFit/>
          </a:bodyPr>
          <a:lstStyle/>
          <a:p>
            <a:pPr>
              <a:spcBef>
                <a:spcPct val="50000"/>
              </a:spcBef>
            </a:pPr>
            <a:r>
              <a:rPr lang="en-US" altLang="en-US" i="1">
                <a:solidFill>
                  <a:schemeClr val="hlink"/>
                </a:solidFill>
              </a:rPr>
              <a:t>b</a:t>
            </a:r>
            <a:r>
              <a:rPr lang="en-US" altLang="en-US">
                <a:solidFill>
                  <a:schemeClr val="hlink"/>
                </a:solidFill>
              </a:rPr>
              <a:t> = 2</a:t>
            </a:r>
            <a:r>
              <a:rPr lang="en-US" altLang="en-US">
                <a:solidFill>
                  <a:schemeClr val="hlink"/>
                </a:solidFill>
                <a:sym typeface="Symbol" pitchFamily="18" charset="2"/>
              </a:rPr>
              <a:t></a:t>
            </a:r>
          </a:p>
        </p:txBody>
      </p:sp>
      <p:grpSp>
        <p:nvGrpSpPr>
          <p:cNvPr id="4" name="Group 60"/>
          <p:cNvGrpSpPr>
            <a:grpSpLocks/>
          </p:cNvGrpSpPr>
          <p:nvPr/>
        </p:nvGrpSpPr>
        <p:grpSpPr bwMode="auto">
          <a:xfrm>
            <a:off x="6188075" y="4298950"/>
            <a:ext cx="477838" cy="1371600"/>
            <a:chOff x="3574" y="2834"/>
            <a:chExt cx="301" cy="864"/>
          </a:xfrm>
        </p:grpSpPr>
        <p:sp>
          <p:nvSpPr>
            <p:cNvPr id="27715" name="AutoShape 61"/>
            <p:cNvSpPr>
              <a:spLocks/>
            </p:cNvSpPr>
            <p:nvPr/>
          </p:nvSpPr>
          <p:spPr bwMode="auto">
            <a:xfrm>
              <a:off x="3574" y="2834"/>
              <a:ext cx="110" cy="864"/>
            </a:xfrm>
            <a:prstGeom prst="rightBrace">
              <a:avLst>
                <a:gd name="adj1" fmla="val 65455"/>
                <a:gd name="adj2" fmla="val 50000"/>
              </a:avLst>
            </a:prstGeom>
            <a:noFill/>
            <a:ln w="9525">
              <a:solidFill>
                <a:schemeClr val="tx1"/>
              </a:solidFill>
              <a:round/>
              <a:headEnd/>
              <a:tailEnd/>
            </a:ln>
          </p:spPr>
          <p:txBody>
            <a:bodyPr wrap="none" anchor="ctr"/>
            <a:lstStyle/>
            <a:p>
              <a:endParaRPr lang="en-US" altLang="en-US"/>
            </a:p>
          </p:txBody>
        </p:sp>
        <p:sp>
          <p:nvSpPr>
            <p:cNvPr id="27716" name="Text Box 62"/>
            <p:cNvSpPr txBox="1">
              <a:spLocks noChangeArrowheads="1"/>
            </p:cNvSpPr>
            <p:nvPr/>
          </p:nvSpPr>
          <p:spPr bwMode="auto">
            <a:xfrm>
              <a:off x="3652" y="3142"/>
              <a:ext cx="223" cy="288"/>
            </a:xfrm>
            <a:prstGeom prst="rect">
              <a:avLst/>
            </a:prstGeom>
            <a:noFill/>
            <a:ln w="9525">
              <a:noFill/>
              <a:miter lim="800000"/>
              <a:headEnd/>
              <a:tailEnd/>
            </a:ln>
          </p:spPr>
          <p:txBody>
            <a:bodyPr wrap="none">
              <a:spAutoFit/>
            </a:bodyPr>
            <a:lstStyle/>
            <a:p>
              <a:r>
                <a:rPr lang="en-US" altLang="en-US" i="1">
                  <a:solidFill>
                    <a:schemeClr val="hlink"/>
                  </a:solidFill>
                </a:rPr>
                <a:t>b</a:t>
              </a:r>
            </a:p>
          </p:txBody>
        </p:sp>
      </p:grpSp>
      <p:grpSp>
        <p:nvGrpSpPr>
          <p:cNvPr id="5" name="Group 63"/>
          <p:cNvGrpSpPr>
            <a:grpSpLocks/>
          </p:cNvGrpSpPr>
          <p:nvPr/>
        </p:nvGrpSpPr>
        <p:grpSpPr bwMode="auto">
          <a:xfrm>
            <a:off x="7432675" y="4683125"/>
            <a:ext cx="476250" cy="668338"/>
            <a:chOff x="4334" y="3076"/>
            <a:chExt cx="300" cy="421"/>
          </a:xfrm>
        </p:grpSpPr>
        <p:sp>
          <p:nvSpPr>
            <p:cNvPr id="27713" name="AutoShape 64"/>
            <p:cNvSpPr>
              <a:spLocks/>
            </p:cNvSpPr>
            <p:nvPr/>
          </p:nvSpPr>
          <p:spPr bwMode="auto">
            <a:xfrm>
              <a:off x="4334" y="3076"/>
              <a:ext cx="116" cy="421"/>
            </a:xfrm>
            <a:prstGeom prst="rightBrace">
              <a:avLst>
                <a:gd name="adj1" fmla="val 30244"/>
                <a:gd name="adj2" fmla="val 50000"/>
              </a:avLst>
            </a:prstGeom>
            <a:noFill/>
            <a:ln w="9525">
              <a:solidFill>
                <a:schemeClr val="tx1"/>
              </a:solidFill>
              <a:round/>
              <a:headEnd/>
              <a:tailEnd/>
            </a:ln>
          </p:spPr>
          <p:txBody>
            <a:bodyPr wrap="none" anchor="ctr"/>
            <a:lstStyle/>
            <a:p>
              <a:endParaRPr lang="en-US" altLang="en-US"/>
            </a:p>
          </p:txBody>
        </p:sp>
        <p:sp>
          <p:nvSpPr>
            <p:cNvPr id="27714" name="Text Box 65"/>
            <p:cNvSpPr txBox="1">
              <a:spLocks noChangeArrowheads="1"/>
            </p:cNvSpPr>
            <p:nvPr/>
          </p:nvSpPr>
          <p:spPr bwMode="auto">
            <a:xfrm>
              <a:off x="4411" y="3159"/>
              <a:ext cx="223" cy="288"/>
            </a:xfrm>
            <a:prstGeom prst="rect">
              <a:avLst/>
            </a:prstGeom>
            <a:noFill/>
            <a:ln w="9525">
              <a:noFill/>
              <a:miter lim="800000"/>
              <a:headEnd/>
              <a:tailEnd/>
            </a:ln>
          </p:spPr>
          <p:txBody>
            <a:bodyPr wrap="none">
              <a:spAutoFit/>
            </a:bodyPr>
            <a:lstStyle/>
            <a:p>
              <a:r>
                <a:rPr lang="en-US" altLang="en-US" i="1">
                  <a:solidFill>
                    <a:schemeClr val="hlink"/>
                  </a:solidFill>
                </a:rPr>
                <a:t>b</a:t>
              </a:r>
            </a:p>
          </p:txBody>
        </p:sp>
      </p:grpSp>
      <p:grpSp>
        <p:nvGrpSpPr>
          <p:cNvPr id="6" name="Group 66"/>
          <p:cNvGrpSpPr>
            <a:grpSpLocks/>
          </p:cNvGrpSpPr>
          <p:nvPr/>
        </p:nvGrpSpPr>
        <p:grpSpPr bwMode="auto">
          <a:xfrm>
            <a:off x="8605838" y="4813300"/>
            <a:ext cx="458787" cy="457200"/>
            <a:chOff x="5019" y="3158"/>
            <a:chExt cx="289" cy="288"/>
          </a:xfrm>
        </p:grpSpPr>
        <p:sp>
          <p:nvSpPr>
            <p:cNvPr id="27711" name="AutoShape 67"/>
            <p:cNvSpPr>
              <a:spLocks/>
            </p:cNvSpPr>
            <p:nvPr/>
          </p:nvSpPr>
          <p:spPr bwMode="auto">
            <a:xfrm>
              <a:off x="5019" y="3197"/>
              <a:ext cx="105" cy="161"/>
            </a:xfrm>
            <a:prstGeom prst="rightBrace">
              <a:avLst>
                <a:gd name="adj1" fmla="val 12778"/>
                <a:gd name="adj2" fmla="val 50000"/>
              </a:avLst>
            </a:prstGeom>
            <a:noFill/>
            <a:ln w="9525">
              <a:solidFill>
                <a:schemeClr val="tx1"/>
              </a:solidFill>
              <a:round/>
              <a:headEnd/>
              <a:tailEnd/>
            </a:ln>
          </p:spPr>
          <p:txBody>
            <a:bodyPr wrap="none" anchor="ctr"/>
            <a:lstStyle/>
            <a:p>
              <a:endParaRPr lang="en-US" altLang="en-US"/>
            </a:p>
          </p:txBody>
        </p:sp>
        <p:sp>
          <p:nvSpPr>
            <p:cNvPr id="27712" name="Text Box 68"/>
            <p:cNvSpPr txBox="1">
              <a:spLocks noChangeArrowheads="1"/>
            </p:cNvSpPr>
            <p:nvPr/>
          </p:nvSpPr>
          <p:spPr bwMode="auto">
            <a:xfrm>
              <a:off x="5085" y="3158"/>
              <a:ext cx="223" cy="288"/>
            </a:xfrm>
            <a:prstGeom prst="rect">
              <a:avLst/>
            </a:prstGeom>
            <a:noFill/>
            <a:ln w="9525">
              <a:noFill/>
              <a:miter lim="800000"/>
              <a:headEnd/>
              <a:tailEnd/>
            </a:ln>
          </p:spPr>
          <p:txBody>
            <a:bodyPr wrap="none">
              <a:spAutoFit/>
            </a:bodyPr>
            <a:lstStyle/>
            <a:p>
              <a:r>
                <a:rPr lang="en-US" altLang="en-US" i="1">
                  <a:solidFill>
                    <a:schemeClr val="hlink"/>
                  </a:solidFill>
                </a:rPr>
                <a:t>b</a:t>
              </a:r>
            </a:p>
          </p:txBody>
        </p:sp>
      </p:grpSp>
      <p:sp>
        <p:nvSpPr>
          <p:cNvPr id="157732" name="Rectangle 65" descr="Cork"/>
          <p:cNvSpPr>
            <a:spLocks noChangeArrowheads="1"/>
          </p:cNvSpPr>
          <p:nvPr/>
        </p:nvSpPr>
        <p:spPr bwMode="auto">
          <a:xfrm>
            <a:off x="7024688" y="4051300"/>
            <a:ext cx="206375" cy="617538"/>
          </a:xfrm>
          <a:prstGeom prst="rect">
            <a:avLst/>
          </a:prstGeom>
          <a:blipFill dpi="0" rotWithShape="1">
            <a:blip r:embed="rId7" cstate="print"/>
            <a:srcRect/>
            <a:tile tx="0" ty="0" sx="100000" sy="100000" flip="none" algn="tl"/>
          </a:blipFill>
          <a:ln w="9525">
            <a:solidFill>
              <a:schemeClr val="tx1"/>
            </a:solidFill>
            <a:miter lim="800000"/>
            <a:headEnd/>
            <a:tailEnd/>
          </a:ln>
        </p:spPr>
        <p:txBody>
          <a:bodyPr wrap="none" anchor="ctr"/>
          <a:lstStyle/>
          <a:p>
            <a:endParaRPr lang="en-US" altLang="en-US" sz="1800"/>
          </a:p>
        </p:txBody>
      </p:sp>
      <p:sp>
        <p:nvSpPr>
          <p:cNvPr id="157733" name="Rectangle 70" descr="Cork"/>
          <p:cNvSpPr>
            <a:spLocks noChangeArrowheads="1"/>
          </p:cNvSpPr>
          <p:nvPr/>
        </p:nvSpPr>
        <p:spPr bwMode="auto">
          <a:xfrm>
            <a:off x="7011988" y="5346700"/>
            <a:ext cx="215900" cy="617538"/>
          </a:xfrm>
          <a:prstGeom prst="rect">
            <a:avLst/>
          </a:prstGeom>
          <a:blipFill dpi="0" rotWithShape="1">
            <a:blip r:embed="rId7" cstate="print"/>
            <a:srcRect/>
            <a:tile tx="0" ty="0" sx="100000" sy="100000" flip="none" algn="tl"/>
          </a:blipFill>
          <a:ln w="9525">
            <a:solidFill>
              <a:schemeClr val="tx1"/>
            </a:solidFill>
            <a:miter lim="800000"/>
            <a:headEnd/>
            <a:tailEnd/>
          </a:ln>
        </p:spPr>
        <p:txBody>
          <a:bodyPr wrap="none" anchor="ctr"/>
          <a:lstStyle/>
          <a:p>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7698">
                                            <p:txEl>
                                              <p:pRg st="1" end="1"/>
                                            </p:txEl>
                                          </p:spTgt>
                                        </p:tgtEl>
                                        <p:attrNameLst>
                                          <p:attrName>style.visibility</p:attrName>
                                        </p:attrNameLst>
                                      </p:cBhvr>
                                      <p:to>
                                        <p:strVal val="visible"/>
                                      </p:to>
                                    </p:set>
                                    <p:anim calcmode="lin" valueType="num">
                                      <p:cBhvr additive="base">
                                        <p:cTn id="7" dur="500" fill="hold"/>
                                        <p:tgtEl>
                                          <p:spTgt spid="15769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76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7698">
                                            <p:txEl>
                                              <p:pRg st="2" end="2"/>
                                            </p:txEl>
                                          </p:spTgt>
                                        </p:tgtEl>
                                        <p:attrNameLst>
                                          <p:attrName>style.visibility</p:attrName>
                                        </p:attrNameLst>
                                      </p:cBhvr>
                                      <p:to>
                                        <p:strVal val="visible"/>
                                      </p:to>
                                    </p:set>
                                    <p:anim calcmode="lin" valueType="num">
                                      <p:cBhvr additive="base">
                                        <p:cTn id="13" dur="500" fill="hold"/>
                                        <p:tgtEl>
                                          <p:spTgt spid="15769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76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157699"/>
                                        </p:tgtEl>
                                        <p:attrNameLst>
                                          <p:attrName>style.visibility</p:attrName>
                                        </p:attrNameLst>
                                      </p:cBhvr>
                                      <p:to>
                                        <p:strVal val="visible"/>
                                      </p:to>
                                    </p:set>
                                    <p:animEffect transition="in" filter="fade">
                                      <p:cBhvr>
                                        <p:cTn id="17" dur="500"/>
                                        <p:tgtEl>
                                          <p:spTgt spid="15769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7737"/>
                                        </p:tgtEl>
                                        <p:attrNameLst>
                                          <p:attrName>style.visibility</p:attrName>
                                        </p:attrNameLst>
                                      </p:cBhvr>
                                      <p:to>
                                        <p:strVal val="visible"/>
                                      </p:to>
                                    </p:set>
                                    <p:animEffect transition="in" filter="fade">
                                      <p:cBhvr>
                                        <p:cTn id="20" dur="500"/>
                                        <p:tgtEl>
                                          <p:spTgt spid="15773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7732"/>
                                        </p:tgtEl>
                                        <p:attrNameLst>
                                          <p:attrName>style.visibility</p:attrName>
                                        </p:attrNameLst>
                                      </p:cBhvr>
                                      <p:to>
                                        <p:strVal val="visible"/>
                                      </p:to>
                                    </p:set>
                                    <p:animEffect transition="in" filter="fade">
                                      <p:cBhvr>
                                        <p:cTn id="23" dur="500"/>
                                        <p:tgtEl>
                                          <p:spTgt spid="15773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7738"/>
                                        </p:tgtEl>
                                        <p:attrNameLst>
                                          <p:attrName>style.visibility</p:attrName>
                                        </p:attrNameLst>
                                      </p:cBhvr>
                                      <p:to>
                                        <p:strVal val="visible"/>
                                      </p:to>
                                    </p:set>
                                    <p:animEffect transition="in" filter="fade">
                                      <p:cBhvr>
                                        <p:cTn id="26" dur="500"/>
                                        <p:tgtEl>
                                          <p:spTgt spid="15773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7733"/>
                                        </p:tgtEl>
                                        <p:attrNameLst>
                                          <p:attrName>style.visibility</p:attrName>
                                        </p:attrNameLst>
                                      </p:cBhvr>
                                      <p:to>
                                        <p:strVal val="visible"/>
                                      </p:to>
                                    </p:set>
                                    <p:animEffect transition="in" filter="fade">
                                      <p:cBhvr>
                                        <p:cTn id="29" dur="500"/>
                                        <p:tgtEl>
                                          <p:spTgt spid="15773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7751"/>
                                        </p:tgtEl>
                                        <p:attrNameLst>
                                          <p:attrName>style.visibility</p:attrName>
                                        </p:attrNameLst>
                                      </p:cBhvr>
                                      <p:to>
                                        <p:strVal val="visible"/>
                                      </p:to>
                                    </p:set>
                                    <p:animEffect transition="in" filter="fade">
                                      <p:cBhvr>
                                        <p:cTn id="32" dur="500"/>
                                        <p:tgtEl>
                                          <p:spTgt spid="15775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7752"/>
                                        </p:tgtEl>
                                        <p:attrNameLst>
                                          <p:attrName>style.visibility</p:attrName>
                                        </p:attrNameLst>
                                      </p:cBhvr>
                                      <p:to>
                                        <p:strVal val="visible"/>
                                      </p:to>
                                    </p:set>
                                    <p:animEffect transition="in" filter="fade">
                                      <p:cBhvr>
                                        <p:cTn id="35" dur="500"/>
                                        <p:tgtEl>
                                          <p:spTgt spid="15775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fltVal val="0"/>
                                          </p:val>
                                        </p:tav>
                                        <p:tav tm="100000">
                                          <p:val>
                                            <p:strVal val="#ppt_h"/>
                                          </p:val>
                                        </p:tav>
                                      </p:tavLst>
                                    </p:anim>
                                    <p:animEffect transition="in" filter="fade">
                                      <p:cBhvr>
                                        <p:cTn id="42" dur="500"/>
                                        <p:tgtEl>
                                          <p:spTgt spid="4"/>
                                        </p:tgtEl>
                                      </p:cBhvr>
                                    </p:animEffect>
                                  </p:childTnLst>
                                  <p:subTnLst>
                                    <p:audio>
                                      <p:cMediaNode>
                                        <p:cTn display="0" masterRel="sameClick">
                                          <p:stCondLst>
                                            <p:cond evt="begin" delay="0">
                                              <p:tn val="38"/>
                                            </p:cond>
                                          </p:stCondLst>
                                          <p:endCondLst>
                                            <p:cond evt="onStopAudio" delay="0">
                                              <p:tgtEl>
                                                <p:sldTgt/>
                                              </p:tgtEl>
                                            </p:cond>
                                          </p:endCondLst>
                                        </p:cTn>
                                        <p:tgtEl>
                                          <p:sndTgt r:embed="rId5" name="cashreg.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500" fill="hold"/>
                                        <p:tgtEl>
                                          <p:spTgt spid="5"/>
                                        </p:tgtEl>
                                        <p:attrNameLst>
                                          <p:attrName>ppt_w</p:attrName>
                                        </p:attrNameLst>
                                      </p:cBhvr>
                                      <p:tavLst>
                                        <p:tav tm="0">
                                          <p:val>
                                            <p:fltVal val="0"/>
                                          </p:val>
                                        </p:tav>
                                        <p:tav tm="100000">
                                          <p:val>
                                            <p:strVal val="#ppt_w"/>
                                          </p:val>
                                        </p:tav>
                                      </p:tavLst>
                                    </p:anim>
                                    <p:anim calcmode="lin" valueType="num">
                                      <p:cBhvr>
                                        <p:cTn id="48" dur="500" fill="hold"/>
                                        <p:tgtEl>
                                          <p:spTgt spid="5"/>
                                        </p:tgtEl>
                                        <p:attrNameLst>
                                          <p:attrName>ppt_h</p:attrName>
                                        </p:attrNameLst>
                                      </p:cBhvr>
                                      <p:tavLst>
                                        <p:tav tm="0">
                                          <p:val>
                                            <p:fltVal val="0"/>
                                          </p:val>
                                        </p:tav>
                                        <p:tav tm="100000">
                                          <p:val>
                                            <p:strVal val="#ppt_h"/>
                                          </p:val>
                                        </p:tav>
                                      </p:tavLst>
                                    </p:anim>
                                    <p:animEffect transition="in" filter="fade">
                                      <p:cBhvr>
                                        <p:cTn id="49" dur="500"/>
                                        <p:tgtEl>
                                          <p:spTgt spid="5"/>
                                        </p:tgtEl>
                                      </p:cBhvr>
                                    </p:animEffect>
                                  </p:childTnLst>
                                  <p:subTnLst>
                                    <p:audio>
                                      <p:cMediaNode>
                                        <p:cTn display="0" masterRel="sameClick">
                                          <p:stCondLst>
                                            <p:cond evt="begin" delay="0">
                                              <p:tn val="45"/>
                                            </p:cond>
                                          </p:stCondLst>
                                          <p:endCondLst>
                                            <p:cond evt="onStopAudio" delay="0">
                                              <p:tgtEl>
                                                <p:sldTgt/>
                                              </p:tgtEl>
                                            </p:cond>
                                          </p:endCondLst>
                                        </p:cTn>
                                        <p:tgtEl>
                                          <p:sndTgt r:embed="rId5" name="cashreg.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p:cTn id="54" dur="500" fill="hold"/>
                                        <p:tgtEl>
                                          <p:spTgt spid="6"/>
                                        </p:tgtEl>
                                        <p:attrNameLst>
                                          <p:attrName>ppt_w</p:attrName>
                                        </p:attrNameLst>
                                      </p:cBhvr>
                                      <p:tavLst>
                                        <p:tav tm="0">
                                          <p:val>
                                            <p:fltVal val="0"/>
                                          </p:val>
                                        </p:tav>
                                        <p:tav tm="100000">
                                          <p:val>
                                            <p:strVal val="#ppt_w"/>
                                          </p:val>
                                        </p:tav>
                                      </p:tavLst>
                                    </p:anim>
                                    <p:anim calcmode="lin" valueType="num">
                                      <p:cBhvr>
                                        <p:cTn id="55" dur="500" fill="hold"/>
                                        <p:tgtEl>
                                          <p:spTgt spid="6"/>
                                        </p:tgtEl>
                                        <p:attrNameLst>
                                          <p:attrName>ppt_h</p:attrName>
                                        </p:attrNameLst>
                                      </p:cBhvr>
                                      <p:tavLst>
                                        <p:tav tm="0">
                                          <p:val>
                                            <p:fltVal val="0"/>
                                          </p:val>
                                        </p:tav>
                                        <p:tav tm="100000">
                                          <p:val>
                                            <p:strVal val="#ppt_h"/>
                                          </p:val>
                                        </p:tav>
                                      </p:tavLst>
                                    </p:anim>
                                    <p:animEffect transition="in" filter="fade">
                                      <p:cBhvr>
                                        <p:cTn id="56" dur="500"/>
                                        <p:tgtEl>
                                          <p:spTgt spid="6"/>
                                        </p:tgtEl>
                                      </p:cBhvr>
                                    </p:animEffect>
                                  </p:childTnLst>
                                  <p:subTnLst>
                                    <p:audio>
                                      <p:cMediaNode>
                                        <p:cTn display="0" masterRel="sameClick">
                                          <p:stCondLst>
                                            <p:cond evt="begin" delay="0">
                                              <p:tn val="52"/>
                                            </p:cond>
                                          </p:stCondLst>
                                          <p:endCondLst>
                                            <p:cond evt="onStopAudio" delay="0">
                                              <p:tgtEl>
                                                <p:sldTgt/>
                                              </p:tgtEl>
                                            </p:cond>
                                          </p:endCondLst>
                                        </p:cTn>
                                        <p:tgtEl>
                                          <p:sndTgt r:embed="rId5" name="cashreg.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57717"/>
                                        </p:tgtEl>
                                        <p:attrNameLst>
                                          <p:attrName>style.visibility</p:attrName>
                                        </p:attrNameLst>
                                      </p:cBhvr>
                                      <p:to>
                                        <p:strVal val="visible"/>
                                      </p:to>
                                    </p:set>
                                    <p:animEffect transition="in" filter="fade">
                                      <p:cBhvr>
                                        <p:cTn id="61" dur="500"/>
                                        <p:tgtEl>
                                          <p:spTgt spid="157717"/>
                                        </p:tgtEl>
                                      </p:cBhvr>
                                    </p:animEffect>
                                  </p:childTnLst>
                                  <p:subTnLst>
                                    <p:audio>
                                      <p:cMediaNode>
                                        <p:cTn display="0" masterRel="sameClick">
                                          <p:stCondLst>
                                            <p:cond evt="begin" delay="0">
                                              <p:tn val="59"/>
                                            </p:cond>
                                          </p:stCondLst>
                                          <p:endCondLst>
                                            <p:cond evt="onStopAudio" delay="0">
                                              <p:tgtEl>
                                                <p:sldTgt/>
                                              </p:tgtEl>
                                            </p:cond>
                                          </p:endCondLst>
                                        </p:cTn>
                                        <p:tgtEl>
                                          <p:sndTgt r:embed="rId6" name="click.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57718"/>
                                        </p:tgtEl>
                                        <p:attrNameLst>
                                          <p:attrName>style.visibility</p:attrName>
                                        </p:attrNameLst>
                                      </p:cBhvr>
                                      <p:to>
                                        <p:strVal val="visible"/>
                                      </p:to>
                                    </p:set>
                                    <p:animEffect transition="in" filter="fade">
                                      <p:cBhvr>
                                        <p:cTn id="66" dur="500"/>
                                        <p:tgtEl>
                                          <p:spTgt spid="157718"/>
                                        </p:tgtEl>
                                      </p:cBhvr>
                                    </p:animEffect>
                                  </p:childTnLst>
                                  <p:subTnLst>
                                    <p:audio>
                                      <p:cMediaNode>
                                        <p:cTn display="0" masterRel="sameClick">
                                          <p:stCondLst>
                                            <p:cond evt="begin" delay="0">
                                              <p:tn val="64"/>
                                            </p:cond>
                                          </p:stCondLst>
                                          <p:endCondLst>
                                            <p:cond evt="onStopAudio" delay="0">
                                              <p:tgtEl>
                                                <p:sldTgt/>
                                              </p:tgtEl>
                                            </p:cond>
                                          </p:endCondLst>
                                        </p:cTn>
                                        <p:tgtEl>
                                          <p:sndTgt r:embed="rId6" name="click.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57719"/>
                                        </p:tgtEl>
                                        <p:attrNameLst>
                                          <p:attrName>style.visibility</p:attrName>
                                        </p:attrNameLst>
                                      </p:cBhvr>
                                      <p:to>
                                        <p:strVal val="visible"/>
                                      </p:to>
                                    </p:set>
                                    <p:animEffect transition="in" filter="fade">
                                      <p:cBhvr>
                                        <p:cTn id="71" dur="500"/>
                                        <p:tgtEl>
                                          <p:spTgt spid="157719"/>
                                        </p:tgtEl>
                                      </p:cBhvr>
                                    </p:animEffect>
                                  </p:childTnLst>
                                  <p:subTnLst>
                                    <p:audio>
                                      <p:cMediaNode>
                                        <p:cTn display="0" masterRel="sameClick">
                                          <p:stCondLst>
                                            <p:cond evt="begin" delay="0">
                                              <p:tn val="69"/>
                                            </p:cond>
                                          </p:stCondLst>
                                          <p:endCondLst>
                                            <p:cond evt="onStopAudio" delay="0">
                                              <p:tgtEl>
                                                <p:sldTgt/>
                                              </p:tgtEl>
                                            </p:cond>
                                          </p:endCondLst>
                                        </p:cTn>
                                        <p:tgtEl>
                                          <p:sndTgt r:embed="rId6" name="click.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34234"/>
                                        </p:tgtEl>
                                        <p:attrNameLst>
                                          <p:attrName>style.visibility</p:attrName>
                                        </p:attrNameLst>
                                      </p:cBhvr>
                                      <p:to>
                                        <p:strVal val="visible"/>
                                      </p:to>
                                    </p:set>
                                    <p:animEffect transition="in" filter="fade">
                                      <p:cBhvr>
                                        <p:cTn id="76" dur="500"/>
                                        <p:tgtEl>
                                          <p:spTgt spid="134234"/>
                                        </p:tgtEl>
                                      </p:cBhvr>
                                    </p:animEffect>
                                  </p:childTnLst>
                                  <p:subTnLst>
                                    <p:audio>
                                      <p:cMediaNode>
                                        <p:cTn display="0" masterRel="sameClick">
                                          <p:stCondLst>
                                            <p:cond evt="begin" delay="0">
                                              <p:tn val="74"/>
                                            </p:cond>
                                          </p:stCondLst>
                                          <p:endCondLst>
                                            <p:cond evt="onStopAudio" delay="0">
                                              <p:tgtEl>
                                                <p:sldTgt/>
                                              </p:tgtEl>
                                            </p:cond>
                                          </p:endCondLst>
                                        </p:cTn>
                                        <p:tgtEl>
                                          <p:sndTgt r:embed="rId6" name="click.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57709"/>
                                        </p:tgtEl>
                                        <p:attrNameLst>
                                          <p:attrName>style.visibility</p:attrName>
                                        </p:attrNameLst>
                                      </p:cBhvr>
                                      <p:to>
                                        <p:strVal val="visible"/>
                                      </p:to>
                                    </p:set>
                                    <p:animEffect transition="in" filter="fade">
                                      <p:cBhvr>
                                        <p:cTn id="81" dur="500"/>
                                        <p:tgtEl>
                                          <p:spTgt spid="157709"/>
                                        </p:tgtEl>
                                      </p:cBhvr>
                                    </p:animEffect>
                                  </p:childTnLst>
                                  <p:subTnLst>
                                    <p:audio>
                                      <p:cMediaNode>
                                        <p:cTn display="0" masterRel="sameClick">
                                          <p:stCondLst>
                                            <p:cond evt="begin" delay="0">
                                              <p:tn val="79"/>
                                            </p:cond>
                                          </p:stCondLst>
                                          <p:endCondLst>
                                            <p:cond evt="onStopAudio" delay="0">
                                              <p:tgtEl>
                                                <p:sldTgt/>
                                              </p:tgtEl>
                                            </p:cond>
                                          </p:endCondLst>
                                        </p:cTn>
                                        <p:tgtEl>
                                          <p:sndTgt r:embed="rId6" name="click.wav"/>
                                        </p:tgtEl>
                                      </p:cMediaNode>
                                    </p:audio>
                                  </p:subTnLst>
                                </p:cTn>
                              </p:par>
                              <p:par>
                                <p:cTn id="82" presetID="10" presetClass="entr" presetSubtype="0" fill="hold" grpId="0" nodeType="withEffect">
                                  <p:stCondLst>
                                    <p:cond delay="0"/>
                                  </p:stCondLst>
                                  <p:childTnLst>
                                    <p:set>
                                      <p:cBhvr>
                                        <p:cTn id="83" dur="1" fill="hold">
                                          <p:stCondLst>
                                            <p:cond delay="0"/>
                                          </p:stCondLst>
                                        </p:cTn>
                                        <p:tgtEl>
                                          <p:spTgt spid="157713"/>
                                        </p:tgtEl>
                                        <p:attrNameLst>
                                          <p:attrName>style.visibility</p:attrName>
                                        </p:attrNameLst>
                                      </p:cBhvr>
                                      <p:to>
                                        <p:strVal val="visible"/>
                                      </p:to>
                                    </p:set>
                                    <p:animEffect transition="in" filter="fade">
                                      <p:cBhvr>
                                        <p:cTn id="84" dur="500"/>
                                        <p:tgtEl>
                                          <p:spTgt spid="157713"/>
                                        </p:tgtEl>
                                      </p:cBhvr>
                                    </p:animEffect>
                                  </p:childTnLst>
                                  <p:subTnLst>
                                    <p:audio>
                                      <p:cMediaNode>
                                        <p:cTn display="0" masterRel="sameClick">
                                          <p:stCondLst>
                                            <p:cond evt="begin" delay="0">
                                              <p:tn val="82"/>
                                            </p:cond>
                                          </p:stCondLst>
                                          <p:endCondLst>
                                            <p:cond evt="onStopAudio" delay="0">
                                              <p:tgtEl>
                                                <p:sldTgt/>
                                              </p:tgtEl>
                                            </p:cond>
                                          </p:endCondLst>
                                        </p:cTn>
                                        <p:tgtEl>
                                          <p:sndTgt r:embed="rId6" name="click.wav"/>
                                        </p:tgtEl>
                                      </p:cMediaNode>
                                    </p:audio>
                                  </p:subTnLst>
                                </p:cTn>
                              </p:par>
                              <p:par>
                                <p:cTn id="85" presetID="10" presetClass="entr" presetSubtype="0" fill="hold" grpId="0" nodeType="withEffect">
                                  <p:stCondLst>
                                    <p:cond delay="0"/>
                                  </p:stCondLst>
                                  <p:childTnLst>
                                    <p:set>
                                      <p:cBhvr>
                                        <p:cTn id="86" dur="1" fill="hold">
                                          <p:stCondLst>
                                            <p:cond delay="0"/>
                                          </p:stCondLst>
                                        </p:cTn>
                                        <p:tgtEl>
                                          <p:spTgt spid="157705"/>
                                        </p:tgtEl>
                                        <p:attrNameLst>
                                          <p:attrName>style.visibility</p:attrName>
                                        </p:attrNameLst>
                                      </p:cBhvr>
                                      <p:to>
                                        <p:strVal val="visible"/>
                                      </p:to>
                                    </p:set>
                                    <p:animEffect transition="in" filter="fade">
                                      <p:cBhvr>
                                        <p:cTn id="87" dur="500"/>
                                        <p:tgtEl>
                                          <p:spTgt spid="157705"/>
                                        </p:tgtEl>
                                      </p:cBhvr>
                                    </p:animEffect>
                                  </p:childTnLst>
                                  <p:subTnLst>
                                    <p:audio>
                                      <p:cMediaNode>
                                        <p:cTn display="0" masterRel="sameClick">
                                          <p:stCondLst>
                                            <p:cond evt="begin" delay="0">
                                              <p:tn val="85"/>
                                            </p:cond>
                                          </p:stCondLst>
                                          <p:endCondLst>
                                            <p:cond evt="onStopAudio" delay="0">
                                              <p:tgtEl>
                                                <p:sldTgt/>
                                              </p:tgtEl>
                                            </p:cond>
                                          </p:endCondLst>
                                        </p:cTn>
                                        <p:tgtEl>
                                          <p:sndTgt r:embed="rId6" name="click.wav"/>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57704"/>
                                        </p:tgtEl>
                                        <p:attrNameLst>
                                          <p:attrName>style.visibility</p:attrName>
                                        </p:attrNameLst>
                                      </p:cBhvr>
                                      <p:to>
                                        <p:strVal val="visible"/>
                                      </p:to>
                                    </p:set>
                                    <p:animEffect transition="in" filter="fade">
                                      <p:cBhvr>
                                        <p:cTn id="92" dur="500"/>
                                        <p:tgtEl>
                                          <p:spTgt spid="157704"/>
                                        </p:tgtEl>
                                      </p:cBhvr>
                                    </p:animEffect>
                                  </p:childTnLst>
                                  <p:subTnLst>
                                    <p:audio>
                                      <p:cMediaNode>
                                        <p:cTn display="0" masterRel="sameClick">
                                          <p:stCondLst>
                                            <p:cond evt="begin" delay="0">
                                              <p:tn val="90"/>
                                            </p:cond>
                                          </p:stCondLst>
                                          <p:endCondLst>
                                            <p:cond evt="onStopAudio" delay="0">
                                              <p:tgtEl>
                                                <p:sldTgt/>
                                              </p:tgtEl>
                                            </p:cond>
                                          </p:endCondLst>
                                        </p:cTn>
                                        <p:tgtEl>
                                          <p:sndTgt r:embed="rId6" name="click.wav"/>
                                        </p:tgtEl>
                                      </p:cMediaNode>
                                    </p:audio>
                                  </p:subTnLst>
                                </p:cTn>
                              </p:par>
                              <p:par>
                                <p:cTn id="93" presetID="10" presetClass="entr" presetSubtype="0" fill="hold" grpId="0" nodeType="withEffect">
                                  <p:stCondLst>
                                    <p:cond delay="0"/>
                                  </p:stCondLst>
                                  <p:childTnLst>
                                    <p:set>
                                      <p:cBhvr>
                                        <p:cTn id="94" dur="1" fill="hold">
                                          <p:stCondLst>
                                            <p:cond delay="0"/>
                                          </p:stCondLst>
                                        </p:cTn>
                                        <p:tgtEl>
                                          <p:spTgt spid="157708"/>
                                        </p:tgtEl>
                                        <p:attrNameLst>
                                          <p:attrName>style.visibility</p:attrName>
                                        </p:attrNameLst>
                                      </p:cBhvr>
                                      <p:to>
                                        <p:strVal val="visible"/>
                                      </p:to>
                                    </p:set>
                                    <p:animEffect transition="in" filter="fade">
                                      <p:cBhvr>
                                        <p:cTn id="95" dur="500"/>
                                        <p:tgtEl>
                                          <p:spTgt spid="157708"/>
                                        </p:tgtEl>
                                      </p:cBhvr>
                                    </p:animEffect>
                                  </p:childTnLst>
                                  <p:subTnLst>
                                    <p:audio>
                                      <p:cMediaNode>
                                        <p:cTn display="0" masterRel="sameClick">
                                          <p:stCondLst>
                                            <p:cond evt="begin" delay="0">
                                              <p:tn val="93"/>
                                            </p:cond>
                                          </p:stCondLst>
                                          <p:endCondLst>
                                            <p:cond evt="onStopAudio" delay="0">
                                              <p:tgtEl>
                                                <p:sldTgt/>
                                              </p:tgtEl>
                                            </p:cond>
                                          </p:endCondLst>
                                        </p:cTn>
                                        <p:tgtEl>
                                          <p:sndTgt r:embed="rId6" name="click.wav"/>
                                        </p:tgtEl>
                                      </p:cMediaNode>
                                    </p:audio>
                                  </p:subTnLst>
                                </p:cTn>
                              </p:par>
                              <p:par>
                                <p:cTn id="96" presetID="10" presetClass="entr" presetSubtype="0" fill="hold" grpId="0" nodeType="withEffect">
                                  <p:stCondLst>
                                    <p:cond delay="0"/>
                                  </p:stCondLst>
                                  <p:childTnLst>
                                    <p:set>
                                      <p:cBhvr>
                                        <p:cTn id="97" dur="1" fill="hold">
                                          <p:stCondLst>
                                            <p:cond delay="0"/>
                                          </p:stCondLst>
                                        </p:cTn>
                                        <p:tgtEl>
                                          <p:spTgt spid="157712"/>
                                        </p:tgtEl>
                                        <p:attrNameLst>
                                          <p:attrName>style.visibility</p:attrName>
                                        </p:attrNameLst>
                                      </p:cBhvr>
                                      <p:to>
                                        <p:strVal val="visible"/>
                                      </p:to>
                                    </p:set>
                                    <p:animEffect transition="in" filter="fade">
                                      <p:cBhvr>
                                        <p:cTn id="98" dur="500"/>
                                        <p:tgtEl>
                                          <p:spTgt spid="157712"/>
                                        </p:tgtEl>
                                      </p:cBhvr>
                                    </p:animEffect>
                                  </p:childTnLst>
                                  <p:subTnLst>
                                    <p:audio>
                                      <p:cMediaNode>
                                        <p:cTn display="0" masterRel="sameClick">
                                          <p:stCondLst>
                                            <p:cond evt="begin" delay="0">
                                              <p:tn val="96"/>
                                            </p:cond>
                                          </p:stCondLst>
                                          <p:endCondLst>
                                            <p:cond evt="onStopAudio" delay="0">
                                              <p:tgtEl>
                                                <p:sldTgt/>
                                              </p:tgtEl>
                                            </p:cond>
                                          </p:endCondLst>
                                        </p:cTn>
                                        <p:tgtEl>
                                          <p:sndTgt r:embed="rId6" name="click.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157714"/>
                                        </p:tgtEl>
                                        <p:attrNameLst>
                                          <p:attrName>style.visibility</p:attrName>
                                        </p:attrNameLst>
                                      </p:cBhvr>
                                      <p:to>
                                        <p:strVal val="visible"/>
                                      </p:to>
                                    </p:set>
                                    <p:animEffect transition="in" filter="fade">
                                      <p:cBhvr>
                                        <p:cTn id="103" dur="500"/>
                                        <p:tgtEl>
                                          <p:spTgt spid="157714"/>
                                        </p:tgtEl>
                                      </p:cBhvr>
                                    </p:animEffect>
                                  </p:childTnLst>
                                  <p:subTnLst>
                                    <p:audio>
                                      <p:cMediaNode>
                                        <p:cTn display="0" masterRel="sameClick">
                                          <p:stCondLst>
                                            <p:cond evt="begin" delay="0">
                                              <p:tn val="101"/>
                                            </p:cond>
                                          </p:stCondLst>
                                          <p:endCondLst>
                                            <p:cond evt="onStopAudio" delay="0">
                                              <p:tgtEl>
                                                <p:sldTgt/>
                                              </p:tgtEl>
                                            </p:cond>
                                          </p:endCondLst>
                                        </p:cTn>
                                        <p:tgtEl>
                                          <p:sndTgt r:embed="rId6" name="click.wav"/>
                                        </p:tgtEl>
                                      </p:cMediaNode>
                                    </p:audio>
                                  </p:subTnLst>
                                </p:cTn>
                              </p:par>
                            </p:childTnLst>
                          </p:cTn>
                        </p:par>
                      </p:childTnLst>
                    </p:cTn>
                  </p:par>
                  <p:par>
                    <p:cTn id="104" fill="hold" nodeType="clickPar">
                      <p:stCondLst>
                        <p:cond delay="indefinite"/>
                      </p:stCondLst>
                      <p:childTnLst>
                        <p:par>
                          <p:cTn id="105" fill="hold" nodeType="withGroup">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157703"/>
                                        </p:tgtEl>
                                        <p:attrNameLst>
                                          <p:attrName>style.visibility</p:attrName>
                                        </p:attrNameLst>
                                      </p:cBhvr>
                                      <p:to>
                                        <p:strVal val="visible"/>
                                      </p:to>
                                    </p:set>
                                    <p:animEffect transition="in" filter="fade">
                                      <p:cBhvr>
                                        <p:cTn id="108" dur="500"/>
                                        <p:tgtEl>
                                          <p:spTgt spid="157703"/>
                                        </p:tgtEl>
                                      </p:cBhvr>
                                    </p:animEffect>
                                  </p:childTnLst>
                                  <p:subTnLst>
                                    <p:audio>
                                      <p:cMediaNode>
                                        <p:cTn display="0" masterRel="sameClick">
                                          <p:stCondLst>
                                            <p:cond evt="begin" delay="0">
                                              <p:tn val="106"/>
                                            </p:cond>
                                          </p:stCondLst>
                                          <p:endCondLst>
                                            <p:cond evt="onStopAudio" delay="0">
                                              <p:tgtEl>
                                                <p:sldTgt/>
                                              </p:tgtEl>
                                            </p:cond>
                                          </p:endCondLst>
                                        </p:cTn>
                                        <p:tgtEl>
                                          <p:sndTgt r:embed="rId6" name="click.wav"/>
                                        </p:tgtEl>
                                      </p:cMediaNode>
                                    </p:audio>
                                  </p:subTnLst>
                                </p:cTn>
                              </p:par>
                              <p:par>
                                <p:cTn id="109" presetID="10" presetClass="entr" presetSubtype="0" fill="hold" grpId="0" nodeType="withEffect">
                                  <p:stCondLst>
                                    <p:cond delay="0"/>
                                  </p:stCondLst>
                                  <p:childTnLst>
                                    <p:set>
                                      <p:cBhvr>
                                        <p:cTn id="110" dur="1" fill="hold">
                                          <p:stCondLst>
                                            <p:cond delay="0"/>
                                          </p:stCondLst>
                                        </p:cTn>
                                        <p:tgtEl>
                                          <p:spTgt spid="157707"/>
                                        </p:tgtEl>
                                        <p:attrNameLst>
                                          <p:attrName>style.visibility</p:attrName>
                                        </p:attrNameLst>
                                      </p:cBhvr>
                                      <p:to>
                                        <p:strVal val="visible"/>
                                      </p:to>
                                    </p:set>
                                    <p:animEffect transition="in" filter="fade">
                                      <p:cBhvr>
                                        <p:cTn id="111" dur="500"/>
                                        <p:tgtEl>
                                          <p:spTgt spid="157707"/>
                                        </p:tgtEl>
                                      </p:cBhvr>
                                    </p:animEffect>
                                  </p:childTnLst>
                                  <p:subTnLst>
                                    <p:audio>
                                      <p:cMediaNode>
                                        <p:cTn display="0" masterRel="sameClick">
                                          <p:stCondLst>
                                            <p:cond evt="begin" delay="0">
                                              <p:tn val="109"/>
                                            </p:cond>
                                          </p:stCondLst>
                                          <p:endCondLst>
                                            <p:cond evt="onStopAudio" delay="0">
                                              <p:tgtEl>
                                                <p:sldTgt/>
                                              </p:tgtEl>
                                            </p:cond>
                                          </p:endCondLst>
                                        </p:cTn>
                                        <p:tgtEl>
                                          <p:sndTgt r:embed="rId6" name="click.wav"/>
                                        </p:tgtEl>
                                      </p:cMediaNode>
                                    </p:audio>
                                  </p:subTnLst>
                                </p:cTn>
                              </p:par>
                              <p:par>
                                <p:cTn id="112" presetID="10" presetClass="entr" presetSubtype="0" fill="hold" grpId="0" nodeType="withEffect">
                                  <p:stCondLst>
                                    <p:cond delay="0"/>
                                  </p:stCondLst>
                                  <p:childTnLst>
                                    <p:set>
                                      <p:cBhvr>
                                        <p:cTn id="113" dur="1" fill="hold">
                                          <p:stCondLst>
                                            <p:cond delay="0"/>
                                          </p:stCondLst>
                                        </p:cTn>
                                        <p:tgtEl>
                                          <p:spTgt spid="157711"/>
                                        </p:tgtEl>
                                        <p:attrNameLst>
                                          <p:attrName>style.visibility</p:attrName>
                                        </p:attrNameLst>
                                      </p:cBhvr>
                                      <p:to>
                                        <p:strVal val="visible"/>
                                      </p:to>
                                    </p:set>
                                    <p:animEffect transition="in" filter="fade">
                                      <p:cBhvr>
                                        <p:cTn id="114" dur="500"/>
                                        <p:tgtEl>
                                          <p:spTgt spid="157711"/>
                                        </p:tgtEl>
                                      </p:cBhvr>
                                    </p:animEffect>
                                  </p:childTnLst>
                                  <p:subTnLst>
                                    <p:audio>
                                      <p:cMediaNode>
                                        <p:cTn display="0" masterRel="sameClick">
                                          <p:stCondLst>
                                            <p:cond evt="begin" delay="0">
                                              <p:tn val="112"/>
                                            </p:cond>
                                          </p:stCondLst>
                                          <p:endCondLst>
                                            <p:cond evt="onStopAudio" delay="0">
                                              <p:tgtEl>
                                                <p:sldTgt/>
                                              </p:tgtEl>
                                            </p:cond>
                                          </p:endCondLst>
                                        </p:cTn>
                                        <p:tgtEl>
                                          <p:sndTgt r:embed="rId6" name="click.wav"/>
                                        </p:tgtEl>
                                      </p:cMediaNode>
                                    </p:audio>
                                  </p:subTnLst>
                                </p:cTn>
                              </p:par>
                            </p:childTnLst>
                          </p:cTn>
                        </p:par>
                      </p:childTnLst>
                    </p:cTn>
                  </p:par>
                  <p:par>
                    <p:cTn id="115" fill="hold" nodeType="clickPar">
                      <p:stCondLst>
                        <p:cond delay="indefinite"/>
                      </p:stCondLst>
                      <p:childTnLst>
                        <p:par>
                          <p:cTn id="116" fill="hold" nodeType="withGroup">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157715"/>
                                        </p:tgtEl>
                                        <p:attrNameLst>
                                          <p:attrName>style.visibility</p:attrName>
                                        </p:attrNameLst>
                                      </p:cBhvr>
                                      <p:to>
                                        <p:strVal val="visible"/>
                                      </p:to>
                                    </p:set>
                                    <p:animEffect transition="in" filter="fade">
                                      <p:cBhvr>
                                        <p:cTn id="119" dur="500"/>
                                        <p:tgtEl>
                                          <p:spTgt spid="157715"/>
                                        </p:tgtEl>
                                      </p:cBhvr>
                                    </p:animEffect>
                                  </p:childTnLst>
                                  <p:subTnLst>
                                    <p:audio>
                                      <p:cMediaNode>
                                        <p:cTn display="0" masterRel="sameClick">
                                          <p:stCondLst>
                                            <p:cond evt="begin" delay="0">
                                              <p:tn val="117"/>
                                            </p:cond>
                                          </p:stCondLst>
                                          <p:endCondLst>
                                            <p:cond evt="onStopAudio" delay="0">
                                              <p:tgtEl>
                                                <p:sldTgt/>
                                              </p:tgtEl>
                                            </p:cond>
                                          </p:endCondLst>
                                        </p:cTn>
                                        <p:tgtEl>
                                          <p:sndTgt r:embed="rId6" name="click.wav"/>
                                        </p:tgtEl>
                                      </p:cMediaNode>
                                    </p:audio>
                                  </p:subTnLst>
                                </p:cTn>
                              </p:par>
                            </p:childTnLst>
                          </p:cTn>
                        </p:par>
                      </p:childTnLst>
                    </p:cTn>
                  </p:par>
                  <p:par>
                    <p:cTn id="120" fill="hold" nodeType="clickPar">
                      <p:stCondLst>
                        <p:cond delay="indefinite"/>
                      </p:stCondLst>
                      <p:childTnLst>
                        <p:par>
                          <p:cTn id="121" fill="hold" nodeType="withGroup">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157702"/>
                                        </p:tgtEl>
                                        <p:attrNameLst>
                                          <p:attrName>style.visibility</p:attrName>
                                        </p:attrNameLst>
                                      </p:cBhvr>
                                      <p:to>
                                        <p:strVal val="visible"/>
                                      </p:to>
                                    </p:set>
                                    <p:animEffect transition="in" filter="fade">
                                      <p:cBhvr>
                                        <p:cTn id="124" dur="500"/>
                                        <p:tgtEl>
                                          <p:spTgt spid="157702"/>
                                        </p:tgtEl>
                                      </p:cBhvr>
                                    </p:animEffect>
                                  </p:childTnLst>
                                  <p:subTnLst>
                                    <p:audio>
                                      <p:cMediaNode>
                                        <p:cTn display="0" masterRel="sameClick">
                                          <p:stCondLst>
                                            <p:cond evt="begin" delay="0">
                                              <p:tn val="122"/>
                                            </p:cond>
                                          </p:stCondLst>
                                          <p:endCondLst>
                                            <p:cond evt="onStopAudio" delay="0">
                                              <p:tgtEl>
                                                <p:sldTgt/>
                                              </p:tgtEl>
                                            </p:cond>
                                          </p:endCondLst>
                                        </p:cTn>
                                        <p:tgtEl>
                                          <p:sndTgt r:embed="rId6" name="click.wav"/>
                                        </p:tgtEl>
                                      </p:cMediaNode>
                                    </p:audio>
                                  </p:subTnLst>
                                </p:cTn>
                              </p:par>
                              <p:par>
                                <p:cTn id="125" presetID="10" presetClass="entr" presetSubtype="0" fill="hold" grpId="0" nodeType="withEffect">
                                  <p:stCondLst>
                                    <p:cond delay="0"/>
                                  </p:stCondLst>
                                  <p:childTnLst>
                                    <p:set>
                                      <p:cBhvr>
                                        <p:cTn id="126" dur="1" fill="hold">
                                          <p:stCondLst>
                                            <p:cond delay="0"/>
                                          </p:stCondLst>
                                        </p:cTn>
                                        <p:tgtEl>
                                          <p:spTgt spid="157706"/>
                                        </p:tgtEl>
                                        <p:attrNameLst>
                                          <p:attrName>style.visibility</p:attrName>
                                        </p:attrNameLst>
                                      </p:cBhvr>
                                      <p:to>
                                        <p:strVal val="visible"/>
                                      </p:to>
                                    </p:set>
                                    <p:animEffect transition="in" filter="fade">
                                      <p:cBhvr>
                                        <p:cTn id="127" dur="500"/>
                                        <p:tgtEl>
                                          <p:spTgt spid="157706"/>
                                        </p:tgtEl>
                                      </p:cBhvr>
                                    </p:animEffect>
                                  </p:childTnLst>
                                  <p:subTnLst>
                                    <p:audio>
                                      <p:cMediaNode>
                                        <p:cTn display="0" masterRel="sameClick">
                                          <p:stCondLst>
                                            <p:cond evt="begin" delay="0">
                                              <p:tn val="125"/>
                                            </p:cond>
                                          </p:stCondLst>
                                          <p:endCondLst>
                                            <p:cond evt="onStopAudio" delay="0">
                                              <p:tgtEl>
                                                <p:sldTgt/>
                                              </p:tgtEl>
                                            </p:cond>
                                          </p:endCondLst>
                                        </p:cTn>
                                        <p:tgtEl>
                                          <p:sndTgt r:embed="rId6" name="click.wav"/>
                                        </p:tgtEl>
                                      </p:cMediaNode>
                                    </p:audio>
                                  </p:subTnLst>
                                </p:cTn>
                              </p:par>
                              <p:par>
                                <p:cTn id="128" presetID="10" presetClass="entr" presetSubtype="0" fill="hold" grpId="0" nodeType="withEffect">
                                  <p:stCondLst>
                                    <p:cond delay="0"/>
                                  </p:stCondLst>
                                  <p:childTnLst>
                                    <p:set>
                                      <p:cBhvr>
                                        <p:cTn id="129" dur="1" fill="hold">
                                          <p:stCondLst>
                                            <p:cond delay="0"/>
                                          </p:stCondLst>
                                        </p:cTn>
                                        <p:tgtEl>
                                          <p:spTgt spid="157710"/>
                                        </p:tgtEl>
                                        <p:attrNameLst>
                                          <p:attrName>style.visibility</p:attrName>
                                        </p:attrNameLst>
                                      </p:cBhvr>
                                      <p:to>
                                        <p:strVal val="visible"/>
                                      </p:to>
                                    </p:set>
                                    <p:animEffect transition="in" filter="fade">
                                      <p:cBhvr>
                                        <p:cTn id="130" dur="500"/>
                                        <p:tgtEl>
                                          <p:spTgt spid="157710"/>
                                        </p:tgtEl>
                                      </p:cBhvr>
                                    </p:animEffect>
                                  </p:childTnLst>
                                  <p:subTnLst>
                                    <p:audio>
                                      <p:cMediaNode>
                                        <p:cTn display="0" masterRel="sameClick">
                                          <p:stCondLst>
                                            <p:cond evt="begin" delay="0">
                                              <p:tn val="128"/>
                                            </p:cond>
                                          </p:stCondLst>
                                          <p:endCondLst>
                                            <p:cond evt="onStopAudio" delay="0">
                                              <p:tgtEl>
                                                <p:sldTgt/>
                                              </p:tgtEl>
                                            </p:cond>
                                          </p:endCondLst>
                                        </p:cTn>
                                        <p:tgtEl>
                                          <p:sndTgt r:embed="rId6" name="click.wav"/>
                                        </p:tgtEl>
                                      </p:cMediaNode>
                                    </p:audio>
                                  </p:subTnLst>
                                </p:cTn>
                              </p:par>
                            </p:childTnLst>
                          </p:cTn>
                        </p:par>
                      </p:childTnLst>
                    </p:cTn>
                  </p:par>
                  <p:par>
                    <p:cTn id="131" fill="hold" nodeType="clickPar">
                      <p:stCondLst>
                        <p:cond delay="indefinite"/>
                      </p:stCondLst>
                      <p:childTnLst>
                        <p:par>
                          <p:cTn id="132" fill="hold" nodeType="withGroup">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157716"/>
                                        </p:tgtEl>
                                        <p:attrNameLst>
                                          <p:attrName>style.visibility</p:attrName>
                                        </p:attrNameLst>
                                      </p:cBhvr>
                                      <p:to>
                                        <p:strVal val="visible"/>
                                      </p:to>
                                    </p:set>
                                    <p:animEffect transition="in" filter="fade">
                                      <p:cBhvr>
                                        <p:cTn id="135" dur="500"/>
                                        <p:tgtEl>
                                          <p:spTgt spid="157716"/>
                                        </p:tgtEl>
                                      </p:cBhvr>
                                    </p:animEffect>
                                  </p:childTnLst>
                                  <p:subTnLst>
                                    <p:audio>
                                      <p:cMediaNode>
                                        <p:cTn display="0" masterRel="sameClick">
                                          <p:stCondLst>
                                            <p:cond evt="begin" delay="0">
                                              <p:tn val="133"/>
                                            </p:cond>
                                          </p:stCondLst>
                                          <p:endCondLst>
                                            <p:cond evt="onStopAudio" delay="0">
                                              <p:tgtEl>
                                                <p:sldTgt/>
                                              </p:tgtEl>
                                            </p:cond>
                                          </p:endCondLst>
                                        </p:cTn>
                                        <p:tgtEl>
                                          <p:sndTgt r:embed="rId6" name="click.wav"/>
                                        </p:tgtEl>
                                      </p:cMediaNode>
                                    </p:audio>
                                  </p:subTnLst>
                                </p:cTn>
                              </p:par>
                            </p:childTnLst>
                          </p:cTn>
                        </p:par>
                      </p:childTnLst>
                    </p:cTn>
                  </p:par>
                  <p:par>
                    <p:cTn id="136" fill="hold" nodeType="clickPar">
                      <p:stCondLst>
                        <p:cond delay="indefinite"/>
                      </p:stCondLst>
                      <p:childTnLst>
                        <p:par>
                          <p:cTn id="137" fill="hold" nodeType="withGroup">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157734"/>
                                        </p:tgtEl>
                                        <p:attrNameLst>
                                          <p:attrName>style.visibility</p:attrName>
                                        </p:attrNameLst>
                                      </p:cBhvr>
                                      <p:to>
                                        <p:strVal val="visible"/>
                                      </p:to>
                                    </p:set>
                                    <p:animEffect transition="in" filter="fade">
                                      <p:cBhvr>
                                        <p:cTn id="140" dur="500"/>
                                        <p:tgtEl>
                                          <p:spTgt spid="157734"/>
                                        </p:tgtEl>
                                      </p:cBhvr>
                                    </p:animEffect>
                                  </p:childTnLst>
                                  <p:subTnLst>
                                    <p:audio>
                                      <p:cMediaNode>
                                        <p:cTn display="0" masterRel="sameClick">
                                          <p:stCondLst>
                                            <p:cond evt="begin" delay="0">
                                              <p:tn val="138"/>
                                            </p:cond>
                                          </p:stCondLst>
                                          <p:endCondLst>
                                            <p:cond evt="onStopAudio" delay="0">
                                              <p:tgtEl>
                                                <p:sldTgt/>
                                              </p:tgtEl>
                                            </p:cond>
                                          </p:endCondLst>
                                        </p:cTn>
                                        <p:tgtEl>
                                          <p:sndTgt r:embed="rId6" name="click.wav"/>
                                        </p:tgtEl>
                                      </p:cMediaNode>
                                    </p:audio>
                                  </p:subTnLst>
                                </p:cTn>
                              </p:par>
                            </p:childTnLst>
                          </p:cTn>
                        </p:par>
                      </p:childTnLst>
                    </p:cTn>
                  </p:par>
                  <p:par>
                    <p:cTn id="141" fill="hold" nodeType="clickPar">
                      <p:stCondLst>
                        <p:cond delay="indefinite"/>
                      </p:stCondLst>
                      <p:childTnLst>
                        <p:par>
                          <p:cTn id="142" fill="hold" nodeType="withGroup">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157735"/>
                                        </p:tgtEl>
                                        <p:attrNameLst>
                                          <p:attrName>style.visibility</p:attrName>
                                        </p:attrNameLst>
                                      </p:cBhvr>
                                      <p:to>
                                        <p:strVal val="visible"/>
                                      </p:to>
                                    </p:set>
                                    <p:animEffect transition="in" filter="fade">
                                      <p:cBhvr>
                                        <p:cTn id="145" dur="500"/>
                                        <p:tgtEl>
                                          <p:spTgt spid="157735"/>
                                        </p:tgtEl>
                                      </p:cBhvr>
                                    </p:animEffect>
                                  </p:childTnLst>
                                  <p:subTnLst>
                                    <p:audio>
                                      <p:cMediaNode>
                                        <p:cTn display="0" masterRel="sameClick">
                                          <p:stCondLst>
                                            <p:cond evt="begin" delay="0">
                                              <p:tn val="143"/>
                                            </p:cond>
                                          </p:stCondLst>
                                          <p:endCondLst>
                                            <p:cond evt="onStopAudio" delay="0">
                                              <p:tgtEl>
                                                <p:sldTgt/>
                                              </p:tgtEl>
                                            </p:cond>
                                          </p:endCondLst>
                                        </p:cTn>
                                        <p:tgtEl>
                                          <p:sndTgt r:embed="rId6" name="click.wav"/>
                                        </p:tgtEl>
                                      </p:cMediaNode>
                                    </p:audio>
                                  </p:subTnLst>
                                </p:cTn>
                              </p:par>
                            </p:childTnLst>
                          </p:cTn>
                        </p:par>
                      </p:childTnLst>
                    </p:cTn>
                  </p:par>
                  <p:par>
                    <p:cTn id="146" fill="hold" nodeType="clickPar">
                      <p:stCondLst>
                        <p:cond delay="indefinite"/>
                      </p:stCondLst>
                      <p:childTnLst>
                        <p:par>
                          <p:cTn id="147" fill="hold" nodeType="withGroup">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157736"/>
                                        </p:tgtEl>
                                        <p:attrNameLst>
                                          <p:attrName>style.visibility</p:attrName>
                                        </p:attrNameLst>
                                      </p:cBhvr>
                                      <p:to>
                                        <p:strVal val="visible"/>
                                      </p:to>
                                    </p:set>
                                    <p:animEffect transition="in" filter="fade">
                                      <p:cBhvr>
                                        <p:cTn id="150" dur="500"/>
                                        <p:tgtEl>
                                          <p:spTgt spid="157736"/>
                                        </p:tgtEl>
                                      </p:cBhvr>
                                    </p:animEffect>
                                  </p:childTnLst>
                                  <p:subTnLst>
                                    <p:audio>
                                      <p:cMediaNode>
                                        <p:cTn display="0" masterRel="sameClick">
                                          <p:stCondLst>
                                            <p:cond evt="begin" delay="0">
                                              <p:tn val="148"/>
                                            </p:cond>
                                          </p:stCondLst>
                                          <p:endCondLst>
                                            <p:cond evt="onStopAudio" delay="0">
                                              <p:tgtEl>
                                                <p:sldTgt/>
                                              </p:tgtEl>
                                            </p:cond>
                                          </p:endCondLst>
                                        </p:cTn>
                                        <p:tgtEl>
                                          <p:sndTgt r:embed="rId6" name="click.wav"/>
                                        </p:tgtEl>
                                      </p:cMediaNode>
                                    </p:audio>
                                  </p:subTnLst>
                                </p:cTn>
                              </p:par>
                            </p:childTnLst>
                          </p:cTn>
                        </p:par>
                      </p:childTnLst>
                    </p:cTn>
                  </p:par>
                  <p:par>
                    <p:cTn id="151" fill="hold" nodeType="clickPar">
                      <p:stCondLst>
                        <p:cond delay="indefinite"/>
                      </p:stCondLst>
                      <p:childTnLst>
                        <p:par>
                          <p:cTn id="152" fill="hold" nodeType="withGroup">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500"/>
                                        <p:tgtEl>
                                          <p:spTgt spid="2"/>
                                        </p:tgtEl>
                                      </p:cBhvr>
                                    </p:animEffect>
                                  </p:childTnLst>
                                  <p:subTnLst>
                                    <p:audio>
                                      <p:cMediaNode>
                                        <p:cTn display="0" masterRel="sameClick">
                                          <p:stCondLst>
                                            <p:cond evt="begin" delay="0">
                                              <p:tn val="153"/>
                                            </p:cond>
                                          </p:stCondLst>
                                          <p:endCondLst>
                                            <p:cond evt="onStopAudio" delay="0">
                                              <p:tgtEl>
                                                <p:sldTgt/>
                                              </p:tgtEl>
                                            </p:cond>
                                          </p:endCondLst>
                                        </p:cTn>
                                        <p:tgtEl>
                                          <p:sndTgt r:embed="rId6" name="click.wav"/>
                                        </p:tgtEl>
                                      </p:cMediaNode>
                                    </p:audio>
                                  </p:subTnLst>
                                </p:cTn>
                              </p:par>
                            </p:childTnLst>
                          </p:cTn>
                        </p:par>
                      </p:childTnLst>
                    </p:cTn>
                  </p:par>
                  <p:par>
                    <p:cTn id="156" fill="hold" nodeType="clickPar">
                      <p:stCondLst>
                        <p:cond delay="indefinite"/>
                      </p:stCondLst>
                      <p:childTnLst>
                        <p:par>
                          <p:cTn id="157" fill="hold" nodeType="withGroup">
                            <p:stCondLst>
                              <p:cond delay="0"/>
                            </p:stCondLst>
                            <p:childTnLst>
                              <p:par>
                                <p:cTn id="158" presetID="10" presetClass="entr" presetSubtype="0" fill="hold" grpId="0" nodeType="clickEffect">
                                  <p:stCondLst>
                                    <p:cond delay="0"/>
                                  </p:stCondLst>
                                  <p:childTnLst>
                                    <p:set>
                                      <p:cBhvr>
                                        <p:cTn id="159" dur="1" fill="hold">
                                          <p:stCondLst>
                                            <p:cond delay="0"/>
                                          </p:stCondLst>
                                        </p:cTn>
                                        <p:tgtEl>
                                          <p:spTgt spid="157724"/>
                                        </p:tgtEl>
                                        <p:attrNameLst>
                                          <p:attrName>style.visibility</p:attrName>
                                        </p:attrNameLst>
                                      </p:cBhvr>
                                      <p:to>
                                        <p:strVal val="visible"/>
                                      </p:to>
                                    </p:set>
                                    <p:animEffect transition="in" filter="fade">
                                      <p:cBhvr>
                                        <p:cTn id="160" dur="500"/>
                                        <p:tgtEl>
                                          <p:spTgt spid="157724"/>
                                        </p:tgtEl>
                                      </p:cBhvr>
                                    </p:animEffect>
                                  </p:childTnLst>
                                  <p:subTnLst>
                                    <p:audio>
                                      <p:cMediaNode>
                                        <p:cTn display="0" masterRel="sameClick">
                                          <p:stCondLst>
                                            <p:cond evt="begin" delay="0">
                                              <p:tn val="158"/>
                                            </p:cond>
                                          </p:stCondLst>
                                          <p:endCondLst>
                                            <p:cond evt="onStopAudio" delay="0">
                                              <p:tgtEl>
                                                <p:sldTgt/>
                                              </p:tgtEl>
                                            </p:cond>
                                          </p:endCondLst>
                                        </p:cTn>
                                        <p:tgtEl>
                                          <p:sndTgt r:embed="rId6" name="click.wav"/>
                                        </p:tgtEl>
                                      </p:cMediaNode>
                                    </p:audio>
                                  </p:subTnLst>
                                </p:cTn>
                              </p:par>
                              <p:par>
                                <p:cTn id="161" presetID="10" presetClass="entr" presetSubtype="0" fill="hold" grpId="0" nodeType="withEffect">
                                  <p:stCondLst>
                                    <p:cond delay="0"/>
                                  </p:stCondLst>
                                  <p:childTnLst>
                                    <p:set>
                                      <p:cBhvr>
                                        <p:cTn id="162" dur="1" fill="hold">
                                          <p:stCondLst>
                                            <p:cond delay="0"/>
                                          </p:stCondLst>
                                        </p:cTn>
                                        <p:tgtEl>
                                          <p:spTgt spid="157728"/>
                                        </p:tgtEl>
                                        <p:attrNameLst>
                                          <p:attrName>style.visibility</p:attrName>
                                        </p:attrNameLst>
                                      </p:cBhvr>
                                      <p:to>
                                        <p:strVal val="visible"/>
                                      </p:to>
                                    </p:set>
                                    <p:animEffect transition="in" filter="fade">
                                      <p:cBhvr>
                                        <p:cTn id="163" dur="500"/>
                                        <p:tgtEl>
                                          <p:spTgt spid="157728"/>
                                        </p:tgtEl>
                                      </p:cBhvr>
                                    </p:animEffect>
                                  </p:childTnLst>
                                  <p:subTnLst>
                                    <p:audio>
                                      <p:cMediaNode>
                                        <p:cTn display="0" masterRel="sameClick">
                                          <p:stCondLst>
                                            <p:cond evt="begin" delay="0">
                                              <p:tn val="161"/>
                                            </p:cond>
                                          </p:stCondLst>
                                          <p:endCondLst>
                                            <p:cond evt="onStopAudio" delay="0">
                                              <p:tgtEl>
                                                <p:sldTgt/>
                                              </p:tgtEl>
                                            </p:cond>
                                          </p:endCondLst>
                                        </p:cTn>
                                        <p:tgtEl>
                                          <p:sndTgt r:embed="rId6" name="click.wav"/>
                                        </p:tgtEl>
                                      </p:cMediaNode>
                                    </p:audio>
                                  </p:subTnLst>
                                </p:cTn>
                              </p:par>
                            </p:childTnLst>
                          </p:cTn>
                        </p:par>
                      </p:childTnLst>
                    </p:cTn>
                  </p:par>
                  <p:par>
                    <p:cTn id="164" fill="hold" nodeType="clickPar">
                      <p:stCondLst>
                        <p:cond delay="indefinite"/>
                      </p:stCondLst>
                      <p:childTnLst>
                        <p:par>
                          <p:cTn id="165" fill="hold" nodeType="withGroup">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157723"/>
                                        </p:tgtEl>
                                        <p:attrNameLst>
                                          <p:attrName>style.visibility</p:attrName>
                                        </p:attrNameLst>
                                      </p:cBhvr>
                                      <p:to>
                                        <p:strVal val="visible"/>
                                      </p:to>
                                    </p:set>
                                    <p:animEffect transition="in" filter="fade">
                                      <p:cBhvr>
                                        <p:cTn id="168" dur="500"/>
                                        <p:tgtEl>
                                          <p:spTgt spid="157723"/>
                                        </p:tgtEl>
                                      </p:cBhvr>
                                    </p:animEffect>
                                  </p:childTnLst>
                                  <p:subTnLst>
                                    <p:audio>
                                      <p:cMediaNode>
                                        <p:cTn display="0" masterRel="sameClick">
                                          <p:stCondLst>
                                            <p:cond evt="begin" delay="0">
                                              <p:tn val="166"/>
                                            </p:cond>
                                          </p:stCondLst>
                                          <p:endCondLst>
                                            <p:cond evt="onStopAudio" delay="0">
                                              <p:tgtEl>
                                                <p:sldTgt/>
                                              </p:tgtEl>
                                            </p:cond>
                                          </p:endCondLst>
                                        </p:cTn>
                                        <p:tgtEl>
                                          <p:sndTgt r:embed="rId6" name="click.wav"/>
                                        </p:tgtEl>
                                      </p:cMediaNode>
                                    </p:audio>
                                  </p:subTnLst>
                                </p:cTn>
                              </p:par>
                              <p:par>
                                <p:cTn id="169" presetID="10" presetClass="entr" presetSubtype="0" fill="hold" grpId="0" nodeType="withEffect">
                                  <p:stCondLst>
                                    <p:cond delay="0"/>
                                  </p:stCondLst>
                                  <p:childTnLst>
                                    <p:set>
                                      <p:cBhvr>
                                        <p:cTn id="170" dur="1" fill="hold">
                                          <p:stCondLst>
                                            <p:cond delay="0"/>
                                          </p:stCondLst>
                                        </p:cTn>
                                        <p:tgtEl>
                                          <p:spTgt spid="157727"/>
                                        </p:tgtEl>
                                        <p:attrNameLst>
                                          <p:attrName>style.visibility</p:attrName>
                                        </p:attrNameLst>
                                      </p:cBhvr>
                                      <p:to>
                                        <p:strVal val="visible"/>
                                      </p:to>
                                    </p:set>
                                    <p:animEffect transition="in" filter="fade">
                                      <p:cBhvr>
                                        <p:cTn id="171" dur="500"/>
                                        <p:tgtEl>
                                          <p:spTgt spid="157727"/>
                                        </p:tgtEl>
                                      </p:cBhvr>
                                    </p:animEffect>
                                  </p:childTnLst>
                                  <p:subTnLst>
                                    <p:audio>
                                      <p:cMediaNode>
                                        <p:cTn display="0" masterRel="sameClick">
                                          <p:stCondLst>
                                            <p:cond evt="begin" delay="0">
                                              <p:tn val="169"/>
                                            </p:cond>
                                          </p:stCondLst>
                                          <p:endCondLst>
                                            <p:cond evt="onStopAudio" delay="0">
                                              <p:tgtEl>
                                                <p:sldTgt/>
                                              </p:tgtEl>
                                            </p:cond>
                                          </p:endCondLst>
                                        </p:cTn>
                                        <p:tgtEl>
                                          <p:sndTgt r:embed="rId6" name="click.wav"/>
                                        </p:tgtEl>
                                      </p:cMediaNode>
                                    </p:audio>
                                  </p:subTnLst>
                                </p:cTn>
                              </p:par>
                            </p:childTnLst>
                          </p:cTn>
                        </p:par>
                      </p:childTnLst>
                    </p:cTn>
                  </p:par>
                  <p:par>
                    <p:cTn id="172" fill="hold" nodeType="clickPar">
                      <p:stCondLst>
                        <p:cond delay="indefinite"/>
                      </p:stCondLst>
                      <p:childTnLst>
                        <p:par>
                          <p:cTn id="173" fill="hold" nodeType="withGroup">
                            <p:stCondLst>
                              <p:cond delay="0"/>
                            </p:stCondLst>
                            <p:childTnLst>
                              <p:par>
                                <p:cTn id="174" presetID="10" presetClass="entr" presetSubtype="0" fill="hold" grpId="0" nodeType="clickEffect">
                                  <p:stCondLst>
                                    <p:cond delay="0"/>
                                  </p:stCondLst>
                                  <p:childTnLst>
                                    <p:set>
                                      <p:cBhvr>
                                        <p:cTn id="175" dur="1" fill="hold">
                                          <p:stCondLst>
                                            <p:cond delay="0"/>
                                          </p:stCondLst>
                                        </p:cTn>
                                        <p:tgtEl>
                                          <p:spTgt spid="157729"/>
                                        </p:tgtEl>
                                        <p:attrNameLst>
                                          <p:attrName>style.visibility</p:attrName>
                                        </p:attrNameLst>
                                      </p:cBhvr>
                                      <p:to>
                                        <p:strVal val="visible"/>
                                      </p:to>
                                    </p:set>
                                    <p:animEffect transition="in" filter="fade">
                                      <p:cBhvr>
                                        <p:cTn id="176" dur="500"/>
                                        <p:tgtEl>
                                          <p:spTgt spid="157729"/>
                                        </p:tgtEl>
                                      </p:cBhvr>
                                    </p:animEffect>
                                  </p:childTnLst>
                                  <p:subTnLst>
                                    <p:audio>
                                      <p:cMediaNode>
                                        <p:cTn display="0" masterRel="sameClick">
                                          <p:stCondLst>
                                            <p:cond evt="begin" delay="0">
                                              <p:tn val="174"/>
                                            </p:cond>
                                          </p:stCondLst>
                                          <p:endCondLst>
                                            <p:cond evt="onStopAudio" delay="0">
                                              <p:tgtEl>
                                                <p:sldTgt/>
                                              </p:tgtEl>
                                            </p:cond>
                                          </p:endCondLst>
                                        </p:cTn>
                                        <p:tgtEl>
                                          <p:sndTgt r:embed="rId6" name="click.wav"/>
                                        </p:tgtEl>
                                      </p:cMediaNode>
                                    </p:audio>
                                  </p:subTnLst>
                                </p:cTn>
                              </p:par>
                            </p:childTnLst>
                          </p:cTn>
                        </p:par>
                      </p:childTnLst>
                    </p:cTn>
                  </p:par>
                  <p:par>
                    <p:cTn id="177" fill="hold" nodeType="clickPar">
                      <p:stCondLst>
                        <p:cond delay="indefinite"/>
                      </p:stCondLst>
                      <p:childTnLst>
                        <p:par>
                          <p:cTn id="178" fill="hold" nodeType="withGroup">
                            <p:stCondLst>
                              <p:cond delay="0"/>
                            </p:stCondLst>
                            <p:childTnLst>
                              <p:par>
                                <p:cTn id="179" presetID="10" presetClass="entr" presetSubtype="0" fill="hold" grpId="0" nodeType="clickEffect">
                                  <p:stCondLst>
                                    <p:cond delay="0"/>
                                  </p:stCondLst>
                                  <p:childTnLst>
                                    <p:set>
                                      <p:cBhvr>
                                        <p:cTn id="180" dur="1" fill="hold">
                                          <p:stCondLst>
                                            <p:cond delay="0"/>
                                          </p:stCondLst>
                                        </p:cTn>
                                        <p:tgtEl>
                                          <p:spTgt spid="157722"/>
                                        </p:tgtEl>
                                        <p:attrNameLst>
                                          <p:attrName>style.visibility</p:attrName>
                                        </p:attrNameLst>
                                      </p:cBhvr>
                                      <p:to>
                                        <p:strVal val="visible"/>
                                      </p:to>
                                    </p:set>
                                    <p:animEffect transition="in" filter="fade">
                                      <p:cBhvr>
                                        <p:cTn id="181" dur="500"/>
                                        <p:tgtEl>
                                          <p:spTgt spid="157722"/>
                                        </p:tgtEl>
                                      </p:cBhvr>
                                    </p:animEffect>
                                  </p:childTnLst>
                                  <p:subTnLst>
                                    <p:audio>
                                      <p:cMediaNode>
                                        <p:cTn display="0" masterRel="sameClick">
                                          <p:stCondLst>
                                            <p:cond evt="begin" delay="0">
                                              <p:tn val="179"/>
                                            </p:cond>
                                          </p:stCondLst>
                                          <p:endCondLst>
                                            <p:cond evt="onStopAudio" delay="0">
                                              <p:tgtEl>
                                                <p:sldTgt/>
                                              </p:tgtEl>
                                            </p:cond>
                                          </p:endCondLst>
                                        </p:cTn>
                                        <p:tgtEl>
                                          <p:sndTgt r:embed="rId6" name="click.wav"/>
                                        </p:tgtEl>
                                      </p:cMediaNode>
                                    </p:audio>
                                  </p:subTnLst>
                                </p:cTn>
                              </p:par>
                              <p:par>
                                <p:cTn id="182" presetID="10" presetClass="entr" presetSubtype="0" fill="hold" grpId="0" nodeType="withEffect">
                                  <p:stCondLst>
                                    <p:cond delay="0"/>
                                  </p:stCondLst>
                                  <p:childTnLst>
                                    <p:set>
                                      <p:cBhvr>
                                        <p:cTn id="183" dur="1" fill="hold">
                                          <p:stCondLst>
                                            <p:cond delay="0"/>
                                          </p:stCondLst>
                                        </p:cTn>
                                        <p:tgtEl>
                                          <p:spTgt spid="157726"/>
                                        </p:tgtEl>
                                        <p:attrNameLst>
                                          <p:attrName>style.visibility</p:attrName>
                                        </p:attrNameLst>
                                      </p:cBhvr>
                                      <p:to>
                                        <p:strVal val="visible"/>
                                      </p:to>
                                    </p:set>
                                    <p:animEffect transition="in" filter="fade">
                                      <p:cBhvr>
                                        <p:cTn id="184" dur="500"/>
                                        <p:tgtEl>
                                          <p:spTgt spid="157726"/>
                                        </p:tgtEl>
                                      </p:cBhvr>
                                    </p:animEffect>
                                  </p:childTnLst>
                                  <p:subTnLst>
                                    <p:audio>
                                      <p:cMediaNode>
                                        <p:cTn display="0" masterRel="sameClick">
                                          <p:stCondLst>
                                            <p:cond evt="begin" delay="0">
                                              <p:tn val="182"/>
                                            </p:cond>
                                          </p:stCondLst>
                                          <p:endCondLst>
                                            <p:cond evt="onStopAudio" delay="0">
                                              <p:tgtEl>
                                                <p:sldTgt/>
                                              </p:tgtEl>
                                            </p:cond>
                                          </p:endCondLst>
                                        </p:cTn>
                                        <p:tgtEl>
                                          <p:sndTgt r:embed="rId6" name="click.wav"/>
                                        </p:tgtEl>
                                      </p:cMediaNode>
                                    </p:audio>
                                  </p:subTnLst>
                                </p:cTn>
                              </p:par>
                            </p:childTnLst>
                          </p:cTn>
                        </p:par>
                      </p:childTnLst>
                    </p:cTn>
                  </p:par>
                  <p:par>
                    <p:cTn id="185" fill="hold" nodeType="clickPar">
                      <p:stCondLst>
                        <p:cond delay="indefinite"/>
                      </p:stCondLst>
                      <p:childTnLst>
                        <p:par>
                          <p:cTn id="186" fill="hold" nodeType="withGroup">
                            <p:stCondLst>
                              <p:cond delay="0"/>
                            </p:stCondLst>
                            <p:childTnLst>
                              <p:par>
                                <p:cTn id="187" presetID="10" presetClass="entr" presetSubtype="0" fill="hold" grpId="0" nodeType="clickEffect">
                                  <p:stCondLst>
                                    <p:cond delay="0"/>
                                  </p:stCondLst>
                                  <p:childTnLst>
                                    <p:set>
                                      <p:cBhvr>
                                        <p:cTn id="188" dur="1" fill="hold">
                                          <p:stCondLst>
                                            <p:cond delay="0"/>
                                          </p:stCondLst>
                                        </p:cTn>
                                        <p:tgtEl>
                                          <p:spTgt spid="157730"/>
                                        </p:tgtEl>
                                        <p:attrNameLst>
                                          <p:attrName>style.visibility</p:attrName>
                                        </p:attrNameLst>
                                      </p:cBhvr>
                                      <p:to>
                                        <p:strVal val="visible"/>
                                      </p:to>
                                    </p:set>
                                    <p:animEffect transition="in" filter="fade">
                                      <p:cBhvr>
                                        <p:cTn id="189" dur="500"/>
                                        <p:tgtEl>
                                          <p:spTgt spid="157730"/>
                                        </p:tgtEl>
                                      </p:cBhvr>
                                    </p:animEffect>
                                  </p:childTnLst>
                                  <p:subTnLst>
                                    <p:audio>
                                      <p:cMediaNode>
                                        <p:cTn display="0" masterRel="sameClick">
                                          <p:stCondLst>
                                            <p:cond evt="begin" delay="0">
                                              <p:tn val="187"/>
                                            </p:cond>
                                          </p:stCondLst>
                                          <p:endCondLst>
                                            <p:cond evt="onStopAudio" delay="0">
                                              <p:tgtEl>
                                                <p:sldTgt/>
                                              </p:tgtEl>
                                            </p:cond>
                                          </p:endCondLst>
                                        </p:cTn>
                                        <p:tgtEl>
                                          <p:sndTgt r:embed="rId6" name="click.wav"/>
                                        </p:tgtEl>
                                      </p:cMediaNode>
                                    </p:audio>
                                  </p:subTnLst>
                                </p:cTn>
                              </p:par>
                            </p:childTnLst>
                          </p:cTn>
                        </p:par>
                      </p:childTnLst>
                    </p:cTn>
                  </p:par>
                  <p:par>
                    <p:cTn id="190" fill="hold" nodeType="clickPar">
                      <p:stCondLst>
                        <p:cond delay="indefinite"/>
                      </p:stCondLst>
                      <p:childTnLst>
                        <p:par>
                          <p:cTn id="191" fill="hold" nodeType="withGroup">
                            <p:stCondLst>
                              <p:cond delay="0"/>
                            </p:stCondLst>
                            <p:childTnLst>
                              <p:par>
                                <p:cTn id="192" presetID="10" presetClass="entr" presetSubtype="0" fill="hold" grpId="0" nodeType="clickEffect">
                                  <p:stCondLst>
                                    <p:cond delay="0"/>
                                  </p:stCondLst>
                                  <p:childTnLst>
                                    <p:set>
                                      <p:cBhvr>
                                        <p:cTn id="193" dur="1" fill="hold">
                                          <p:stCondLst>
                                            <p:cond delay="0"/>
                                          </p:stCondLst>
                                        </p:cTn>
                                        <p:tgtEl>
                                          <p:spTgt spid="157721"/>
                                        </p:tgtEl>
                                        <p:attrNameLst>
                                          <p:attrName>style.visibility</p:attrName>
                                        </p:attrNameLst>
                                      </p:cBhvr>
                                      <p:to>
                                        <p:strVal val="visible"/>
                                      </p:to>
                                    </p:set>
                                    <p:animEffect transition="in" filter="fade">
                                      <p:cBhvr>
                                        <p:cTn id="194" dur="500"/>
                                        <p:tgtEl>
                                          <p:spTgt spid="157721"/>
                                        </p:tgtEl>
                                      </p:cBhvr>
                                    </p:animEffect>
                                  </p:childTnLst>
                                  <p:subTnLst>
                                    <p:audio>
                                      <p:cMediaNode>
                                        <p:cTn display="0" masterRel="sameClick">
                                          <p:stCondLst>
                                            <p:cond evt="begin" delay="0">
                                              <p:tn val="192"/>
                                            </p:cond>
                                          </p:stCondLst>
                                          <p:endCondLst>
                                            <p:cond evt="onStopAudio" delay="0">
                                              <p:tgtEl>
                                                <p:sldTgt/>
                                              </p:tgtEl>
                                            </p:cond>
                                          </p:endCondLst>
                                        </p:cTn>
                                        <p:tgtEl>
                                          <p:sndTgt r:embed="rId6" name="click.wav"/>
                                        </p:tgtEl>
                                      </p:cMediaNode>
                                    </p:audio>
                                  </p:subTnLst>
                                </p:cTn>
                              </p:par>
                              <p:par>
                                <p:cTn id="195" presetID="10" presetClass="entr" presetSubtype="0" fill="hold" grpId="0" nodeType="withEffect">
                                  <p:stCondLst>
                                    <p:cond delay="0"/>
                                  </p:stCondLst>
                                  <p:childTnLst>
                                    <p:set>
                                      <p:cBhvr>
                                        <p:cTn id="196" dur="1" fill="hold">
                                          <p:stCondLst>
                                            <p:cond delay="0"/>
                                          </p:stCondLst>
                                        </p:cTn>
                                        <p:tgtEl>
                                          <p:spTgt spid="157725"/>
                                        </p:tgtEl>
                                        <p:attrNameLst>
                                          <p:attrName>style.visibility</p:attrName>
                                        </p:attrNameLst>
                                      </p:cBhvr>
                                      <p:to>
                                        <p:strVal val="visible"/>
                                      </p:to>
                                    </p:set>
                                    <p:animEffect transition="in" filter="fade">
                                      <p:cBhvr>
                                        <p:cTn id="197" dur="500"/>
                                        <p:tgtEl>
                                          <p:spTgt spid="157725"/>
                                        </p:tgtEl>
                                      </p:cBhvr>
                                    </p:animEffect>
                                  </p:childTnLst>
                                  <p:subTnLst>
                                    <p:audio>
                                      <p:cMediaNode>
                                        <p:cTn display="0" masterRel="sameClick">
                                          <p:stCondLst>
                                            <p:cond evt="begin" delay="0">
                                              <p:tn val="195"/>
                                            </p:cond>
                                          </p:stCondLst>
                                          <p:endCondLst>
                                            <p:cond evt="onStopAudio" delay="0">
                                              <p:tgtEl>
                                                <p:sldTgt/>
                                              </p:tgtEl>
                                            </p:cond>
                                          </p:endCondLst>
                                        </p:cTn>
                                        <p:tgtEl>
                                          <p:sndTgt r:embed="rId6" name="click.wav"/>
                                        </p:tgtEl>
                                      </p:cMediaNode>
                                    </p:audio>
                                  </p:subTnLst>
                                </p:cTn>
                              </p:par>
                            </p:childTnLst>
                          </p:cTn>
                        </p:par>
                      </p:childTnLst>
                    </p:cTn>
                  </p:par>
                  <p:par>
                    <p:cTn id="198" fill="hold" nodeType="clickPar">
                      <p:stCondLst>
                        <p:cond delay="indefinite"/>
                      </p:stCondLst>
                      <p:childTnLst>
                        <p:par>
                          <p:cTn id="199" fill="hold" nodeType="withGroup">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157731"/>
                                        </p:tgtEl>
                                        <p:attrNameLst>
                                          <p:attrName>style.visibility</p:attrName>
                                        </p:attrNameLst>
                                      </p:cBhvr>
                                      <p:to>
                                        <p:strVal val="visible"/>
                                      </p:to>
                                    </p:set>
                                    <p:animEffect transition="in" filter="fade">
                                      <p:cBhvr>
                                        <p:cTn id="202" dur="500"/>
                                        <p:tgtEl>
                                          <p:spTgt spid="157731"/>
                                        </p:tgtEl>
                                      </p:cBhvr>
                                    </p:animEffect>
                                  </p:childTnLst>
                                  <p:subTnLst>
                                    <p:audio>
                                      <p:cMediaNode>
                                        <p:cTn display="0" masterRel="sameClick">
                                          <p:stCondLst>
                                            <p:cond evt="begin" delay="0">
                                              <p:tn val="200"/>
                                            </p:cond>
                                          </p:stCondLst>
                                          <p:endCondLst>
                                            <p:cond evt="onStopAudio" delay="0">
                                              <p:tgtEl>
                                                <p:sldTgt/>
                                              </p:tgtEl>
                                            </p:cond>
                                          </p:endCondLst>
                                        </p:cTn>
                                        <p:tgtEl>
                                          <p:sndTgt r:embed="rId6" name="click.wav"/>
                                        </p:tgtEl>
                                      </p:cMediaNode>
                                    </p:audio>
                                  </p:subTnLst>
                                </p:cTn>
                              </p:par>
                            </p:childTnLst>
                          </p:cTn>
                        </p:par>
                      </p:childTnLst>
                    </p:cTn>
                  </p:par>
                  <p:par>
                    <p:cTn id="203" fill="hold" nodeType="clickPar">
                      <p:stCondLst>
                        <p:cond delay="indefinite"/>
                      </p:stCondLst>
                      <p:childTnLst>
                        <p:par>
                          <p:cTn id="204" fill="hold" nodeType="withGroup">
                            <p:stCondLst>
                              <p:cond delay="0"/>
                            </p:stCondLst>
                            <p:childTnLst>
                              <p:par>
                                <p:cTn id="205" presetID="10" presetClass="entr" presetSubtype="0" fill="hold" grpId="0" nodeType="clickEffect">
                                  <p:stCondLst>
                                    <p:cond delay="0"/>
                                  </p:stCondLst>
                                  <p:childTnLst>
                                    <p:set>
                                      <p:cBhvr>
                                        <p:cTn id="206" dur="1" fill="hold">
                                          <p:stCondLst>
                                            <p:cond delay="0"/>
                                          </p:stCondLst>
                                        </p:cTn>
                                        <p:tgtEl>
                                          <p:spTgt spid="157748"/>
                                        </p:tgtEl>
                                        <p:attrNameLst>
                                          <p:attrName>style.visibility</p:attrName>
                                        </p:attrNameLst>
                                      </p:cBhvr>
                                      <p:to>
                                        <p:strVal val="visible"/>
                                      </p:to>
                                    </p:set>
                                    <p:animEffect transition="in" filter="fade">
                                      <p:cBhvr>
                                        <p:cTn id="207" dur="500"/>
                                        <p:tgtEl>
                                          <p:spTgt spid="157748"/>
                                        </p:tgtEl>
                                      </p:cBhvr>
                                    </p:animEffect>
                                  </p:childTnLst>
                                  <p:subTnLst>
                                    <p:audio>
                                      <p:cMediaNode>
                                        <p:cTn display="0" masterRel="sameClick">
                                          <p:stCondLst>
                                            <p:cond evt="begin" delay="0">
                                              <p:tn val="205"/>
                                            </p:cond>
                                          </p:stCondLst>
                                          <p:endCondLst>
                                            <p:cond evt="onStopAudio" delay="0">
                                              <p:tgtEl>
                                                <p:sldTgt/>
                                              </p:tgtEl>
                                            </p:cond>
                                          </p:endCondLst>
                                        </p:cTn>
                                        <p:tgtEl>
                                          <p:sndTgt r:embed="rId6" name="click.wav"/>
                                        </p:tgtEl>
                                      </p:cMediaNode>
                                    </p:audio>
                                  </p:subTnLst>
                                </p:cTn>
                              </p:par>
                            </p:childTnLst>
                          </p:cTn>
                        </p:par>
                      </p:childTnLst>
                    </p:cTn>
                  </p:par>
                  <p:par>
                    <p:cTn id="208" fill="hold" nodeType="clickPar">
                      <p:stCondLst>
                        <p:cond delay="indefinite"/>
                      </p:stCondLst>
                      <p:childTnLst>
                        <p:par>
                          <p:cTn id="209" fill="hold" nodeType="withGroup">
                            <p:stCondLst>
                              <p:cond delay="0"/>
                            </p:stCondLst>
                            <p:childTnLst>
                              <p:par>
                                <p:cTn id="210" presetID="10" presetClass="entr" presetSubtype="0" fill="hold" grpId="0" nodeType="clickEffect">
                                  <p:stCondLst>
                                    <p:cond delay="0"/>
                                  </p:stCondLst>
                                  <p:childTnLst>
                                    <p:set>
                                      <p:cBhvr>
                                        <p:cTn id="211" dur="1" fill="hold">
                                          <p:stCondLst>
                                            <p:cond delay="0"/>
                                          </p:stCondLst>
                                        </p:cTn>
                                        <p:tgtEl>
                                          <p:spTgt spid="157749"/>
                                        </p:tgtEl>
                                        <p:attrNameLst>
                                          <p:attrName>style.visibility</p:attrName>
                                        </p:attrNameLst>
                                      </p:cBhvr>
                                      <p:to>
                                        <p:strVal val="visible"/>
                                      </p:to>
                                    </p:set>
                                    <p:animEffect transition="in" filter="fade">
                                      <p:cBhvr>
                                        <p:cTn id="212" dur="500"/>
                                        <p:tgtEl>
                                          <p:spTgt spid="157749"/>
                                        </p:tgtEl>
                                      </p:cBhvr>
                                    </p:animEffect>
                                  </p:childTnLst>
                                  <p:subTnLst>
                                    <p:audio>
                                      <p:cMediaNode>
                                        <p:cTn display="0" masterRel="sameClick">
                                          <p:stCondLst>
                                            <p:cond evt="begin" delay="0">
                                              <p:tn val="210"/>
                                            </p:cond>
                                          </p:stCondLst>
                                          <p:endCondLst>
                                            <p:cond evt="onStopAudio" delay="0">
                                              <p:tgtEl>
                                                <p:sldTgt/>
                                              </p:tgtEl>
                                            </p:cond>
                                          </p:endCondLst>
                                        </p:cTn>
                                        <p:tgtEl>
                                          <p:sndTgt r:embed="rId6" name="click.wav"/>
                                        </p:tgtEl>
                                      </p:cMediaNode>
                                    </p:audio>
                                  </p:subTnLst>
                                </p:cTn>
                              </p:par>
                            </p:childTnLst>
                          </p:cTn>
                        </p:par>
                      </p:childTnLst>
                    </p:cTn>
                  </p:par>
                  <p:par>
                    <p:cTn id="213" fill="hold" nodeType="clickPar">
                      <p:stCondLst>
                        <p:cond delay="indefinite"/>
                      </p:stCondLst>
                      <p:childTnLst>
                        <p:par>
                          <p:cTn id="214" fill="hold" nodeType="withGroup">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157750"/>
                                        </p:tgtEl>
                                        <p:attrNameLst>
                                          <p:attrName>style.visibility</p:attrName>
                                        </p:attrNameLst>
                                      </p:cBhvr>
                                      <p:to>
                                        <p:strVal val="visible"/>
                                      </p:to>
                                    </p:set>
                                    <p:animEffect transition="in" filter="fade">
                                      <p:cBhvr>
                                        <p:cTn id="217" dur="500"/>
                                        <p:tgtEl>
                                          <p:spTgt spid="157750"/>
                                        </p:tgtEl>
                                      </p:cBhvr>
                                    </p:animEffect>
                                  </p:childTnLst>
                                  <p:subTnLst>
                                    <p:audio>
                                      <p:cMediaNode>
                                        <p:cTn display="0" masterRel="sameClick">
                                          <p:stCondLst>
                                            <p:cond evt="begin" delay="0">
                                              <p:tn val="215"/>
                                            </p:cond>
                                          </p:stCondLst>
                                          <p:endCondLst>
                                            <p:cond evt="onStopAudio" delay="0">
                                              <p:tgtEl>
                                                <p:sldTgt/>
                                              </p:tgtEl>
                                            </p:cond>
                                          </p:endCondLst>
                                        </p:cTn>
                                        <p:tgtEl>
                                          <p:sndTgt r:embed="rId6" name="click.wav"/>
                                        </p:tgtEl>
                                      </p:cMediaNode>
                                    </p:audio>
                                  </p:subTnLst>
                                </p:cTn>
                              </p:par>
                            </p:childTnLst>
                          </p:cTn>
                        </p:par>
                      </p:childTnLst>
                    </p:cTn>
                  </p:par>
                  <p:par>
                    <p:cTn id="218" fill="hold" nodeType="clickPar">
                      <p:stCondLst>
                        <p:cond delay="indefinite"/>
                      </p:stCondLst>
                      <p:childTnLst>
                        <p:par>
                          <p:cTn id="219" fill="hold" nodeType="withGroup">
                            <p:stCondLst>
                              <p:cond delay="0"/>
                            </p:stCondLst>
                            <p:childTnLst>
                              <p:par>
                                <p:cTn id="220" presetID="10" presetClass="entr" presetSubtype="0" fill="hold" grpId="0" nodeType="clickEffect">
                                  <p:stCondLst>
                                    <p:cond delay="0"/>
                                  </p:stCondLst>
                                  <p:childTnLst>
                                    <p:set>
                                      <p:cBhvr>
                                        <p:cTn id="221" dur="1" fill="hold">
                                          <p:stCondLst>
                                            <p:cond delay="0"/>
                                          </p:stCondLst>
                                        </p:cTn>
                                        <p:tgtEl>
                                          <p:spTgt spid="3"/>
                                        </p:tgtEl>
                                        <p:attrNameLst>
                                          <p:attrName>style.visibility</p:attrName>
                                        </p:attrNameLst>
                                      </p:cBhvr>
                                      <p:to>
                                        <p:strVal val="visible"/>
                                      </p:to>
                                    </p:set>
                                    <p:animEffect transition="in" filter="fade">
                                      <p:cBhvr>
                                        <p:cTn id="222" dur="500"/>
                                        <p:tgtEl>
                                          <p:spTgt spid="3"/>
                                        </p:tgtEl>
                                      </p:cBhvr>
                                    </p:animEffect>
                                  </p:childTnLst>
                                  <p:subTnLst>
                                    <p:audio>
                                      <p:cMediaNode>
                                        <p:cTn display="0" masterRel="sameClick">
                                          <p:stCondLst>
                                            <p:cond evt="begin" delay="0">
                                              <p:tn val="220"/>
                                            </p:cond>
                                          </p:stCondLst>
                                          <p:endCondLst>
                                            <p:cond evt="onStopAudio" delay="0">
                                              <p:tgtEl>
                                                <p:sldTgt/>
                                              </p:tgtEl>
                                            </p:cond>
                                          </p:endCondLst>
                                        </p:cTn>
                                        <p:tgtEl>
                                          <p:sndTgt r:embed="rId6" name="click.wav"/>
                                        </p:tgtEl>
                                      </p:cMediaNode>
                                    </p:audio>
                                  </p:subTnLst>
                                </p:cTn>
                              </p:par>
                            </p:childTnLst>
                          </p:cTn>
                        </p:par>
                      </p:childTnLst>
                    </p:cTn>
                  </p:par>
                  <p:par>
                    <p:cTn id="223" fill="hold" nodeType="clickPar">
                      <p:stCondLst>
                        <p:cond delay="indefinite"/>
                      </p:stCondLst>
                      <p:childTnLst>
                        <p:par>
                          <p:cTn id="224" fill="hold" nodeType="withGroup">
                            <p:stCondLst>
                              <p:cond delay="0"/>
                            </p:stCondLst>
                            <p:childTnLst>
                              <p:par>
                                <p:cTn id="225" presetID="10" presetClass="entr" presetSubtype="0" fill="hold" grpId="0" nodeType="clickEffect">
                                  <p:stCondLst>
                                    <p:cond delay="0"/>
                                  </p:stCondLst>
                                  <p:childTnLst>
                                    <p:set>
                                      <p:cBhvr>
                                        <p:cTn id="226" dur="1" fill="hold">
                                          <p:stCondLst>
                                            <p:cond delay="0"/>
                                          </p:stCondLst>
                                        </p:cTn>
                                        <p:tgtEl>
                                          <p:spTgt spid="157744"/>
                                        </p:tgtEl>
                                        <p:attrNameLst>
                                          <p:attrName>style.visibility</p:attrName>
                                        </p:attrNameLst>
                                      </p:cBhvr>
                                      <p:to>
                                        <p:strVal val="visible"/>
                                      </p:to>
                                    </p:set>
                                    <p:animEffect transition="in" filter="fade">
                                      <p:cBhvr>
                                        <p:cTn id="227" dur="500"/>
                                        <p:tgtEl>
                                          <p:spTgt spid="157744"/>
                                        </p:tgtEl>
                                      </p:cBhvr>
                                    </p:animEffect>
                                  </p:childTnLst>
                                  <p:subTnLst>
                                    <p:audio>
                                      <p:cMediaNode>
                                        <p:cTn display="0" masterRel="sameClick">
                                          <p:stCondLst>
                                            <p:cond evt="begin" delay="0">
                                              <p:tn val="225"/>
                                            </p:cond>
                                          </p:stCondLst>
                                          <p:endCondLst>
                                            <p:cond evt="onStopAudio" delay="0">
                                              <p:tgtEl>
                                                <p:sldTgt/>
                                              </p:tgtEl>
                                            </p:cond>
                                          </p:endCondLst>
                                        </p:cTn>
                                        <p:tgtEl>
                                          <p:sndTgt r:embed="rId6" name="click.wav"/>
                                        </p:tgtEl>
                                      </p:cMediaNode>
                                    </p:audio>
                                  </p:subTnLst>
                                </p:cTn>
                              </p:par>
                            </p:childTnLst>
                          </p:cTn>
                        </p:par>
                      </p:childTnLst>
                    </p:cTn>
                  </p:par>
                  <p:par>
                    <p:cTn id="228" fill="hold" nodeType="clickPar">
                      <p:stCondLst>
                        <p:cond delay="indefinite"/>
                      </p:stCondLst>
                      <p:childTnLst>
                        <p:par>
                          <p:cTn id="229" fill="hold" nodeType="withGroup">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157743"/>
                                        </p:tgtEl>
                                        <p:attrNameLst>
                                          <p:attrName>style.visibility</p:attrName>
                                        </p:attrNameLst>
                                      </p:cBhvr>
                                      <p:to>
                                        <p:strVal val="visible"/>
                                      </p:to>
                                    </p:set>
                                    <p:animEffect transition="in" filter="fade">
                                      <p:cBhvr>
                                        <p:cTn id="232" dur="500"/>
                                        <p:tgtEl>
                                          <p:spTgt spid="157743"/>
                                        </p:tgtEl>
                                      </p:cBhvr>
                                    </p:animEffect>
                                  </p:childTnLst>
                                  <p:subTnLst>
                                    <p:audio>
                                      <p:cMediaNode>
                                        <p:cTn display="0" masterRel="sameClick">
                                          <p:stCondLst>
                                            <p:cond evt="begin" delay="0">
                                              <p:tn val="230"/>
                                            </p:cond>
                                          </p:stCondLst>
                                          <p:endCondLst>
                                            <p:cond evt="onStopAudio" delay="0">
                                              <p:tgtEl>
                                                <p:sldTgt/>
                                              </p:tgtEl>
                                            </p:cond>
                                          </p:endCondLst>
                                        </p:cTn>
                                        <p:tgtEl>
                                          <p:sndTgt r:embed="rId6" name="click.wav"/>
                                        </p:tgtEl>
                                      </p:cMediaNode>
                                    </p:audio>
                                  </p:subTnLst>
                                </p:cTn>
                              </p:par>
                            </p:childTnLst>
                          </p:cTn>
                        </p:par>
                      </p:childTnLst>
                    </p:cTn>
                  </p:par>
                  <p:par>
                    <p:cTn id="233" fill="hold" nodeType="clickPar">
                      <p:stCondLst>
                        <p:cond delay="indefinite"/>
                      </p:stCondLst>
                      <p:childTnLst>
                        <p:par>
                          <p:cTn id="234" fill="hold" nodeType="withGroup">
                            <p:stCondLst>
                              <p:cond delay="0"/>
                            </p:stCondLst>
                            <p:childTnLst>
                              <p:par>
                                <p:cTn id="235" presetID="10" presetClass="entr" presetSubtype="0" fill="hold" grpId="0" nodeType="clickEffect">
                                  <p:stCondLst>
                                    <p:cond delay="0"/>
                                  </p:stCondLst>
                                  <p:childTnLst>
                                    <p:set>
                                      <p:cBhvr>
                                        <p:cTn id="236" dur="1" fill="hold">
                                          <p:stCondLst>
                                            <p:cond delay="0"/>
                                          </p:stCondLst>
                                        </p:cTn>
                                        <p:tgtEl>
                                          <p:spTgt spid="157745"/>
                                        </p:tgtEl>
                                        <p:attrNameLst>
                                          <p:attrName>style.visibility</p:attrName>
                                        </p:attrNameLst>
                                      </p:cBhvr>
                                      <p:to>
                                        <p:strVal val="visible"/>
                                      </p:to>
                                    </p:set>
                                    <p:animEffect transition="in" filter="fade">
                                      <p:cBhvr>
                                        <p:cTn id="237" dur="500"/>
                                        <p:tgtEl>
                                          <p:spTgt spid="157745"/>
                                        </p:tgtEl>
                                      </p:cBhvr>
                                    </p:animEffect>
                                  </p:childTnLst>
                                  <p:subTnLst>
                                    <p:audio>
                                      <p:cMediaNode>
                                        <p:cTn display="0" masterRel="sameClick">
                                          <p:stCondLst>
                                            <p:cond evt="begin" delay="0">
                                              <p:tn val="235"/>
                                            </p:cond>
                                          </p:stCondLst>
                                          <p:endCondLst>
                                            <p:cond evt="onStopAudio" delay="0">
                                              <p:tgtEl>
                                                <p:sldTgt/>
                                              </p:tgtEl>
                                            </p:cond>
                                          </p:endCondLst>
                                        </p:cTn>
                                        <p:tgtEl>
                                          <p:sndTgt r:embed="rId6" name="click.wav"/>
                                        </p:tgtEl>
                                      </p:cMediaNode>
                                    </p:audio>
                                  </p:subTnLst>
                                </p:cTn>
                              </p:par>
                            </p:childTnLst>
                          </p:cTn>
                        </p:par>
                      </p:childTnLst>
                    </p:cTn>
                  </p:par>
                  <p:par>
                    <p:cTn id="238" fill="hold" nodeType="clickPar">
                      <p:stCondLst>
                        <p:cond delay="indefinite"/>
                      </p:stCondLst>
                      <p:childTnLst>
                        <p:par>
                          <p:cTn id="239" fill="hold" nodeType="withGroup">
                            <p:stCondLst>
                              <p:cond delay="0"/>
                            </p:stCondLst>
                            <p:childTnLst>
                              <p:par>
                                <p:cTn id="240" presetID="10" presetClass="entr" presetSubtype="0" fill="hold" grpId="0" nodeType="clickEffect">
                                  <p:stCondLst>
                                    <p:cond delay="0"/>
                                  </p:stCondLst>
                                  <p:childTnLst>
                                    <p:set>
                                      <p:cBhvr>
                                        <p:cTn id="241" dur="1" fill="hold">
                                          <p:stCondLst>
                                            <p:cond delay="0"/>
                                          </p:stCondLst>
                                        </p:cTn>
                                        <p:tgtEl>
                                          <p:spTgt spid="157742"/>
                                        </p:tgtEl>
                                        <p:attrNameLst>
                                          <p:attrName>style.visibility</p:attrName>
                                        </p:attrNameLst>
                                      </p:cBhvr>
                                      <p:to>
                                        <p:strVal val="visible"/>
                                      </p:to>
                                    </p:set>
                                    <p:animEffect transition="in" filter="fade">
                                      <p:cBhvr>
                                        <p:cTn id="242" dur="500"/>
                                        <p:tgtEl>
                                          <p:spTgt spid="157742"/>
                                        </p:tgtEl>
                                      </p:cBhvr>
                                    </p:animEffect>
                                  </p:childTnLst>
                                  <p:subTnLst>
                                    <p:audio>
                                      <p:cMediaNode>
                                        <p:cTn display="0" masterRel="sameClick">
                                          <p:stCondLst>
                                            <p:cond evt="begin" delay="0">
                                              <p:tn val="240"/>
                                            </p:cond>
                                          </p:stCondLst>
                                          <p:endCondLst>
                                            <p:cond evt="onStopAudio" delay="0">
                                              <p:tgtEl>
                                                <p:sldTgt/>
                                              </p:tgtEl>
                                            </p:cond>
                                          </p:endCondLst>
                                        </p:cTn>
                                        <p:tgtEl>
                                          <p:sndTgt r:embed="rId6" name="click.wav"/>
                                        </p:tgtEl>
                                      </p:cMediaNode>
                                    </p:audio>
                                  </p:subTnLst>
                                </p:cTn>
                              </p:par>
                            </p:childTnLst>
                          </p:cTn>
                        </p:par>
                      </p:childTnLst>
                    </p:cTn>
                  </p:par>
                  <p:par>
                    <p:cTn id="243" fill="hold" nodeType="clickPar">
                      <p:stCondLst>
                        <p:cond delay="indefinite"/>
                      </p:stCondLst>
                      <p:childTnLst>
                        <p:par>
                          <p:cTn id="244" fill="hold" nodeType="withGroup">
                            <p:stCondLst>
                              <p:cond delay="0"/>
                            </p:stCondLst>
                            <p:childTnLst>
                              <p:par>
                                <p:cTn id="245" presetID="10" presetClass="entr" presetSubtype="0" fill="hold" grpId="0" nodeType="clickEffect">
                                  <p:stCondLst>
                                    <p:cond delay="0"/>
                                  </p:stCondLst>
                                  <p:childTnLst>
                                    <p:set>
                                      <p:cBhvr>
                                        <p:cTn id="246" dur="1" fill="hold">
                                          <p:stCondLst>
                                            <p:cond delay="0"/>
                                          </p:stCondLst>
                                        </p:cTn>
                                        <p:tgtEl>
                                          <p:spTgt spid="157746"/>
                                        </p:tgtEl>
                                        <p:attrNameLst>
                                          <p:attrName>style.visibility</p:attrName>
                                        </p:attrNameLst>
                                      </p:cBhvr>
                                      <p:to>
                                        <p:strVal val="visible"/>
                                      </p:to>
                                    </p:set>
                                    <p:animEffect transition="in" filter="fade">
                                      <p:cBhvr>
                                        <p:cTn id="247" dur="500"/>
                                        <p:tgtEl>
                                          <p:spTgt spid="157746"/>
                                        </p:tgtEl>
                                      </p:cBhvr>
                                    </p:animEffect>
                                  </p:childTnLst>
                                  <p:subTnLst>
                                    <p:audio>
                                      <p:cMediaNode>
                                        <p:cTn display="0" masterRel="sameClick">
                                          <p:stCondLst>
                                            <p:cond evt="begin" delay="0">
                                              <p:tn val="245"/>
                                            </p:cond>
                                          </p:stCondLst>
                                          <p:endCondLst>
                                            <p:cond evt="onStopAudio" delay="0">
                                              <p:tgtEl>
                                                <p:sldTgt/>
                                              </p:tgtEl>
                                            </p:cond>
                                          </p:endCondLst>
                                        </p:cTn>
                                        <p:tgtEl>
                                          <p:sndTgt r:embed="rId6" name="click.wav"/>
                                        </p:tgtEl>
                                      </p:cMediaNode>
                                    </p:audio>
                                  </p:subTnLst>
                                </p:cTn>
                              </p:par>
                            </p:childTnLst>
                          </p:cTn>
                        </p:par>
                      </p:childTnLst>
                    </p:cTn>
                  </p:par>
                  <p:par>
                    <p:cTn id="248" fill="hold" nodeType="clickPar">
                      <p:stCondLst>
                        <p:cond delay="indefinite"/>
                      </p:stCondLst>
                      <p:childTnLst>
                        <p:par>
                          <p:cTn id="249" fill="hold" nodeType="withGroup">
                            <p:stCondLst>
                              <p:cond delay="0"/>
                            </p:stCondLst>
                            <p:childTnLst>
                              <p:par>
                                <p:cTn id="250" presetID="10" presetClass="entr" presetSubtype="0" fill="hold" grpId="0" nodeType="clickEffect">
                                  <p:stCondLst>
                                    <p:cond delay="0"/>
                                  </p:stCondLst>
                                  <p:childTnLst>
                                    <p:set>
                                      <p:cBhvr>
                                        <p:cTn id="251" dur="1" fill="hold">
                                          <p:stCondLst>
                                            <p:cond delay="0"/>
                                          </p:stCondLst>
                                        </p:cTn>
                                        <p:tgtEl>
                                          <p:spTgt spid="157741"/>
                                        </p:tgtEl>
                                        <p:attrNameLst>
                                          <p:attrName>style.visibility</p:attrName>
                                        </p:attrNameLst>
                                      </p:cBhvr>
                                      <p:to>
                                        <p:strVal val="visible"/>
                                      </p:to>
                                    </p:set>
                                    <p:animEffect transition="in" filter="fade">
                                      <p:cBhvr>
                                        <p:cTn id="252" dur="500"/>
                                        <p:tgtEl>
                                          <p:spTgt spid="157741"/>
                                        </p:tgtEl>
                                      </p:cBhvr>
                                    </p:animEffect>
                                  </p:childTnLst>
                                  <p:subTnLst>
                                    <p:audio>
                                      <p:cMediaNode>
                                        <p:cTn display="0" masterRel="sameClick">
                                          <p:stCondLst>
                                            <p:cond evt="begin" delay="0">
                                              <p:tn val="250"/>
                                            </p:cond>
                                          </p:stCondLst>
                                          <p:endCondLst>
                                            <p:cond evt="onStopAudio" delay="0">
                                              <p:tgtEl>
                                                <p:sldTgt/>
                                              </p:tgtEl>
                                            </p:cond>
                                          </p:endCondLst>
                                        </p:cTn>
                                        <p:tgtEl>
                                          <p:sndTgt r:embed="rId6" name="click.wav"/>
                                        </p:tgtEl>
                                      </p:cMediaNode>
                                    </p:audio>
                                  </p:subTnLst>
                                </p:cTn>
                              </p:par>
                            </p:childTnLst>
                          </p:cTn>
                        </p:par>
                      </p:childTnLst>
                    </p:cTn>
                  </p:par>
                  <p:par>
                    <p:cTn id="253" fill="hold" nodeType="clickPar">
                      <p:stCondLst>
                        <p:cond delay="indefinite"/>
                      </p:stCondLst>
                      <p:childTnLst>
                        <p:par>
                          <p:cTn id="254" fill="hold" nodeType="withGroup">
                            <p:stCondLst>
                              <p:cond delay="0"/>
                            </p:stCondLst>
                            <p:childTnLst>
                              <p:par>
                                <p:cTn id="255" presetID="10" presetClass="entr" presetSubtype="0" fill="hold" grpId="0" nodeType="clickEffect">
                                  <p:stCondLst>
                                    <p:cond delay="0"/>
                                  </p:stCondLst>
                                  <p:childTnLst>
                                    <p:set>
                                      <p:cBhvr>
                                        <p:cTn id="256" dur="1" fill="hold">
                                          <p:stCondLst>
                                            <p:cond delay="0"/>
                                          </p:stCondLst>
                                        </p:cTn>
                                        <p:tgtEl>
                                          <p:spTgt spid="157747"/>
                                        </p:tgtEl>
                                        <p:attrNameLst>
                                          <p:attrName>style.visibility</p:attrName>
                                        </p:attrNameLst>
                                      </p:cBhvr>
                                      <p:to>
                                        <p:strVal val="visible"/>
                                      </p:to>
                                    </p:set>
                                    <p:animEffect transition="in" filter="fade">
                                      <p:cBhvr>
                                        <p:cTn id="257" dur="500"/>
                                        <p:tgtEl>
                                          <p:spTgt spid="157747"/>
                                        </p:tgtEl>
                                      </p:cBhvr>
                                    </p:animEffect>
                                  </p:childTnLst>
                                  <p:subTnLst>
                                    <p:audio>
                                      <p:cMediaNode>
                                        <p:cTn display="0" masterRel="sameClick">
                                          <p:stCondLst>
                                            <p:cond evt="begin" delay="0">
                                              <p:tn val="255"/>
                                            </p:cond>
                                          </p:stCondLst>
                                          <p:endCondLst>
                                            <p:cond evt="onStopAudio" delay="0">
                                              <p:tgtEl>
                                                <p:sldTgt/>
                                              </p:tgtEl>
                                            </p:cond>
                                          </p:endCondLst>
                                        </p:cTn>
                                        <p:tgtEl>
                                          <p:sndTgt r:embed="rId6" name="click.wav"/>
                                        </p:tgtEl>
                                      </p:cMediaNode>
                                    </p:audio>
                                  </p:subTnLst>
                                </p:cTn>
                              </p:par>
                            </p:childTnLst>
                          </p:cTn>
                        </p:par>
                      </p:childTnLst>
                    </p:cTn>
                  </p:par>
                  <p:par>
                    <p:cTn id="258" fill="hold" nodeType="clickPar">
                      <p:stCondLst>
                        <p:cond delay="indefinite"/>
                      </p:stCondLst>
                      <p:childTnLst>
                        <p:par>
                          <p:cTn id="259" fill="hold" nodeType="withGroup">
                            <p:stCondLst>
                              <p:cond delay="0"/>
                            </p:stCondLst>
                            <p:childTnLst>
                              <p:par>
                                <p:cTn id="260" presetID="2" presetClass="entr" presetSubtype="4" fill="hold" nodeType="clickEffect">
                                  <p:stCondLst>
                                    <p:cond delay="0"/>
                                  </p:stCondLst>
                                  <p:childTnLst>
                                    <p:set>
                                      <p:cBhvr>
                                        <p:cTn id="261" dur="1" fill="hold">
                                          <p:stCondLst>
                                            <p:cond delay="0"/>
                                          </p:stCondLst>
                                        </p:cTn>
                                        <p:tgtEl>
                                          <p:spTgt spid="157698">
                                            <p:txEl>
                                              <p:pRg st="3" end="3"/>
                                            </p:txEl>
                                          </p:spTgt>
                                        </p:tgtEl>
                                        <p:attrNameLst>
                                          <p:attrName>style.visibility</p:attrName>
                                        </p:attrNameLst>
                                      </p:cBhvr>
                                      <p:to>
                                        <p:strVal val="visible"/>
                                      </p:to>
                                    </p:set>
                                    <p:anim calcmode="lin" valueType="num">
                                      <p:cBhvr additive="base">
                                        <p:cTn id="262" dur="500" fill="hold"/>
                                        <p:tgtEl>
                                          <p:spTgt spid="157698">
                                            <p:txEl>
                                              <p:pRg st="3" end="3"/>
                                            </p:txEl>
                                          </p:spTgt>
                                        </p:tgtEl>
                                        <p:attrNameLst>
                                          <p:attrName>ppt_x</p:attrName>
                                        </p:attrNameLst>
                                      </p:cBhvr>
                                      <p:tavLst>
                                        <p:tav tm="0">
                                          <p:val>
                                            <p:strVal val="#ppt_x"/>
                                          </p:val>
                                        </p:tav>
                                        <p:tav tm="100000">
                                          <p:val>
                                            <p:strVal val="#ppt_x"/>
                                          </p:val>
                                        </p:tav>
                                      </p:tavLst>
                                    </p:anim>
                                    <p:anim calcmode="lin" valueType="num">
                                      <p:cBhvr additive="base">
                                        <p:cTn id="263" dur="500" fill="hold"/>
                                        <p:tgtEl>
                                          <p:spTgt spid="15769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0"/>
                                            </p:cond>
                                          </p:stCondLst>
                                          <p:endCondLst>
                                            <p:cond evt="onStopAudio" delay="0">
                                              <p:tgtEl>
                                                <p:sldTgt/>
                                              </p:tgtEl>
                                            </p:cond>
                                          </p:endCondLst>
                                        </p:cTn>
                                        <p:tgtEl>
                                          <p:sndTgt r:embed="rId4" name="arrow.wav"/>
                                        </p:tgtEl>
                                      </p:cMediaNode>
                                    </p:audio>
                                  </p:subTnLst>
                                </p:cTn>
                              </p:par>
                            </p:childTnLst>
                          </p:cTn>
                        </p:par>
                      </p:childTnLst>
                    </p:cTn>
                  </p:par>
                  <p:par>
                    <p:cTn id="264" fill="hold" nodeType="clickPar">
                      <p:stCondLst>
                        <p:cond delay="indefinite"/>
                      </p:stCondLst>
                      <p:childTnLst>
                        <p:par>
                          <p:cTn id="265" fill="hold" nodeType="withGroup">
                            <p:stCondLst>
                              <p:cond delay="0"/>
                            </p:stCondLst>
                            <p:childTnLst>
                              <p:par>
                                <p:cTn id="266" presetID="53" presetClass="entr" presetSubtype="0" fill="hold" grpId="0" nodeType="clickEffect">
                                  <p:stCondLst>
                                    <p:cond delay="0"/>
                                  </p:stCondLst>
                                  <p:childTnLst>
                                    <p:set>
                                      <p:cBhvr>
                                        <p:cTn id="267" dur="1" fill="hold">
                                          <p:stCondLst>
                                            <p:cond delay="0"/>
                                          </p:stCondLst>
                                        </p:cTn>
                                        <p:tgtEl>
                                          <p:spTgt spid="157753"/>
                                        </p:tgtEl>
                                        <p:attrNameLst>
                                          <p:attrName>style.visibility</p:attrName>
                                        </p:attrNameLst>
                                      </p:cBhvr>
                                      <p:to>
                                        <p:strVal val="visible"/>
                                      </p:to>
                                    </p:set>
                                    <p:anim calcmode="lin" valueType="num">
                                      <p:cBhvr>
                                        <p:cTn id="268" dur="500" fill="hold"/>
                                        <p:tgtEl>
                                          <p:spTgt spid="157753"/>
                                        </p:tgtEl>
                                        <p:attrNameLst>
                                          <p:attrName>ppt_w</p:attrName>
                                        </p:attrNameLst>
                                      </p:cBhvr>
                                      <p:tavLst>
                                        <p:tav tm="0">
                                          <p:val>
                                            <p:fltVal val="0"/>
                                          </p:val>
                                        </p:tav>
                                        <p:tav tm="100000">
                                          <p:val>
                                            <p:strVal val="#ppt_w"/>
                                          </p:val>
                                        </p:tav>
                                      </p:tavLst>
                                    </p:anim>
                                    <p:anim calcmode="lin" valueType="num">
                                      <p:cBhvr>
                                        <p:cTn id="269" dur="500" fill="hold"/>
                                        <p:tgtEl>
                                          <p:spTgt spid="157753"/>
                                        </p:tgtEl>
                                        <p:attrNameLst>
                                          <p:attrName>ppt_h</p:attrName>
                                        </p:attrNameLst>
                                      </p:cBhvr>
                                      <p:tavLst>
                                        <p:tav tm="0">
                                          <p:val>
                                            <p:fltVal val="0"/>
                                          </p:val>
                                        </p:tav>
                                        <p:tav tm="100000">
                                          <p:val>
                                            <p:strVal val="#ppt_h"/>
                                          </p:val>
                                        </p:tav>
                                      </p:tavLst>
                                    </p:anim>
                                    <p:animEffect transition="in" filter="fade">
                                      <p:cBhvr>
                                        <p:cTn id="270" dur="500"/>
                                        <p:tgtEl>
                                          <p:spTgt spid="157753"/>
                                        </p:tgtEl>
                                      </p:cBhvr>
                                    </p:animEffect>
                                  </p:childTnLst>
                                  <p:subTnLst>
                                    <p:audio>
                                      <p:cMediaNode>
                                        <p:cTn display="0" masterRel="sameClick">
                                          <p:stCondLst>
                                            <p:cond evt="begin" delay="0">
                                              <p:tn val="266"/>
                                            </p:cond>
                                          </p:stCondLst>
                                          <p:endCondLst>
                                            <p:cond evt="onStopAudio" delay="0">
                                              <p:tgtEl>
                                                <p:sldTgt/>
                                              </p:tgtEl>
                                            </p:cond>
                                          </p:endCondLst>
                                        </p:cTn>
                                        <p:tgtEl>
                                          <p:sndTgt r:embed="rId5" name="cashreg.wav"/>
                                        </p:tgtEl>
                                      </p:cMediaNode>
                                    </p:audio>
                                  </p:subTnLst>
                                </p:cTn>
                              </p:par>
                            </p:childTnLst>
                          </p:cTn>
                        </p:par>
                      </p:childTnLst>
                    </p:cTn>
                  </p:par>
                  <p:par>
                    <p:cTn id="271" fill="hold" nodeType="clickPar">
                      <p:stCondLst>
                        <p:cond delay="indefinite"/>
                      </p:stCondLst>
                      <p:childTnLst>
                        <p:par>
                          <p:cTn id="272" fill="hold" nodeType="withGroup">
                            <p:stCondLst>
                              <p:cond delay="0"/>
                            </p:stCondLst>
                            <p:childTnLst>
                              <p:par>
                                <p:cTn id="273" presetID="53" presetClass="entr" presetSubtype="0" fill="hold" grpId="0" nodeType="clickEffect">
                                  <p:stCondLst>
                                    <p:cond delay="0"/>
                                  </p:stCondLst>
                                  <p:childTnLst>
                                    <p:set>
                                      <p:cBhvr>
                                        <p:cTn id="274" dur="1" fill="hold">
                                          <p:stCondLst>
                                            <p:cond delay="0"/>
                                          </p:stCondLst>
                                        </p:cTn>
                                        <p:tgtEl>
                                          <p:spTgt spid="157754"/>
                                        </p:tgtEl>
                                        <p:attrNameLst>
                                          <p:attrName>style.visibility</p:attrName>
                                        </p:attrNameLst>
                                      </p:cBhvr>
                                      <p:to>
                                        <p:strVal val="visible"/>
                                      </p:to>
                                    </p:set>
                                    <p:anim calcmode="lin" valueType="num">
                                      <p:cBhvr>
                                        <p:cTn id="275" dur="500" fill="hold"/>
                                        <p:tgtEl>
                                          <p:spTgt spid="157754"/>
                                        </p:tgtEl>
                                        <p:attrNameLst>
                                          <p:attrName>ppt_w</p:attrName>
                                        </p:attrNameLst>
                                      </p:cBhvr>
                                      <p:tavLst>
                                        <p:tav tm="0">
                                          <p:val>
                                            <p:fltVal val="0"/>
                                          </p:val>
                                        </p:tav>
                                        <p:tav tm="100000">
                                          <p:val>
                                            <p:strVal val="#ppt_w"/>
                                          </p:val>
                                        </p:tav>
                                      </p:tavLst>
                                    </p:anim>
                                    <p:anim calcmode="lin" valueType="num">
                                      <p:cBhvr>
                                        <p:cTn id="276" dur="500" fill="hold"/>
                                        <p:tgtEl>
                                          <p:spTgt spid="157754"/>
                                        </p:tgtEl>
                                        <p:attrNameLst>
                                          <p:attrName>ppt_h</p:attrName>
                                        </p:attrNameLst>
                                      </p:cBhvr>
                                      <p:tavLst>
                                        <p:tav tm="0">
                                          <p:val>
                                            <p:fltVal val="0"/>
                                          </p:val>
                                        </p:tav>
                                        <p:tav tm="100000">
                                          <p:val>
                                            <p:strVal val="#ppt_h"/>
                                          </p:val>
                                        </p:tav>
                                      </p:tavLst>
                                    </p:anim>
                                    <p:animEffect transition="in" filter="fade">
                                      <p:cBhvr>
                                        <p:cTn id="277" dur="500"/>
                                        <p:tgtEl>
                                          <p:spTgt spid="157754"/>
                                        </p:tgtEl>
                                      </p:cBhvr>
                                    </p:animEffect>
                                  </p:childTnLst>
                                  <p:subTnLst>
                                    <p:audio>
                                      <p:cMediaNode>
                                        <p:cTn display="0" masterRel="sameClick">
                                          <p:stCondLst>
                                            <p:cond evt="begin" delay="0">
                                              <p:tn val="273"/>
                                            </p:cond>
                                          </p:stCondLst>
                                          <p:endCondLst>
                                            <p:cond evt="onStopAudio" delay="0">
                                              <p:tgtEl>
                                                <p:sldTgt/>
                                              </p:tgtEl>
                                            </p:cond>
                                          </p:endCondLst>
                                        </p:cTn>
                                        <p:tgtEl>
                                          <p:sndTgt r:embed="rId5" name="cashreg.wav"/>
                                        </p:tgtEl>
                                      </p:cMediaNode>
                                    </p:audio>
                                  </p:subTnLst>
                                </p:cTn>
                              </p:par>
                            </p:childTnLst>
                          </p:cTn>
                        </p:par>
                      </p:childTnLst>
                    </p:cTn>
                  </p:par>
                  <p:par>
                    <p:cTn id="278" fill="hold" nodeType="clickPar">
                      <p:stCondLst>
                        <p:cond delay="indefinite"/>
                      </p:stCondLst>
                      <p:childTnLst>
                        <p:par>
                          <p:cTn id="279" fill="hold" nodeType="withGroup">
                            <p:stCondLst>
                              <p:cond delay="0"/>
                            </p:stCondLst>
                            <p:childTnLst>
                              <p:par>
                                <p:cTn id="280" presetID="53" presetClass="entr" presetSubtype="0" fill="hold" grpId="0" nodeType="clickEffect">
                                  <p:stCondLst>
                                    <p:cond delay="0"/>
                                  </p:stCondLst>
                                  <p:childTnLst>
                                    <p:set>
                                      <p:cBhvr>
                                        <p:cTn id="281" dur="1" fill="hold">
                                          <p:stCondLst>
                                            <p:cond delay="0"/>
                                          </p:stCondLst>
                                        </p:cTn>
                                        <p:tgtEl>
                                          <p:spTgt spid="157755"/>
                                        </p:tgtEl>
                                        <p:attrNameLst>
                                          <p:attrName>style.visibility</p:attrName>
                                        </p:attrNameLst>
                                      </p:cBhvr>
                                      <p:to>
                                        <p:strVal val="visible"/>
                                      </p:to>
                                    </p:set>
                                    <p:anim calcmode="lin" valueType="num">
                                      <p:cBhvr>
                                        <p:cTn id="282" dur="500" fill="hold"/>
                                        <p:tgtEl>
                                          <p:spTgt spid="157755"/>
                                        </p:tgtEl>
                                        <p:attrNameLst>
                                          <p:attrName>ppt_w</p:attrName>
                                        </p:attrNameLst>
                                      </p:cBhvr>
                                      <p:tavLst>
                                        <p:tav tm="0">
                                          <p:val>
                                            <p:fltVal val="0"/>
                                          </p:val>
                                        </p:tav>
                                        <p:tav tm="100000">
                                          <p:val>
                                            <p:strVal val="#ppt_w"/>
                                          </p:val>
                                        </p:tav>
                                      </p:tavLst>
                                    </p:anim>
                                    <p:anim calcmode="lin" valueType="num">
                                      <p:cBhvr>
                                        <p:cTn id="283" dur="500" fill="hold"/>
                                        <p:tgtEl>
                                          <p:spTgt spid="157755"/>
                                        </p:tgtEl>
                                        <p:attrNameLst>
                                          <p:attrName>ppt_h</p:attrName>
                                        </p:attrNameLst>
                                      </p:cBhvr>
                                      <p:tavLst>
                                        <p:tav tm="0">
                                          <p:val>
                                            <p:fltVal val="0"/>
                                          </p:val>
                                        </p:tav>
                                        <p:tav tm="100000">
                                          <p:val>
                                            <p:strVal val="#ppt_h"/>
                                          </p:val>
                                        </p:tav>
                                      </p:tavLst>
                                    </p:anim>
                                    <p:animEffect transition="in" filter="fade">
                                      <p:cBhvr>
                                        <p:cTn id="284" dur="500"/>
                                        <p:tgtEl>
                                          <p:spTgt spid="157755"/>
                                        </p:tgtEl>
                                      </p:cBhvr>
                                    </p:animEffect>
                                  </p:childTnLst>
                                  <p:subTnLst>
                                    <p:audio>
                                      <p:cMediaNode>
                                        <p:cTn display="0" masterRel="sameClick">
                                          <p:stCondLst>
                                            <p:cond evt="begin" delay="0">
                                              <p:tn val="280"/>
                                            </p:cond>
                                          </p:stCondLst>
                                          <p:endCondLst>
                                            <p:cond evt="onStopAudio" delay="0">
                                              <p:tgtEl>
                                                <p:sldTgt/>
                                              </p:tgtEl>
                                            </p:cond>
                                          </p:endCondLst>
                                        </p:cTn>
                                        <p:tgtEl>
                                          <p:sndTgt r:embed="rId5" name="cashreg.wav"/>
                                        </p:tgtEl>
                                      </p:cMediaNode>
                                    </p:audio>
                                  </p:subTnLst>
                                </p:cTn>
                              </p:par>
                            </p:childTnLst>
                          </p:cTn>
                        </p:par>
                      </p:childTnLst>
                    </p:cTn>
                  </p:par>
                  <p:par>
                    <p:cTn id="285" fill="hold" nodeType="clickPar">
                      <p:stCondLst>
                        <p:cond delay="indefinite"/>
                      </p:stCondLst>
                      <p:childTnLst>
                        <p:par>
                          <p:cTn id="286" fill="hold" nodeType="withGroup">
                            <p:stCondLst>
                              <p:cond delay="0"/>
                            </p:stCondLst>
                            <p:childTnLst>
                              <p:par>
                                <p:cTn id="287" presetID="2" presetClass="entr" presetSubtype="4" fill="hold" nodeType="clickEffect">
                                  <p:stCondLst>
                                    <p:cond delay="0"/>
                                  </p:stCondLst>
                                  <p:childTnLst>
                                    <p:set>
                                      <p:cBhvr>
                                        <p:cTn id="288" dur="1" fill="hold">
                                          <p:stCondLst>
                                            <p:cond delay="0"/>
                                          </p:stCondLst>
                                        </p:cTn>
                                        <p:tgtEl>
                                          <p:spTgt spid="157739">
                                            <p:txEl>
                                              <p:pRg st="0" end="0"/>
                                            </p:txEl>
                                          </p:spTgt>
                                        </p:tgtEl>
                                        <p:attrNameLst>
                                          <p:attrName>style.visibility</p:attrName>
                                        </p:attrNameLst>
                                      </p:cBhvr>
                                      <p:to>
                                        <p:strVal val="visible"/>
                                      </p:to>
                                    </p:set>
                                    <p:anim calcmode="lin" valueType="num">
                                      <p:cBhvr additive="base">
                                        <p:cTn id="289" dur="500" fill="hold"/>
                                        <p:tgtEl>
                                          <p:spTgt spid="157739">
                                            <p:txEl>
                                              <p:pRg st="0" end="0"/>
                                            </p:txEl>
                                          </p:spTgt>
                                        </p:tgtEl>
                                        <p:attrNameLst>
                                          <p:attrName>ppt_x</p:attrName>
                                        </p:attrNameLst>
                                      </p:cBhvr>
                                      <p:tavLst>
                                        <p:tav tm="0">
                                          <p:val>
                                            <p:strVal val="#ppt_x"/>
                                          </p:val>
                                        </p:tav>
                                        <p:tav tm="100000">
                                          <p:val>
                                            <p:strVal val="#ppt_x"/>
                                          </p:val>
                                        </p:tav>
                                      </p:tavLst>
                                    </p:anim>
                                    <p:anim calcmode="lin" valueType="num">
                                      <p:cBhvr additive="base">
                                        <p:cTn id="290" dur="500" fill="hold"/>
                                        <p:tgtEl>
                                          <p:spTgt spid="15773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234" grpId="0" animBg="1"/>
      <p:bldP spid="157702" grpId="0" animBg="1"/>
      <p:bldP spid="157703" grpId="0" animBg="1"/>
      <p:bldP spid="157704" grpId="0" animBg="1"/>
      <p:bldP spid="157705" grpId="0" animBg="1"/>
      <p:bldP spid="157706" grpId="0" animBg="1"/>
      <p:bldP spid="157707" grpId="0" animBg="1"/>
      <p:bldP spid="157708" grpId="0" animBg="1"/>
      <p:bldP spid="157709" grpId="0" animBg="1"/>
      <p:bldP spid="157710" grpId="0" animBg="1"/>
      <p:bldP spid="157711" grpId="0" animBg="1"/>
      <p:bldP spid="157712" grpId="0" animBg="1"/>
      <p:bldP spid="157713" grpId="0" animBg="1"/>
      <p:bldP spid="157714" grpId="0" animBg="1"/>
      <p:bldP spid="157715" grpId="0" animBg="1"/>
      <p:bldP spid="157716" grpId="0" animBg="1"/>
      <p:bldP spid="157717" grpId="0" animBg="1"/>
      <p:bldP spid="157718" grpId="0" animBg="1"/>
      <p:bldP spid="157719" grpId="0" animBg="1"/>
      <p:bldP spid="2" grpId="0" animBg="1"/>
      <p:bldP spid="157721" grpId="0" animBg="1"/>
      <p:bldP spid="157722" grpId="0" animBg="1"/>
      <p:bldP spid="157723" grpId="0" animBg="1"/>
      <p:bldP spid="157724" grpId="0" animBg="1"/>
      <p:bldP spid="157725" grpId="0" animBg="1"/>
      <p:bldP spid="157726" grpId="0" animBg="1"/>
      <p:bldP spid="157727" grpId="0" animBg="1"/>
      <p:bldP spid="157728" grpId="0" animBg="1"/>
      <p:bldP spid="157729" grpId="0" animBg="1"/>
      <p:bldP spid="157730" grpId="0" animBg="1"/>
      <p:bldP spid="157731" grpId="0" animBg="1"/>
      <p:bldP spid="157734" grpId="0" animBg="1"/>
      <p:bldP spid="157735" grpId="0" animBg="1"/>
      <p:bldP spid="157736" grpId="0" animBg="1"/>
      <p:bldP spid="157737" grpId="0" animBg="1"/>
      <p:bldP spid="157738" grpId="0" animBg="1"/>
      <p:bldP spid="3" grpId="0" animBg="1"/>
      <p:bldP spid="157741" grpId="0" animBg="1"/>
      <p:bldP spid="157742" grpId="0" animBg="1"/>
      <p:bldP spid="157743" grpId="0" animBg="1"/>
      <p:bldP spid="157744" grpId="0" animBg="1"/>
      <p:bldP spid="157745" grpId="0" animBg="1"/>
      <p:bldP spid="157746" grpId="0" animBg="1"/>
      <p:bldP spid="157747" grpId="0" animBg="1"/>
      <p:bldP spid="157748" grpId="0" animBg="1"/>
      <p:bldP spid="157749" grpId="0" animBg="1"/>
      <p:bldP spid="157750" grpId="0" animBg="1"/>
      <p:bldP spid="157751" grpId="0" animBg="1"/>
      <p:bldP spid="157752" grpId="0" animBg="1"/>
      <p:bldP spid="157753" grpId="0"/>
      <p:bldP spid="157754" grpId="0"/>
      <p:bldP spid="157755" grpId="0"/>
      <p:bldP spid="157732" grpId="0" animBg="1"/>
      <p:bldP spid="15773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idx="4294967295"/>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74083" name="Oval 3"/>
          <p:cNvSpPr>
            <a:spLocks noChangeArrowheads="1"/>
          </p:cNvSpPr>
          <p:nvPr/>
        </p:nvSpPr>
        <p:spPr bwMode="auto">
          <a:xfrm>
            <a:off x="3624263" y="6376988"/>
            <a:ext cx="88900" cy="88900"/>
          </a:xfrm>
          <a:prstGeom prst="ellipse">
            <a:avLst/>
          </a:prstGeom>
          <a:solidFill>
            <a:schemeClr val="tx1"/>
          </a:solidFill>
          <a:ln w="9525">
            <a:solidFill>
              <a:schemeClr val="tx1"/>
            </a:solidFill>
            <a:round/>
            <a:headEnd/>
            <a:tailEnd/>
          </a:ln>
        </p:spPr>
        <p:txBody>
          <a:bodyPr wrap="none" anchor="ctr"/>
          <a:lstStyle/>
          <a:p>
            <a:endParaRPr lang="en-US" altLang="en-US"/>
          </a:p>
        </p:txBody>
      </p:sp>
      <p:sp>
        <p:nvSpPr>
          <p:cNvPr id="174084" name="Oval 4"/>
          <p:cNvSpPr>
            <a:spLocks noChangeArrowheads="1"/>
          </p:cNvSpPr>
          <p:nvPr/>
        </p:nvSpPr>
        <p:spPr bwMode="auto">
          <a:xfrm>
            <a:off x="5335588" y="6369050"/>
            <a:ext cx="88900" cy="88900"/>
          </a:xfrm>
          <a:prstGeom prst="ellipse">
            <a:avLst/>
          </a:prstGeom>
          <a:solidFill>
            <a:schemeClr val="tx1"/>
          </a:solidFill>
          <a:ln w="9525">
            <a:solidFill>
              <a:schemeClr val="tx1"/>
            </a:solidFill>
            <a:round/>
            <a:headEnd/>
            <a:tailEnd/>
          </a:ln>
        </p:spPr>
        <p:txBody>
          <a:bodyPr wrap="none" anchor="ctr"/>
          <a:lstStyle/>
          <a:p>
            <a:endParaRPr lang="en-US" altLang="en-US"/>
          </a:p>
        </p:txBody>
      </p:sp>
      <p:sp>
        <p:nvSpPr>
          <p:cNvPr id="174085" name="Oval 5"/>
          <p:cNvSpPr>
            <a:spLocks noChangeAspect="1" noChangeArrowheads="1"/>
          </p:cNvSpPr>
          <p:nvPr/>
        </p:nvSpPr>
        <p:spPr bwMode="auto">
          <a:xfrm>
            <a:off x="2981325" y="5727700"/>
            <a:ext cx="1371600" cy="1371600"/>
          </a:xfrm>
          <a:prstGeom prst="ellipse">
            <a:avLst/>
          </a:prstGeom>
          <a:noFill/>
          <a:ln w="28575">
            <a:solidFill>
              <a:srgbClr val="008000"/>
            </a:solidFill>
            <a:round/>
            <a:headEnd/>
            <a:tailEnd/>
          </a:ln>
        </p:spPr>
        <p:txBody>
          <a:bodyPr wrap="none" anchor="ctr"/>
          <a:lstStyle/>
          <a:p>
            <a:endParaRPr lang="en-US" altLang="en-US"/>
          </a:p>
        </p:txBody>
      </p:sp>
      <p:sp>
        <p:nvSpPr>
          <p:cNvPr id="174086" name="Oval 6"/>
          <p:cNvSpPr>
            <a:spLocks noChangeAspect="1" noChangeArrowheads="1"/>
          </p:cNvSpPr>
          <p:nvPr/>
        </p:nvSpPr>
        <p:spPr bwMode="auto">
          <a:xfrm>
            <a:off x="4657725" y="5732463"/>
            <a:ext cx="1371600" cy="1371600"/>
          </a:xfrm>
          <a:prstGeom prst="ellipse">
            <a:avLst/>
          </a:prstGeom>
          <a:noFill/>
          <a:ln w="28575">
            <a:solidFill>
              <a:srgbClr val="D60093"/>
            </a:solidFill>
            <a:round/>
            <a:headEnd/>
            <a:tailEnd/>
          </a:ln>
        </p:spPr>
        <p:txBody>
          <a:bodyPr wrap="none" anchor="ctr"/>
          <a:lstStyle/>
          <a:p>
            <a:endParaRPr lang="en-US" altLang="en-US"/>
          </a:p>
        </p:txBody>
      </p:sp>
      <p:sp>
        <p:nvSpPr>
          <p:cNvPr id="174087" name="Oval 7"/>
          <p:cNvSpPr>
            <a:spLocks noChangeAspect="1" noChangeArrowheads="1"/>
          </p:cNvSpPr>
          <p:nvPr/>
        </p:nvSpPr>
        <p:spPr bwMode="auto">
          <a:xfrm>
            <a:off x="2300288" y="5035550"/>
            <a:ext cx="2741612" cy="2741613"/>
          </a:xfrm>
          <a:prstGeom prst="ellipse">
            <a:avLst/>
          </a:prstGeom>
          <a:noFill/>
          <a:ln w="28575">
            <a:solidFill>
              <a:srgbClr val="008000"/>
            </a:solidFill>
            <a:round/>
            <a:headEnd/>
            <a:tailEnd/>
          </a:ln>
        </p:spPr>
        <p:txBody>
          <a:bodyPr wrap="none" anchor="ctr"/>
          <a:lstStyle/>
          <a:p>
            <a:endParaRPr lang="en-US" altLang="en-US"/>
          </a:p>
        </p:txBody>
      </p:sp>
      <p:sp>
        <p:nvSpPr>
          <p:cNvPr id="174088" name="Oval 8"/>
          <p:cNvSpPr>
            <a:spLocks noChangeAspect="1" noChangeArrowheads="1"/>
          </p:cNvSpPr>
          <p:nvPr/>
        </p:nvSpPr>
        <p:spPr bwMode="auto">
          <a:xfrm>
            <a:off x="3976688" y="5040313"/>
            <a:ext cx="2741612" cy="2741612"/>
          </a:xfrm>
          <a:prstGeom prst="ellipse">
            <a:avLst/>
          </a:prstGeom>
          <a:noFill/>
          <a:ln w="28575">
            <a:solidFill>
              <a:srgbClr val="D60093"/>
            </a:solidFill>
            <a:round/>
            <a:headEnd/>
            <a:tailEnd/>
          </a:ln>
        </p:spPr>
        <p:txBody>
          <a:bodyPr wrap="none" anchor="ctr"/>
          <a:lstStyle/>
          <a:p>
            <a:endParaRPr lang="en-US" altLang="en-US"/>
          </a:p>
        </p:txBody>
      </p:sp>
      <p:sp>
        <p:nvSpPr>
          <p:cNvPr id="174089" name="Oval 9"/>
          <p:cNvSpPr>
            <a:spLocks noChangeAspect="1" noChangeArrowheads="1"/>
          </p:cNvSpPr>
          <p:nvPr/>
        </p:nvSpPr>
        <p:spPr bwMode="auto">
          <a:xfrm>
            <a:off x="1597025" y="4354513"/>
            <a:ext cx="4113213" cy="4113212"/>
          </a:xfrm>
          <a:prstGeom prst="ellipse">
            <a:avLst/>
          </a:prstGeom>
          <a:noFill/>
          <a:ln w="28575">
            <a:solidFill>
              <a:srgbClr val="008000"/>
            </a:solidFill>
            <a:round/>
            <a:headEnd/>
            <a:tailEnd/>
          </a:ln>
        </p:spPr>
        <p:txBody>
          <a:bodyPr wrap="none" anchor="ctr"/>
          <a:lstStyle/>
          <a:p>
            <a:endParaRPr lang="en-US" altLang="en-US"/>
          </a:p>
        </p:txBody>
      </p:sp>
      <p:sp>
        <p:nvSpPr>
          <p:cNvPr id="174090" name="Oval 10"/>
          <p:cNvSpPr>
            <a:spLocks noChangeAspect="1" noChangeArrowheads="1"/>
          </p:cNvSpPr>
          <p:nvPr/>
        </p:nvSpPr>
        <p:spPr bwMode="auto">
          <a:xfrm>
            <a:off x="3273425" y="4359275"/>
            <a:ext cx="4113213" cy="4113213"/>
          </a:xfrm>
          <a:prstGeom prst="ellipse">
            <a:avLst/>
          </a:prstGeom>
          <a:noFill/>
          <a:ln w="28575">
            <a:solidFill>
              <a:srgbClr val="D60093"/>
            </a:solidFill>
            <a:round/>
            <a:headEnd/>
            <a:tailEnd/>
          </a:ln>
        </p:spPr>
        <p:txBody>
          <a:bodyPr wrap="none" anchor="ctr"/>
          <a:lstStyle/>
          <a:p>
            <a:endParaRPr lang="en-US" altLang="en-US"/>
          </a:p>
        </p:txBody>
      </p:sp>
      <p:sp>
        <p:nvSpPr>
          <p:cNvPr id="174091" name="Text Box 11"/>
          <p:cNvSpPr txBox="1">
            <a:spLocks noChangeArrowheads="1"/>
          </p:cNvSpPr>
          <p:nvPr/>
        </p:nvSpPr>
        <p:spPr bwMode="auto">
          <a:xfrm>
            <a:off x="3475038" y="6416675"/>
            <a:ext cx="420687" cy="366713"/>
          </a:xfrm>
          <a:prstGeom prst="rect">
            <a:avLst/>
          </a:prstGeom>
          <a:noFill/>
          <a:ln w="9525">
            <a:noFill/>
            <a:miter lim="800000"/>
            <a:headEnd/>
            <a:tailEnd/>
          </a:ln>
        </p:spPr>
        <p:txBody>
          <a:bodyPr wrap="none">
            <a:spAutoFit/>
          </a:bodyPr>
          <a:lstStyle/>
          <a:p>
            <a:r>
              <a:rPr lang="en-US" altLang="en-US" sz="1800" i="1"/>
              <a:t>S</a:t>
            </a:r>
            <a:r>
              <a:rPr lang="en-US" altLang="en-US" sz="1800" baseline="-25000"/>
              <a:t>1</a:t>
            </a:r>
            <a:endParaRPr lang="en-US" altLang="en-US" sz="1800" i="1"/>
          </a:p>
        </p:txBody>
      </p:sp>
      <p:sp>
        <p:nvSpPr>
          <p:cNvPr id="174092" name="Text Box 12"/>
          <p:cNvSpPr txBox="1">
            <a:spLocks noChangeArrowheads="1"/>
          </p:cNvSpPr>
          <p:nvPr/>
        </p:nvSpPr>
        <p:spPr bwMode="auto">
          <a:xfrm>
            <a:off x="5205413" y="6397625"/>
            <a:ext cx="420687" cy="366713"/>
          </a:xfrm>
          <a:prstGeom prst="rect">
            <a:avLst/>
          </a:prstGeom>
          <a:noFill/>
          <a:ln w="9525">
            <a:noFill/>
            <a:miter lim="800000"/>
            <a:headEnd/>
            <a:tailEnd/>
          </a:ln>
        </p:spPr>
        <p:txBody>
          <a:bodyPr wrap="none">
            <a:spAutoFit/>
          </a:bodyPr>
          <a:lstStyle/>
          <a:p>
            <a:r>
              <a:rPr lang="en-US" altLang="en-US" sz="1800" i="1"/>
              <a:t>S</a:t>
            </a:r>
            <a:r>
              <a:rPr lang="en-US" altLang="en-US" sz="1800" baseline="-25000"/>
              <a:t>2</a:t>
            </a:r>
            <a:endParaRPr lang="en-US" altLang="en-US" sz="1800" i="1"/>
          </a:p>
        </p:txBody>
      </p:sp>
      <p:sp>
        <p:nvSpPr>
          <p:cNvPr id="174093" name="Text Box 13"/>
          <p:cNvSpPr txBox="1">
            <a:spLocks noChangeArrowheads="1"/>
          </p:cNvSpPr>
          <p:nvPr/>
        </p:nvSpPr>
        <p:spPr bwMode="auto">
          <a:xfrm>
            <a:off x="6392863" y="5168900"/>
            <a:ext cx="420687" cy="366713"/>
          </a:xfrm>
          <a:prstGeom prst="rect">
            <a:avLst/>
          </a:prstGeom>
          <a:noFill/>
          <a:ln w="9525">
            <a:noFill/>
            <a:miter lim="800000"/>
            <a:headEnd/>
            <a:tailEnd/>
          </a:ln>
        </p:spPr>
        <p:txBody>
          <a:bodyPr wrap="none">
            <a:spAutoFit/>
          </a:bodyPr>
          <a:lstStyle/>
          <a:p>
            <a:r>
              <a:rPr lang="en-US" altLang="en-US" sz="1800" i="1"/>
              <a:t>P</a:t>
            </a:r>
            <a:r>
              <a:rPr lang="en-US" altLang="en-US" sz="1800" baseline="-25000"/>
              <a:t>1</a:t>
            </a:r>
            <a:endParaRPr lang="en-US" altLang="en-US" sz="1800" i="1"/>
          </a:p>
        </p:txBody>
      </p:sp>
      <p:sp>
        <p:nvSpPr>
          <p:cNvPr id="174094" name="Oval 14"/>
          <p:cNvSpPr>
            <a:spLocks noChangeAspect="1" noChangeArrowheads="1"/>
          </p:cNvSpPr>
          <p:nvPr/>
        </p:nvSpPr>
        <p:spPr bwMode="auto">
          <a:xfrm>
            <a:off x="927100" y="3662363"/>
            <a:ext cx="5484813" cy="5484812"/>
          </a:xfrm>
          <a:prstGeom prst="ellipse">
            <a:avLst/>
          </a:prstGeom>
          <a:noFill/>
          <a:ln w="28575">
            <a:solidFill>
              <a:srgbClr val="008000"/>
            </a:solidFill>
            <a:round/>
            <a:headEnd/>
            <a:tailEnd/>
          </a:ln>
        </p:spPr>
        <p:txBody>
          <a:bodyPr wrap="none" anchor="ctr"/>
          <a:lstStyle/>
          <a:p>
            <a:endParaRPr lang="en-US" altLang="en-US"/>
          </a:p>
        </p:txBody>
      </p:sp>
      <p:sp>
        <p:nvSpPr>
          <p:cNvPr id="174095" name="Oval 15"/>
          <p:cNvSpPr>
            <a:spLocks noChangeAspect="1" noChangeArrowheads="1"/>
          </p:cNvSpPr>
          <p:nvPr/>
        </p:nvSpPr>
        <p:spPr bwMode="auto">
          <a:xfrm>
            <a:off x="2603500" y="3667125"/>
            <a:ext cx="5484813" cy="5484813"/>
          </a:xfrm>
          <a:prstGeom prst="ellipse">
            <a:avLst/>
          </a:prstGeom>
          <a:noFill/>
          <a:ln w="28575">
            <a:solidFill>
              <a:srgbClr val="D60093"/>
            </a:solidFill>
            <a:round/>
            <a:headEnd/>
            <a:tailEnd/>
          </a:ln>
        </p:spPr>
        <p:txBody>
          <a:bodyPr wrap="none" anchor="ctr"/>
          <a:lstStyle/>
          <a:p>
            <a:endParaRPr lang="en-US" altLang="en-US"/>
          </a:p>
        </p:txBody>
      </p:sp>
      <p:sp>
        <p:nvSpPr>
          <p:cNvPr id="174096" name="Oval 16"/>
          <p:cNvSpPr>
            <a:spLocks noChangeArrowheads="1"/>
          </p:cNvSpPr>
          <p:nvPr/>
        </p:nvSpPr>
        <p:spPr bwMode="auto">
          <a:xfrm>
            <a:off x="6169025" y="5316538"/>
            <a:ext cx="88900" cy="88900"/>
          </a:xfrm>
          <a:prstGeom prst="ellipse">
            <a:avLst/>
          </a:prstGeom>
          <a:solidFill>
            <a:schemeClr val="tx1"/>
          </a:solidFill>
          <a:ln w="9525">
            <a:solidFill>
              <a:schemeClr val="tx1"/>
            </a:solidFill>
            <a:round/>
            <a:headEnd/>
            <a:tailEnd/>
          </a:ln>
        </p:spPr>
        <p:txBody>
          <a:bodyPr wrap="none" anchor="ctr"/>
          <a:lstStyle/>
          <a:p>
            <a:endParaRPr lang="en-US" altLang="en-US"/>
          </a:p>
        </p:txBody>
      </p:sp>
      <p:sp>
        <p:nvSpPr>
          <p:cNvPr id="174097" name="Line 17"/>
          <p:cNvSpPr>
            <a:spLocks noChangeShapeType="1"/>
          </p:cNvSpPr>
          <p:nvPr/>
        </p:nvSpPr>
        <p:spPr bwMode="auto">
          <a:xfrm flipV="1">
            <a:off x="3659188" y="5346700"/>
            <a:ext cx="2547937" cy="1065213"/>
          </a:xfrm>
          <a:prstGeom prst="line">
            <a:avLst/>
          </a:prstGeom>
          <a:noFill/>
          <a:ln w="38100">
            <a:solidFill>
              <a:srgbClr val="FF0000"/>
            </a:solidFill>
            <a:prstDash val="sysDot"/>
            <a:round/>
            <a:headEnd/>
            <a:tailEnd/>
          </a:ln>
        </p:spPr>
        <p:txBody>
          <a:bodyPr/>
          <a:lstStyle/>
          <a:p>
            <a:endParaRPr lang="en-US"/>
          </a:p>
        </p:txBody>
      </p:sp>
      <p:sp>
        <p:nvSpPr>
          <p:cNvPr id="174098" name="Text Box 18"/>
          <p:cNvSpPr txBox="1">
            <a:spLocks noChangeArrowheads="1"/>
          </p:cNvSpPr>
          <p:nvPr/>
        </p:nvSpPr>
        <p:spPr bwMode="auto">
          <a:xfrm rot="-1329981">
            <a:off x="4356100" y="5422900"/>
            <a:ext cx="908050" cy="366713"/>
          </a:xfrm>
          <a:prstGeom prst="rect">
            <a:avLst/>
          </a:prstGeom>
          <a:solidFill>
            <a:schemeClr val="bg1"/>
          </a:solidFill>
          <a:ln w="9525">
            <a:noFill/>
            <a:miter lim="800000"/>
            <a:headEnd/>
            <a:tailEnd/>
          </a:ln>
        </p:spPr>
        <p:txBody>
          <a:bodyPr wrap="none">
            <a:spAutoFit/>
          </a:bodyPr>
          <a:lstStyle/>
          <a:p>
            <a:r>
              <a:rPr lang="en-US" altLang="en-US" sz="1800">
                <a:solidFill>
                  <a:srgbClr val="FF0000"/>
                </a:solidFill>
              </a:rPr>
              <a:t>L</a:t>
            </a:r>
            <a:r>
              <a:rPr lang="en-US" altLang="en-US" sz="1800" baseline="-25000">
                <a:solidFill>
                  <a:srgbClr val="FF0000"/>
                </a:solidFill>
              </a:rPr>
              <a:t>1</a:t>
            </a:r>
            <a:r>
              <a:rPr lang="en-US" altLang="en-US" sz="1800">
                <a:solidFill>
                  <a:srgbClr val="FF0000"/>
                </a:solidFill>
              </a:rPr>
              <a:t> = 4</a:t>
            </a:r>
            <a:r>
              <a:rPr lang="en-US" altLang="en-US" sz="1800">
                <a:solidFill>
                  <a:srgbClr val="FF0000"/>
                </a:solidFill>
                <a:sym typeface="Symbol" pitchFamily="18" charset="2"/>
              </a:rPr>
              <a:t></a:t>
            </a:r>
          </a:p>
        </p:txBody>
      </p:sp>
      <p:sp>
        <p:nvSpPr>
          <p:cNvPr id="174099" name="Line 19"/>
          <p:cNvSpPr>
            <a:spLocks noChangeShapeType="1"/>
          </p:cNvSpPr>
          <p:nvPr/>
        </p:nvSpPr>
        <p:spPr bwMode="auto">
          <a:xfrm flipV="1">
            <a:off x="5391150" y="5368925"/>
            <a:ext cx="806450" cy="1031875"/>
          </a:xfrm>
          <a:prstGeom prst="line">
            <a:avLst/>
          </a:prstGeom>
          <a:noFill/>
          <a:ln w="38100">
            <a:solidFill>
              <a:srgbClr val="FF0000"/>
            </a:solidFill>
            <a:prstDash val="sysDot"/>
            <a:round/>
            <a:headEnd/>
            <a:tailEnd/>
          </a:ln>
        </p:spPr>
        <p:txBody>
          <a:bodyPr/>
          <a:lstStyle/>
          <a:p>
            <a:endParaRPr lang="en-US"/>
          </a:p>
        </p:txBody>
      </p:sp>
      <p:sp>
        <p:nvSpPr>
          <p:cNvPr id="174100" name="Text Box 20"/>
          <p:cNvSpPr txBox="1">
            <a:spLocks noChangeArrowheads="1"/>
          </p:cNvSpPr>
          <p:nvPr/>
        </p:nvSpPr>
        <p:spPr bwMode="auto">
          <a:xfrm rot="-3041928">
            <a:off x="5530057" y="5912643"/>
            <a:ext cx="908050" cy="366713"/>
          </a:xfrm>
          <a:prstGeom prst="rect">
            <a:avLst/>
          </a:prstGeom>
          <a:solidFill>
            <a:schemeClr val="bg1"/>
          </a:solidFill>
          <a:ln w="9525">
            <a:noFill/>
            <a:miter lim="800000"/>
            <a:headEnd/>
            <a:tailEnd/>
          </a:ln>
        </p:spPr>
        <p:txBody>
          <a:bodyPr wrap="none">
            <a:spAutoFit/>
          </a:bodyPr>
          <a:lstStyle/>
          <a:p>
            <a:r>
              <a:rPr lang="en-US" altLang="en-US" sz="1800">
                <a:solidFill>
                  <a:srgbClr val="FF0000"/>
                </a:solidFill>
              </a:rPr>
              <a:t>L</a:t>
            </a:r>
            <a:r>
              <a:rPr lang="en-US" altLang="en-US" sz="1800" baseline="-25000">
                <a:solidFill>
                  <a:srgbClr val="FF0000"/>
                </a:solidFill>
              </a:rPr>
              <a:t>2</a:t>
            </a:r>
            <a:r>
              <a:rPr lang="en-US" altLang="en-US" sz="1800">
                <a:solidFill>
                  <a:srgbClr val="FF0000"/>
                </a:solidFill>
              </a:rPr>
              <a:t> = 2</a:t>
            </a:r>
            <a:r>
              <a:rPr lang="en-US" altLang="en-US" sz="1800">
                <a:solidFill>
                  <a:srgbClr val="FF0000"/>
                </a:solidFill>
                <a:sym typeface="Symbol" pitchFamily="18" charset="2"/>
              </a:rPr>
              <a:t></a:t>
            </a:r>
          </a:p>
        </p:txBody>
      </p:sp>
      <p:sp>
        <p:nvSpPr>
          <p:cNvPr id="174102" name="Line 22"/>
          <p:cNvSpPr>
            <a:spLocks noChangeShapeType="1"/>
          </p:cNvSpPr>
          <p:nvPr/>
        </p:nvSpPr>
        <p:spPr bwMode="auto">
          <a:xfrm flipV="1">
            <a:off x="3670300" y="4370388"/>
            <a:ext cx="1828800" cy="2041525"/>
          </a:xfrm>
          <a:prstGeom prst="line">
            <a:avLst/>
          </a:prstGeom>
          <a:noFill/>
          <a:ln w="38100">
            <a:solidFill>
              <a:schemeClr val="hlink"/>
            </a:solidFill>
            <a:prstDash val="dash"/>
            <a:round/>
            <a:headEnd/>
            <a:tailEnd/>
          </a:ln>
        </p:spPr>
        <p:txBody>
          <a:bodyPr/>
          <a:lstStyle/>
          <a:p>
            <a:endParaRPr lang="en-US"/>
          </a:p>
        </p:txBody>
      </p:sp>
      <p:sp>
        <p:nvSpPr>
          <p:cNvPr id="174103" name="Line 23"/>
          <p:cNvSpPr>
            <a:spLocks noChangeShapeType="1"/>
          </p:cNvSpPr>
          <p:nvPr/>
        </p:nvSpPr>
        <p:spPr bwMode="auto">
          <a:xfrm flipV="1">
            <a:off x="5392738" y="4383088"/>
            <a:ext cx="106362" cy="2009775"/>
          </a:xfrm>
          <a:prstGeom prst="line">
            <a:avLst/>
          </a:prstGeom>
          <a:noFill/>
          <a:ln w="38100">
            <a:solidFill>
              <a:schemeClr val="hlink"/>
            </a:solidFill>
            <a:prstDash val="dash"/>
            <a:round/>
            <a:headEnd/>
            <a:tailEnd/>
          </a:ln>
        </p:spPr>
        <p:txBody>
          <a:bodyPr/>
          <a:lstStyle/>
          <a:p>
            <a:endParaRPr lang="en-US"/>
          </a:p>
        </p:txBody>
      </p:sp>
      <p:sp>
        <p:nvSpPr>
          <p:cNvPr id="174104" name="Text Box 24"/>
          <p:cNvSpPr txBox="1">
            <a:spLocks noChangeArrowheads="1"/>
          </p:cNvSpPr>
          <p:nvPr/>
        </p:nvSpPr>
        <p:spPr bwMode="auto">
          <a:xfrm rot="-2923884">
            <a:off x="4063207" y="4822031"/>
            <a:ext cx="908050" cy="366713"/>
          </a:xfrm>
          <a:prstGeom prst="rect">
            <a:avLst/>
          </a:prstGeom>
          <a:solidFill>
            <a:schemeClr val="bg1"/>
          </a:solidFill>
          <a:ln w="9525">
            <a:noFill/>
            <a:miter lim="800000"/>
            <a:headEnd/>
            <a:tailEnd/>
          </a:ln>
        </p:spPr>
        <p:txBody>
          <a:bodyPr wrap="none">
            <a:spAutoFit/>
          </a:bodyPr>
          <a:lstStyle/>
          <a:p>
            <a:r>
              <a:rPr lang="en-US" altLang="en-US" sz="1800">
                <a:solidFill>
                  <a:schemeClr val="hlink"/>
                </a:solidFill>
              </a:rPr>
              <a:t>L</a:t>
            </a:r>
            <a:r>
              <a:rPr lang="en-US" altLang="en-US" sz="1800" baseline="-25000">
                <a:solidFill>
                  <a:schemeClr val="hlink"/>
                </a:solidFill>
              </a:rPr>
              <a:t>1</a:t>
            </a:r>
            <a:r>
              <a:rPr lang="en-US" altLang="en-US" sz="1800">
                <a:solidFill>
                  <a:schemeClr val="hlink"/>
                </a:solidFill>
              </a:rPr>
              <a:t> = 4</a:t>
            </a:r>
            <a:r>
              <a:rPr lang="en-US" altLang="en-US" sz="1800">
                <a:solidFill>
                  <a:schemeClr val="hlink"/>
                </a:solidFill>
                <a:sym typeface="Symbol" pitchFamily="18" charset="2"/>
              </a:rPr>
              <a:t></a:t>
            </a:r>
          </a:p>
        </p:txBody>
      </p:sp>
      <p:sp>
        <p:nvSpPr>
          <p:cNvPr id="174105" name="Text Box 25"/>
          <p:cNvSpPr txBox="1">
            <a:spLocks noChangeArrowheads="1"/>
          </p:cNvSpPr>
          <p:nvPr/>
        </p:nvSpPr>
        <p:spPr bwMode="auto">
          <a:xfrm rot="-5071498">
            <a:off x="5228432" y="5026818"/>
            <a:ext cx="908050" cy="366713"/>
          </a:xfrm>
          <a:prstGeom prst="rect">
            <a:avLst/>
          </a:prstGeom>
          <a:solidFill>
            <a:schemeClr val="bg1"/>
          </a:solidFill>
          <a:ln w="9525">
            <a:noFill/>
            <a:miter lim="800000"/>
            <a:headEnd/>
            <a:tailEnd/>
          </a:ln>
        </p:spPr>
        <p:txBody>
          <a:bodyPr wrap="none">
            <a:spAutoFit/>
          </a:bodyPr>
          <a:lstStyle/>
          <a:p>
            <a:r>
              <a:rPr lang="en-US" altLang="en-US" sz="1800">
                <a:solidFill>
                  <a:schemeClr val="hlink"/>
                </a:solidFill>
              </a:rPr>
              <a:t>L</a:t>
            </a:r>
            <a:r>
              <a:rPr lang="en-US" altLang="en-US" sz="1800" baseline="-25000">
                <a:solidFill>
                  <a:schemeClr val="hlink"/>
                </a:solidFill>
              </a:rPr>
              <a:t>2</a:t>
            </a:r>
            <a:r>
              <a:rPr lang="en-US" altLang="en-US" sz="1800">
                <a:solidFill>
                  <a:schemeClr val="hlink"/>
                </a:solidFill>
              </a:rPr>
              <a:t> = 3</a:t>
            </a:r>
            <a:r>
              <a:rPr lang="en-US" altLang="en-US" sz="1800">
                <a:solidFill>
                  <a:schemeClr val="hlink"/>
                </a:solidFill>
                <a:sym typeface="Symbol" pitchFamily="18" charset="2"/>
              </a:rPr>
              <a:t></a:t>
            </a:r>
          </a:p>
        </p:txBody>
      </p:sp>
      <p:sp>
        <p:nvSpPr>
          <p:cNvPr id="174106" name="Rectangle 26"/>
          <p:cNvSpPr>
            <a:spLocks noChangeArrowheads="1"/>
          </p:cNvSpPr>
          <p:nvPr/>
        </p:nvSpPr>
        <p:spPr bwMode="auto">
          <a:xfrm>
            <a:off x="685800" y="1549400"/>
            <a:ext cx="7772400" cy="2408238"/>
          </a:xfrm>
          <a:prstGeom prst="rect">
            <a:avLst/>
          </a:prstGeom>
          <a:solidFill>
            <a:srgbClr val="EAEAEA"/>
          </a:solidFill>
          <a:ln w="9525">
            <a:noFill/>
            <a:miter lim="800000"/>
            <a:headEnd/>
            <a:tailEnd/>
          </a:ln>
        </p:spPr>
        <p:txBody>
          <a:bodyPr/>
          <a:lstStyle/>
          <a:p>
            <a:r>
              <a:rPr lang="en-US" altLang="en-US" i="1">
                <a:solidFill>
                  <a:schemeClr val="accent2"/>
                </a:solidFill>
              </a:rPr>
              <a:t>Path difference</a:t>
            </a:r>
            <a:r>
              <a:rPr lang="en-US" altLang="en-US" i="1">
                <a:solidFill>
                  <a:srgbClr val="000000"/>
                </a:solidFill>
              </a:rPr>
              <a:t> </a:t>
            </a:r>
          </a:p>
          <a:p>
            <a:r>
              <a:rPr lang="en-US" altLang="en-US">
                <a:solidFill>
                  <a:srgbClr val="000000"/>
                </a:solidFill>
                <a:ea typeface="Calibri" pitchFamily="34" charset="0"/>
                <a:cs typeface="Times New Roman" pitchFamily="18" charset="0"/>
                <a:sym typeface="Symbol" pitchFamily="18" charset="2"/>
              </a:rPr>
              <a:t>This animation showing two </a:t>
            </a:r>
            <a:r>
              <a:rPr lang="en-US" altLang="en-US" b="1">
                <a:solidFill>
                  <a:srgbClr val="000000"/>
                </a:solidFill>
                <a:ea typeface="Calibri" pitchFamily="34" charset="0"/>
                <a:cs typeface="Times New Roman" pitchFamily="18" charset="0"/>
                <a:sym typeface="Symbol" pitchFamily="18" charset="2"/>
              </a:rPr>
              <a:t>coherent</a:t>
            </a:r>
            <a:r>
              <a:rPr lang="en-US" altLang="en-US">
                <a:solidFill>
                  <a:srgbClr val="000000"/>
                </a:solidFill>
                <a:ea typeface="Calibri" pitchFamily="34" charset="0"/>
                <a:cs typeface="Times New Roman" pitchFamily="18" charset="0"/>
                <a:sym typeface="Symbol" pitchFamily="18" charset="2"/>
              </a:rPr>
              <a:t> (in-phase and same frequency) wave sources S</a:t>
            </a:r>
            <a:r>
              <a:rPr lang="en-US" altLang="en-US" baseline="-25000">
                <a:solidFill>
                  <a:srgbClr val="000000"/>
                </a:solidFill>
                <a:ea typeface="Calibri" pitchFamily="34" charset="0"/>
                <a:cs typeface="Times New Roman" pitchFamily="18" charset="0"/>
                <a:sym typeface="Symbol" pitchFamily="18" charset="2"/>
              </a:rPr>
              <a:t>1</a:t>
            </a:r>
            <a:r>
              <a:rPr lang="en-US" altLang="en-US">
                <a:solidFill>
                  <a:srgbClr val="000000"/>
                </a:solidFill>
                <a:ea typeface="Calibri" pitchFamily="34" charset="0"/>
                <a:cs typeface="Times New Roman" pitchFamily="18" charset="0"/>
                <a:sym typeface="Symbol" pitchFamily="18" charset="2"/>
              </a:rPr>
              <a:t> and S</a:t>
            </a:r>
            <a:r>
              <a:rPr lang="en-US" altLang="en-US" baseline="-25000">
                <a:solidFill>
                  <a:srgbClr val="000000"/>
                </a:solidFill>
                <a:ea typeface="Calibri" pitchFamily="34" charset="0"/>
                <a:cs typeface="Times New Roman" pitchFamily="18" charset="0"/>
                <a:sym typeface="Symbol" pitchFamily="18" charset="2"/>
              </a:rPr>
              <a:t>2</a:t>
            </a:r>
            <a:r>
              <a:rPr lang="en-US" altLang="en-US">
                <a:solidFill>
                  <a:srgbClr val="000000"/>
                </a:solidFill>
                <a:ea typeface="Calibri" pitchFamily="34" charset="0"/>
                <a:cs typeface="Times New Roman" pitchFamily="18" charset="0"/>
                <a:sym typeface="Symbol" pitchFamily="18" charset="2"/>
              </a:rPr>
              <a:t> will show the following:</a:t>
            </a:r>
          </a:p>
        </p:txBody>
      </p:sp>
      <p:grpSp>
        <p:nvGrpSpPr>
          <p:cNvPr id="28705" name="Group 33"/>
          <p:cNvGrpSpPr>
            <a:grpSpLocks/>
          </p:cNvGrpSpPr>
          <p:nvPr/>
        </p:nvGrpSpPr>
        <p:grpSpPr bwMode="auto">
          <a:xfrm>
            <a:off x="839788" y="3081338"/>
            <a:ext cx="7464425" cy="822325"/>
            <a:chOff x="529" y="1941"/>
            <a:chExt cx="4702" cy="518"/>
          </a:xfrm>
        </p:grpSpPr>
        <p:sp>
          <p:nvSpPr>
            <p:cNvPr id="28700" name="Rectangle 28"/>
            <p:cNvSpPr>
              <a:spLocks noChangeArrowheads="1"/>
            </p:cNvSpPr>
            <p:nvPr/>
          </p:nvSpPr>
          <p:spPr bwMode="auto">
            <a:xfrm>
              <a:off x="532" y="1953"/>
              <a:ext cx="2046" cy="183"/>
            </a:xfrm>
            <a:prstGeom prst="rect">
              <a:avLst/>
            </a:prstGeom>
            <a:noFill/>
            <a:ln w="9525">
              <a:noFill/>
              <a:miter lim="800000"/>
              <a:headEnd/>
              <a:tailEnd/>
            </a:ln>
          </p:spPr>
          <p:txBody>
            <a:bodyPr/>
            <a:lstStyle/>
            <a:p>
              <a:pPr eaLnBrk="0" hangingPunct="0">
                <a:lnSpc>
                  <a:spcPct val="90000"/>
                </a:lnSpc>
                <a:spcBef>
                  <a:spcPct val="20000"/>
                </a:spcBef>
              </a:pPr>
              <a:r>
                <a:rPr lang="en-US" altLang="en-US" i="1">
                  <a:solidFill>
                    <a:srgbClr val="000000"/>
                  </a:solidFill>
                  <a:cs typeface="Times New Roman" pitchFamily="18" charset="0"/>
                  <a:sym typeface="Symbol" pitchFamily="18" charset="2"/>
                </a:rPr>
                <a:t>path difference</a:t>
              </a:r>
              <a:r>
                <a:rPr lang="en-US" altLang="en-US">
                  <a:solidFill>
                    <a:srgbClr val="000000"/>
                  </a:solidFill>
                  <a:cs typeface="Times New Roman" pitchFamily="18" charset="0"/>
                  <a:sym typeface="Symbol" pitchFamily="18" charset="2"/>
                </a:rPr>
                <a:t> = </a:t>
              </a:r>
              <a:r>
                <a:rPr lang="en-US" altLang="en-US" i="1">
                  <a:solidFill>
                    <a:srgbClr val="000000"/>
                  </a:solidFill>
                  <a:cs typeface="Times New Roman" pitchFamily="18" charset="0"/>
                  <a:sym typeface="Symbol" pitchFamily="18" charset="2"/>
                </a:rPr>
                <a:t>n</a:t>
              </a:r>
              <a:r>
                <a:rPr lang="en-US" altLang="en-US" sz="2000" baseline="-25000">
                  <a:solidFill>
                    <a:srgbClr val="000000"/>
                  </a:solidFill>
                  <a:latin typeface="Courier New" pitchFamily="49" charset="0"/>
                  <a:cs typeface="Times New Roman" pitchFamily="18" charset="0"/>
                  <a:sym typeface="Symbol" pitchFamily="18" charset="2"/>
                </a:rPr>
                <a:t> </a:t>
              </a:r>
            </a:p>
          </p:txBody>
        </p:sp>
        <p:sp>
          <p:nvSpPr>
            <p:cNvPr id="28701" name="Text Box 29"/>
            <p:cNvSpPr txBox="1">
              <a:spLocks noChangeArrowheads="1"/>
            </p:cNvSpPr>
            <p:nvPr/>
          </p:nvSpPr>
          <p:spPr bwMode="auto">
            <a:xfrm>
              <a:off x="2930" y="1941"/>
              <a:ext cx="2301" cy="51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condition for constructive interference</a:t>
              </a:r>
              <a:endParaRPr lang="en-US" altLang="en-US" i="1">
                <a:solidFill>
                  <a:schemeClr val="bg1"/>
                </a:solidFill>
                <a:sym typeface="Symbol" pitchFamily="18" charset="2"/>
              </a:endParaRPr>
            </a:p>
          </p:txBody>
        </p:sp>
        <p:sp>
          <p:nvSpPr>
            <p:cNvPr id="28702" name="Rectangle 30"/>
            <p:cNvSpPr>
              <a:spLocks noChangeArrowheads="1"/>
            </p:cNvSpPr>
            <p:nvPr/>
          </p:nvSpPr>
          <p:spPr bwMode="auto">
            <a:xfrm>
              <a:off x="529" y="1943"/>
              <a:ext cx="4701" cy="516"/>
            </a:xfrm>
            <a:prstGeom prst="rect">
              <a:avLst/>
            </a:prstGeom>
            <a:noFill/>
            <a:ln w="12700">
              <a:solidFill>
                <a:schemeClr val="tx1"/>
              </a:solidFill>
              <a:miter lim="800000"/>
              <a:headEnd/>
              <a:tailEnd/>
            </a:ln>
          </p:spPr>
          <p:txBody>
            <a:bodyPr wrap="none" anchor="ctr"/>
            <a:lstStyle/>
            <a:p>
              <a:endParaRPr lang="en-US" altLang="en-US"/>
            </a:p>
          </p:txBody>
        </p:sp>
        <p:sp>
          <p:nvSpPr>
            <p:cNvPr id="28703" name="Rectangle 31"/>
            <p:cNvSpPr>
              <a:spLocks noChangeArrowheads="1"/>
            </p:cNvSpPr>
            <p:nvPr/>
          </p:nvSpPr>
          <p:spPr bwMode="auto">
            <a:xfrm>
              <a:off x="1194" y="2156"/>
              <a:ext cx="2046" cy="183"/>
            </a:xfrm>
            <a:prstGeom prst="rect">
              <a:avLst/>
            </a:prstGeom>
            <a:noFill/>
            <a:ln w="9525">
              <a:noFill/>
              <a:miter lim="800000"/>
              <a:headEnd/>
              <a:tailEnd/>
            </a:ln>
          </p:spPr>
          <p:txBody>
            <a:bodyPr/>
            <a:lstStyle/>
            <a:p>
              <a:pPr eaLnBrk="0" hangingPunct="0">
                <a:lnSpc>
                  <a:spcPct val="90000"/>
                </a:lnSpc>
                <a:spcBef>
                  <a:spcPct val="20000"/>
                </a:spcBef>
              </a:pPr>
              <a:r>
                <a:rPr lang="en-US" altLang="en-US" sz="2000" b="1" i="1">
                  <a:solidFill>
                    <a:schemeClr val="hlink"/>
                  </a:solidFill>
                  <a:latin typeface="Courier New" pitchFamily="49" charset="0"/>
                  <a:cs typeface="Times New Roman" pitchFamily="18" charset="0"/>
                  <a:sym typeface="Symbol" pitchFamily="18" charset="2"/>
                </a:rPr>
                <a:t>    </a:t>
              </a:r>
              <a:r>
                <a:rPr lang="en-US" altLang="en-US" i="1">
                  <a:solidFill>
                    <a:schemeClr val="hlink"/>
                  </a:solidFill>
                  <a:cs typeface="Times New Roman" pitchFamily="18" charset="0"/>
                  <a:sym typeface="Symbol" pitchFamily="18" charset="2"/>
                </a:rPr>
                <a:t>n</a:t>
              </a:r>
              <a:r>
                <a:rPr lang="en-US" altLang="en-US">
                  <a:solidFill>
                    <a:schemeClr val="hlink"/>
                  </a:solidFill>
                  <a:cs typeface="Times New Roman" pitchFamily="18" charset="0"/>
                  <a:sym typeface="Symbol" pitchFamily="18" charset="2"/>
                </a:rPr>
                <a:t> is an integer</a:t>
              </a:r>
              <a:r>
                <a:rPr lang="en-US" altLang="en-US" sz="2000" b="1" baseline="-25000">
                  <a:solidFill>
                    <a:schemeClr val="hlink"/>
                  </a:solidFill>
                  <a:latin typeface="Courier New" pitchFamily="49" charset="0"/>
                  <a:cs typeface="Times New Roman" pitchFamily="18" charset="0"/>
                  <a:sym typeface="Symbol" pitchFamily="18" charset="2"/>
                </a:rPr>
                <a:t> </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106">
                                            <p:txEl>
                                              <p:pRg st="0" end="0"/>
                                            </p:txEl>
                                          </p:spTgt>
                                        </p:tgtEl>
                                        <p:attrNameLst>
                                          <p:attrName>style.visibility</p:attrName>
                                        </p:attrNameLst>
                                      </p:cBhvr>
                                      <p:to>
                                        <p:strVal val="visible"/>
                                      </p:to>
                                    </p:set>
                                    <p:anim calcmode="lin" valueType="num">
                                      <p:cBhvr additive="base">
                                        <p:cTn id="7" dur="500" fill="hold"/>
                                        <p:tgtEl>
                                          <p:spTgt spid="1741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0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4106">
                                            <p:txEl>
                                              <p:pRg st="1" end="1"/>
                                            </p:txEl>
                                          </p:spTgt>
                                        </p:tgtEl>
                                        <p:attrNameLst>
                                          <p:attrName>style.visibility</p:attrName>
                                        </p:attrNameLst>
                                      </p:cBhvr>
                                      <p:to>
                                        <p:strVal val="visible"/>
                                      </p:to>
                                    </p:set>
                                    <p:anim calcmode="lin" valueType="num">
                                      <p:cBhvr additive="base">
                                        <p:cTn id="13" dur="500" fill="hold"/>
                                        <p:tgtEl>
                                          <p:spTgt spid="17410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8705"/>
                                        </p:tgtEl>
                                        <p:attrNameLst>
                                          <p:attrName>style.visibility</p:attrName>
                                        </p:attrNameLst>
                                      </p:cBhvr>
                                      <p:to>
                                        <p:strVal val="visible"/>
                                      </p:to>
                                    </p:set>
                                    <p:anim calcmode="lin" valueType="num">
                                      <p:cBhvr>
                                        <p:cTn id="19" dur="500" fill="hold"/>
                                        <p:tgtEl>
                                          <p:spTgt spid="28705"/>
                                        </p:tgtEl>
                                        <p:attrNameLst>
                                          <p:attrName>ppt_w</p:attrName>
                                        </p:attrNameLst>
                                      </p:cBhvr>
                                      <p:tavLst>
                                        <p:tav tm="0">
                                          <p:val>
                                            <p:fltVal val="0"/>
                                          </p:val>
                                        </p:tav>
                                        <p:tav tm="100000">
                                          <p:val>
                                            <p:strVal val="#ppt_w"/>
                                          </p:val>
                                        </p:tav>
                                      </p:tavLst>
                                    </p:anim>
                                    <p:anim calcmode="lin" valueType="num">
                                      <p:cBhvr>
                                        <p:cTn id="20" dur="500" fill="hold"/>
                                        <p:tgtEl>
                                          <p:spTgt spid="28705"/>
                                        </p:tgtEl>
                                        <p:attrNameLst>
                                          <p:attrName>ppt_h</p:attrName>
                                        </p:attrNameLst>
                                      </p:cBhvr>
                                      <p:tavLst>
                                        <p:tav tm="0">
                                          <p:val>
                                            <p:fltVal val="0"/>
                                          </p:val>
                                        </p:tav>
                                        <p:tav tm="100000">
                                          <p:val>
                                            <p:strVal val="#ppt_h"/>
                                          </p:val>
                                        </p:tav>
                                      </p:tavLst>
                                    </p:anim>
                                    <p:animEffect transition="in" filter="fade">
                                      <p:cBhvr>
                                        <p:cTn id="21" dur="500"/>
                                        <p:tgtEl>
                                          <p:spTgt spid="28705"/>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4083"/>
                                        </p:tgtEl>
                                        <p:attrNameLst>
                                          <p:attrName>style.visibility</p:attrName>
                                        </p:attrNameLst>
                                      </p:cBhvr>
                                      <p:to>
                                        <p:strVal val="visible"/>
                                      </p:to>
                                    </p:set>
                                    <p:animEffect transition="in" filter="fade">
                                      <p:cBhvr>
                                        <p:cTn id="26" dur="500"/>
                                        <p:tgtEl>
                                          <p:spTgt spid="174083"/>
                                        </p:tgtEl>
                                      </p:cBhvr>
                                    </p:animEffect>
                                  </p:childTnLst>
                                  <p:subTnLst>
                                    <p:audio>
                                      <p:cMediaNode>
                                        <p:cTn display="0" masterRel="sameClick">
                                          <p:stCondLst>
                                            <p:cond evt="begin" delay="0">
                                              <p:tn val="24"/>
                                            </p:cond>
                                          </p:stCondLst>
                                          <p:endCondLst>
                                            <p:cond evt="onStopAudio" delay="0">
                                              <p:tgtEl>
                                                <p:sldTgt/>
                                              </p:tgtEl>
                                            </p:cond>
                                          </p:endCondLst>
                                        </p:cTn>
                                        <p:tgtEl>
                                          <p:sndTgt r:embed="rId5" name="cashreg.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4084"/>
                                        </p:tgtEl>
                                        <p:attrNameLst>
                                          <p:attrName>style.visibility</p:attrName>
                                        </p:attrNameLst>
                                      </p:cBhvr>
                                      <p:to>
                                        <p:strVal val="visible"/>
                                      </p:to>
                                    </p:set>
                                    <p:animEffect transition="in" filter="fade">
                                      <p:cBhvr>
                                        <p:cTn id="31" dur="500"/>
                                        <p:tgtEl>
                                          <p:spTgt spid="174084"/>
                                        </p:tgtEl>
                                      </p:cBhvr>
                                    </p:animEffect>
                                  </p:childTnLst>
                                  <p:subTnLst>
                                    <p:audio>
                                      <p:cMediaNode>
                                        <p:cTn display="0" masterRel="sameClick">
                                          <p:stCondLst>
                                            <p:cond evt="begin" delay="0">
                                              <p:tn val="29"/>
                                            </p:cond>
                                          </p:stCondLst>
                                          <p:endCondLst>
                                            <p:cond evt="onStopAudio" delay="0">
                                              <p:tgtEl>
                                                <p:sldTgt/>
                                              </p:tgtEl>
                                            </p:cond>
                                          </p:endCondLst>
                                        </p:cTn>
                                        <p:tgtEl>
                                          <p:sndTgt r:embed="rId5" name="cashreg.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74091"/>
                                        </p:tgtEl>
                                        <p:attrNameLst>
                                          <p:attrName>style.visibility</p:attrName>
                                        </p:attrNameLst>
                                      </p:cBhvr>
                                      <p:to>
                                        <p:strVal val="visible"/>
                                      </p:to>
                                    </p:set>
                                    <p:anim calcmode="lin" valueType="num">
                                      <p:cBhvr additive="base">
                                        <p:cTn id="36" dur="500" fill="hold"/>
                                        <p:tgtEl>
                                          <p:spTgt spid="174091"/>
                                        </p:tgtEl>
                                        <p:attrNameLst>
                                          <p:attrName>ppt_x</p:attrName>
                                        </p:attrNameLst>
                                      </p:cBhvr>
                                      <p:tavLst>
                                        <p:tav tm="0">
                                          <p:val>
                                            <p:strVal val="#ppt_x"/>
                                          </p:val>
                                        </p:tav>
                                        <p:tav tm="100000">
                                          <p:val>
                                            <p:strVal val="#ppt_x"/>
                                          </p:val>
                                        </p:tav>
                                      </p:tavLst>
                                    </p:anim>
                                    <p:anim calcmode="lin" valueType="num">
                                      <p:cBhvr additive="base">
                                        <p:cTn id="37" dur="500" fill="hold"/>
                                        <p:tgtEl>
                                          <p:spTgt spid="17409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6" name="suction.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74092"/>
                                        </p:tgtEl>
                                        <p:attrNameLst>
                                          <p:attrName>style.visibility</p:attrName>
                                        </p:attrNameLst>
                                      </p:cBhvr>
                                      <p:to>
                                        <p:strVal val="visible"/>
                                      </p:to>
                                    </p:set>
                                    <p:anim calcmode="lin" valueType="num">
                                      <p:cBhvr additive="base">
                                        <p:cTn id="42" dur="500" fill="hold"/>
                                        <p:tgtEl>
                                          <p:spTgt spid="174092"/>
                                        </p:tgtEl>
                                        <p:attrNameLst>
                                          <p:attrName>ppt_x</p:attrName>
                                        </p:attrNameLst>
                                      </p:cBhvr>
                                      <p:tavLst>
                                        <p:tav tm="0">
                                          <p:val>
                                            <p:strVal val="#ppt_x"/>
                                          </p:val>
                                        </p:tav>
                                        <p:tav tm="100000">
                                          <p:val>
                                            <p:strVal val="#ppt_x"/>
                                          </p:val>
                                        </p:tav>
                                      </p:tavLst>
                                    </p:anim>
                                    <p:anim calcmode="lin" valueType="num">
                                      <p:cBhvr additive="base">
                                        <p:cTn id="43" dur="500" fill="hold"/>
                                        <p:tgtEl>
                                          <p:spTgt spid="17409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6" name="suction.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4085"/>
                                        </p:tgtEl>
                                        <p:attrNameLst>
                                          <p:attrName>style.visibility</p:attrName>
                                        </p:attrNameLst>
                                      </p:cBhvr>
                                      <p:to>
                                        <p:strVal val="visible"/>
                                      </p:to>
                                    </p:set>
                                    <p:animEffect transition="in" filter="fade">
                                      <p:cBhvr>
                                        <p:cTn id="48" dur="1000"/>
                                        <p:tgtEl>
                                          <p:spTgt spid="174085"/>
                                        </p:tgtEl>
                                      </p:cBhvr>
                                    </p:animEffect>
                                  </p:childTnLst>
                                  <p:subTnLst>
                                    <p:audio>
                                      <p:cMediaNode>
                                        <p:cTn display="0" masterRel="sameClick">
                                          <p:stCondLst>
                                            <p:cond evt="begin" delay="0">
                                              <p:tn val="46"/>
                                            </p:cond>
                                          </p:stCondLst>
                                          <p:endCondLst>
                                            <p:cond evt="onStopAudio" delay="0">
                                              <p:tgtEl>
                                                <p:sldTgt/>
                                              </p:tgtEl>
                                            </p:cond>
                                          </p:endCondLst>
                                        </p:cTn>
                                        <p:tgtEl>
                                          <p:sndTgt r:embed="rId7" name="click.wav"/>
                                        </p:tgtEl>
                                      </p:cMediaNode>
                                    </p:audio>
                                  </p:subTnLst>
                                </p:cTn>
                              </p:par>
                              <p:par>
                                <p:cTn id="49" presetID="10" presetClass="entr" presetSubtype="0" fill="hold" grpId="0" nodeType="withEffect">
                                  <p:stCondLst>
                                    <p:cond delay="0"/>
                                  </p:stCondLst>
                                  <p:childTnLst>
                                    <p:set>
                                      <p:cBhvr>
                                        <p:cTn id="50" dur="1" fill="hold">
                                          <p:stCondLst>
                                            <p:cond delay="0"/>
                                          </p:stCondLst>
                                        </p:cTn>
                                        <p:tgtEl>
                                          <p:spTgt spid="174086"/>
                                        </p:tgtEl>
                                        <p:attrNameLst>
                                          <p:attrName>style.visibility</p:attrName>
                                        </p:attrNameLst>
                                      </p:cBhvr>
                                      <p:to>
                                        <p:strVal val="visible"/>
                                      </p:to>
                                    </p:set>
                                    <p:animEffect transition="in" filter="fade">
                                      <p:cBhvr>
                                        <p:cTn id="51" dur="1000"/>
                                        <p:tgtEl>
                                          <p:spTgt spid="174086"/>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74087"/>
                                        </p:tgtEl>
                                        <p:attrNameLst>
                                          <p:attrName>style.visibility</p:attrName>
                                        </p:attrNameLst>
                                      </p:cBhvr>
                                      <p:to>
                                        <p:strVal val="visible"/>
                                      </p:to>
                                    </p:set>
                                    <p:animEffect transition="in" filter="fade">
                                      <p:cBhvr>
                                        <p:cTn id="56" dur="1000"/>
                                        <p:tgtEl>
                                          <p:spTgt spid="174087"/>
                                        </p:tgtEl>
                                      </p:cBhvr>
                                    </p:animEffect>
                                  </p:childTnLst>
                                  <p:subTnLst>
                                    <p:audio>
                                      <p:cMediaNode>
                                        <p:cTn display="0" masterRel="sameClick">
                                          <p:stCondLst>
                                            <p:cond evt="begin" delay="0">
                                              <p:tn val="54"/>
                                            </p:cond>
                                          </p:stCondLst>
                                          <p:endCondLst>
                                            <p:cond evt="onStopAudio" delay="0">
                                              <p:tgtEl>
                                                <p:sldTgt/>
                                              </p:tgtEl>
                                            </p:cond>
                                          </p:endCondLst>
                                        </p:cTn>
                                        <p:tgtEl>
                                          <p:sndTgt r:embed="rId7" name="click.wav"/>
                                        </p:tgtEl>
                                      </p:cMediaNode>
                                    </p:audio>
                                  </p:subTnLst>
                                </p:cTn>
                              </p:par>
                              <p:par>
                                <p:cTn id="57" presetID="10" presetClass="entr" presetSubtype="0" fill="hold" grpId="0" nodeType="withEffect">
                                  <p:stCondLst>
                                    <p:cond delay="0"/>
                                  </p:stCondLst>
                                  <p:childTnLst>
                                    <p:set>
                                      <p:cBhvr>
                                        <p:cTn id="58" dur="1" fill="hold">
                                          <p:stCondLst>
                                            <p:cond delay="0"/>
                                          </p:stCondLst>
                                        </p:cTn>
                                        <p:tgtEl>
                                          <p:spTgt spid="174088"/>
                                        </p:tgtEl>
                                        <p:attrNameLst>
                                          <p:attrName>style.visibility</p:attrName>
                                        </p:attrNameLst>
                                      </p:cBhvr>
                                      <p:to>
                                        <p:strVal val="visible"/>
                                      </p:to>
                                    </p:set>
                                    <p:animEffect transition="in" filter="fade">
                                      <p:cBhvr>
                                        <p:cTn id="59" dur="1000"/>
                                        <p:tgtEl>
                                          <p:spTgt spid="17408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74089"/>
                                        </p:tgtEl>
                                        <p:attrNameLst>
                                          <p:attrName>style.visibility</p:attrName>
                                        </p:attrNameLst>
                                      </p:cBhvr>
                                      <p:to>
                                        <p:strVal val="visible"/>
                                      </p:to>
                                    </p:set>
                                    <p:animEffect transition="in" filter="fade">
                                      <p:cBhvr>
                                        <p:cTn id="64" dur="1000"/>
                                        <p:tgtEl>
                                          <p:spTgt spid="174089"/>
                                        </p:tgtEl>
                                      </p:cBhvr>
                                    </p:animEffect>
                                  </p:childTnLst>
                                  <p:subTnLst>
                                    <p:audio>
                                      <p:cMediaNode>
                                        <p:cTn display="0" masterRel="sameClick">
                                          <p:stCondLst>
                                            <p:cond evt="begin" delay="0">
                                              <p:tn val="62"/>
                                            </p:cond>
                                          </p:stCondLst>
                                          <p:endCondLst>
                                            <p:cond evt="onStopAudio" delay="0">
                                              <p:tgtEl>
                                                <p:sldTgt/>
                                              </p:tgtEl>
                                            </p:cond>
                                          </p:endCondLst>
                                        </p:cTn>
                                        <p:tgtEl>
                                          <p:sndTgt r:embed="rId7" name="click.wav"/>
                                        </p:tgtEl>
                                      </p:cMediaNode>
                                    </p:audio>
                                  </p:subTnLst>
                                </p:cTn>
                              </p:par>
                              <p:par>
                                <p:cTn id="65" presetID="10" presetClass="entr" presetSubtype="0" fill="hold" grpId="0" nodeType="withEffect">
                                  <p:stCondLst>
                                    <p:cond delay="0"/>
                                  </p:stCondLst>
                                  <p:childTnLst>
                                    <p:set>
                                      <p:cBhvr>
                                        <p:cTn id="66" dur="1" fill="hold">
                                          <p:stCondLst>
                                            <p:cond delay="0"/>
                                          </p:stCondLst>
                                        </p:cTn>
                                        <p:tgtEl>
                                          <p:spTgt spid="174090"/>
                                        </p:tgtEl>
                                        <p:attrNameLst>
                                          <p:attrName>style.visibility</p:attrName>
                                        </p:attrNameLst>
                                      </p:cBhvr>
                                      <p:to>
                                        <p:strVal val="visible"/>
                                      </p:to>
                                    </p:set>
                                    <p:animEffect transition="in" filter="fade">
                                      <p:cBhvr>
                                        <p:cTn id="67" dur="1000"/>
                                        <p:tgtEl>
                                          <p:spTgt spid="17409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74094"/>
                                        </p:tgtEl>
                                        <p:attrNameLst>
                                          <p:attrName>style.visibility</p:attrName>
                                        </p:attrNameLst>
                                      </p:cBhvr>
                                      <p:to>
                                        <p:strVal val="visible"/>
                                      </p:to>
                                    </p:set>
                                    <p:animEffect transition="in" filter="fade">
                                      <p:cBhvr>
                                        <p:cTn id="72" dur="1000"/>
                                        <p:tgtEl>
                                          <p:spTgt spid="174094"/>
                                        </p:tgtEl>
                                      </p:cBhvr>
                                    </p:animEffect>
                                  </p:childTnLst>
                                  <p:subTnLst>
                                    <p:audio>
                                      <p:cMediaNode>
                                        <p:cTn display="0" masterRel="sameClick">
                                          <p:stCondLst>
                                            <p:cond evt="begin" delay="0">
                                              <p:tn val="70"/>
                                            </p:cond>
                                          </p:stCondLst>
                                          <p:endCondLst>
                                            <p:cond evt="onStopAudio" delay="0">
                                              <p:tgtEl>
                                                <p:sldTgt/>
                                              </p:tgtEl>
                                            </p:cond>
                                          </p:endCondLst>
                                        </p:cTn>
                                        <p:tgtEl>
                                          <p:sndTgt r:embed="rId7" name="click.wav"/>
                                        </p:tgtEl>
                                      </p:cMediaNode>
                                    </p:audio>
                                  </p:subTnLst>
                                </p:cTn>
                              </p:par>
                              <p:par>
                                <p:cTn id="73" presetID="10" presetClass="entr" presetSubtype="0" fill="hold" grpId="0" nodeType="withEffect">
                                  <p:stCondLst>
                                    <p:cond delay="0"/>
                                  </p:stCondLst>
                                  <p:childTnLst>
                                    <p:set>
                                      <p:cBhvr>
                                        <p:cTn id="74" dur="1" fill="hold">
                                          <p:stCondLst>
                                            <p:cond delay="0"/>
                                          </p:stCondLst>
                                        </p:cTn>
                                        <p:tgtEl>
                                          <p:spTgt spid="174095"/>
                                        </p:tgtEl>
                                        <p:attrNameLst>
                                          <p:attrName>style.visibility</p:attrName>
                                        </p:attrNameLst>
                                      </p:cBhvr>
                                      <p:to>
                                        <p:strVal val="visible"/>
                                      </p:to>
                                    </p:set>
                                    <p:animEffect transition="in" filter="fade">
                                      <p:cBhvr>
                                        <p:cTn id="75" dur="1000"/>
                                        <p:tgtEl>
                                          <p:spTgt spid="174095"/>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74096"/>
                                        </p:tgtEl>
                                        <p:attrNameLst>
                                          <p:attrName>style.visibility</p:attrName>
                                        </p:attrNameLst>
                                      </p:cBhvr>
                                      <p:to>
                                        <p:strVal val="visible"/>
                                      </p:to>
                                    </p:set>
                                    <p:animEffect transition="in" filter="fade">
                                      <p:cBhvr>
                                        <p:cTn id="80" dur="500"/>
                                        <p:tgtEl>
                                          <p:spTgt spid="174096"/>
                                        </p:tgtEl>
                                      </p:cBhvr>
                                    </p:animEffect>
                                  </p:childTnLst>
                                  <p:subTnLst>
                                    <p:audio>
                                      <p:cMediaNode>
                                        <p:cTn display="0" masterRel="sameClick">
                                          <p:stCondLst>
                                            <p:cond evt="begin" delay="0">
                                              <p:tn val="78"/>
                                            </p:cond>
                                          </p:stCondLst>
                                          <p:endCondLst>
                                            <p:cond evt="onStopAudio" delay="0">
                                              <p:tgtEl>
                                                <p:sldTgt/>
                                              </p:tgtEl>
                                            </p:cond>
                                          </p:endCondLst>
                                        </p:cTn>
                                        <p:tgtEl>
                                          <p:sndTgt r:embed="rId5" name="cashreg.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74093"/>
                                        </p:tgtEl>
                                        <p:attrNameLst>
                                          <p:attrName>style.visibility</p:attrName>
                                        </p:attrNameLst>
                                      </p:cBhvr>
                                      <p:to>
                                        <p:strVal val="visible"/>
                                      </p:to>
                                    </p:set>
                                    <p:anim calcmode="lin" valueType="num">
                                      <p:cBhvr additive="base">
                                        <p:cTn id="85" dur="500" fill="hold"/>
                                        <p:tgtEl>
                                          <p:spTgt spid="174093"/>
                                        </p:tgtEl>
                                        <p:attrNameLst>
                                          <p:attrName>ppt_x</p:attrName>
                                        </p:attrNameLst>
                                      </p:cBhvr>
                                      <p:tavLst>
                                        <p:tav tm="0">
                                          <p:val>
                                            <p:strVal val="#ppt_x"/>
                                          </p:val>
                                        </p:tav>
                                        <p:tav tm="100000">
                                          <p:val>
                                            <p:strVal val="#ppt_x"/>
                                          </p:val>
                                        </p:tav>
                                      </p:tavLst>
                                    </p:anim>
                                    <p:anim calcmode="lin" valueType="num">
                                      <p:cBhvr additive="base">
                                        <p:cTn id="86" dur="500" fill="hold"/>
                                        <p:tgtEl>
                                          <p:spTgt spid="17409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6" name="suction.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74097"/>
                                        </p:tgtEl>
                                        <p:attrNameLst>
                                          <p:attrName>style.visibility</p:attrName>
                                        </p:attrNameLst>
                                      </p:cBhvr>
                                      <p:to>
                                        <p:strVal val="visible"/>
                                      </p:to>
                                    </p:set>
                                    <p:animEffect transition="in" filter="wipe(left)">
                                      <p:cBhvr>
                                        <p:cTn id="91" dur="500"/>
                                        <p:tgtEl>
                                          <p:spTgt spid="174097"/>
                                        </p:tgtEl>
                                      </p:cBhvr>
                                    </p:animEffect>
                                  </p:childTnLst>
                                  <p:subTnLst>
                                    <p:audio>
                                      <p:cMediaNode>
                                        <p:cTn display="0" masterRel="sameClick">
                                          <p:stCondLst>
                                            <p:cond evt="begin" delay="0">
                                              <p:tn val="89"/>
                                            </p:cond>
                                          </p:stCondLst>
                                          <p:endCondLst>
                                            <p:cond evt="onStopAudio" delay="0">
                                              <p:tgtEl>
                                                <p:sldTgt/>
                                              </p:tgtEl>
                                            </p:cond>
                                          </p:endCondLst>
                                        </p:cTn>
                                        <p:tgtEl>
                                          <p:sndTgt r:embed="rId3" name="camera.wav"/>
                                        </p:tgtEl>
                                      </p:cMediaNode>
                                    </p:audio>
                                  </p:sub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174099"/>
                                        </p:tgtEl>
                                        <p:attrNameLst>
                                          <p:attrName>style.visibility</p:attrName>
                                        </p:attrNameLst>
                                      </p:cBhvr>
                                      <p:to>
                                        <p:strVal val="visible"/>
                                      </p:to>
                                    </p:set>
                                    <p:animEffect transition="in" filter="wipe(left)">
                                      <p:cBhvr>
                                        <p:cTn id="96" dur="500"/>
                                        <p:tgtEl>
                                          <p:spTgt spid="174099"/>
                                        </p:tgtEl>
                                      </p:cBhvr>
                                    </p:animEffect>
                                  </p:childTnLst>
                                  <p:subTnLst>
                                    <p:audio>
                                      <p:cMediaNode>
                                        <p:cTn display="0" masterRel="sameClick">
                                          <p:stCondLst>
                                            <p:cond evt="begin" delay="0">
                                              <p:tn val="94"/>
                                            </p:cond>
                                          </p:stCondLst>
                                          <p:endCondLst>
                                            <p:cond evt="onStopAudio" delay="0">
                                              <p:tgtEl>
                                                <p:sldTgt/>
                                              </p:tgtEl>
                                            </p:cond>
                                          </p:endCondLst>
                                        </p:cTn>
                                        <p:tgtEl>
                                          <p:sndTgt r:embed="rId3" name="camera.wav"/>
                                        </p:tgtEl>
                                      </p:cMediaNode>
                                    </p:audio>
                                  </p:sub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9" fill="hold" grpId="0" nodeType="clickEffect">
                                  <p:stCondLst>
                                    <p:cond delay="0"/>
                                  </p:stCondLst>
                                  <p:childTnLst>
                                    <p:set>
                                      <p:cBhvr>
                                        <p:cTn id="100" dur="1" fill="hold">
                                          <p:stCondLst>
                                            <p:cond delay="0"/>
                                          </p:stCondLst>
                                        </p:cTn>
                                        <p:tgtEl>
                                          <p:spTgt spid="174098"/>
                                        </p:tgtEl>
                                        <p:attrNameLst>
                                          <p:attrName>style.visibility</p:attrName>
                                        </p:attrNameLst>
                                      </p:cBhvr>
                                      <p:to>
                                        <p:strVal val="visible"/>
                                      </p:to>
                                    </p:set>
                                    <p:anim calcmode="lin" valueType="num">
                                      <p:cBhvr additive="base">
                                        <p:cTn id="101" dur="500" fill="hold"/>
                                        <p:tgtEl>
                                          <p:spTgt spid="174098"/>
                                        </p:tgtEl>
                                        <p:attrNameLst>
                                          <p:attrName>ppt_x</p:attrName>
                                        </p:attrNameLst>
                                      </p:cBhvr>
                                      <p:tavLst>
                                        <p:tav tm="0">
                                          <p:val>
                                            <p:strVal val="0-#ppt_w/2"/>
                                          </p:val>
                                        </p:tav>
                                        <p:tav tm="100000">
                                          <p:val>
                                            <p:strVal val="#ppt_x"/>
                                          </p:val>
                                        </p:tav>
                                      </p:tavLst>
                                    </p:anim>
                                    <p:anim calcmode="lin" valueType="num">
                                      <p:cBhvr additive="base">
                                        <p:cTn id="102" dur="500" fill="hold"/>
                                        <p:tgtEl>
                                          <p:spTgt spid="17409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6" name="suction.wav"/>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2" presetClass="entr" presetSubtype="6" fill="hold" grpId="0" nodeType="clickEffect">
                                  <p:stCondLst>
                                    <p:cond delay="0"/>
                                  </p:stCondLst>
                                  <p:childTnLst>
                                    <p:set>
                                      <p:cBhvr>
                                        <p:cTn id="106" dur="1" fill="hold">
                                          <p:stCondLst>
                                            <p:cond delay="0"/>
                                          </p:stCondLst>
                                        </p:cTn>
                                        <p:tgtEl>
                                          <p:spTgt spid="174100"/>
                                        </p:tgtEl>
                                        <p:attrNameLst>
                                          <p:attrName>style.visibility</p:attrName>
                                        </p:attrNameLst>
                                      </p:cBhvr>
                                      <p:to>
                                        <p:strVal val="visible"/>
                                      </p:to>
                                    </p:set>
                                    <p:anim calcmode="lin" valueType="num">
                                      <p:cBhvr additive="base">
                                        <p:cTn id="107" dur="500" fill="hold"/>
                                        <p:tgtEl>
                                          <p:spTgt spid="174100"/>
                                        </p:tgtEl>
                                        <p:attrNameLst>
                                          <p:attrName>ppt_x</p:attrName>
                                        </p:attrNameLst>
                                      </p:cBhvr>
                                      <p:tavLst>
                                        <p:tav tm="0">
                                          <p:val>
                                            <p:strVal val="1+#ppt_w/2"/>
                                          </p:val>
                                        </p:tav>
                                        <p:tav tm="100000">
                                          <p:val>
                                            <p:strVal val="#ppt_x"/>
                                          </p:val>
                                        </p:tav>
                                      </p:tavLst>
                                    </p:anim>
                                    <p:anim calcmode="lin" valueType="num">
                                      <p:cBhvr additive="base">
                                        <p:cTn id="108" dur="500" fill="hold"/>
                                        <p:tgtEl>
                                          <p:spTgt spid="17410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5"/>
                                            </p:cond>
                                          </p:stCondLst>
                                          <p:endCondLst>
                                            <p:cond evt="onStopAudio" delay="0">
                                              <p:tgtEl>
                                                <p:sldTgt/>
                                              </p:tgtEl>
                                            </p:cond>
                                          </p:endCondLst>
                                        </p:cTn>
                                        <p:tgtEl>
                                          <p:sndTgt r:embed="rId6" name="suction.wav"/>
                                        </p:tgtEl>
                                      </p:cMediaNode>
                                    </p:audio>
                                  </p:subTnLst>
                                </p:cTn>
                              </p:par>
                            </p:childTnLst>
                          </p:cTn>
                        </p:par>
                      </p:childTnLst>
                    </p:cTn>
                  </p:par>
                  <p:par>
                    <p:cTn id="109" fill="hold" nodeType="clickPar">
                      <p:stCondLst>
                        <p:cond delay="indefinite"/>
                      </p:stCondLst>
                      <p:childTnLst>
                        <p:par>
                          <p:cTn id="110" fill="hold" nodeType="withGroup">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174102"/>
                                        </p:tgtEl>
                                        <p:attrNameLst>
                                          <p:attrName>style.visibility</p:attrName>
                                        </p:attrNameLst>
                                      </p:cBhvr>
                                      <p:to>
                                        <p:strVal val="visible"/>
                                      </p:to>
                                    </p:set>
                                    <p:animEffect transition="in" filter="wipe(left)">
                                      <p:cBhvr>
                                        <p:cTn id="113" dur="500"/>
                                        <p:tgtEl>
                                          <p:spTgt spid="174102"/>
                                        </p:tgtEl>
                                      </p:cBhvr>
                                    </p:animEffect>
                                  </p:childTnLst>
                                  <p:subTnLst>
                                    <p:audio>
                                      <p:cMediaNode>
                                        <p:cTn display="0" masterRel="sameClick">
                                          <p:stCondLst>
                                            <p:cond evt="begin" delay="0">
                                              <p:tn val="111"/>
                                            </p:cond>
                                          </p:stCondLst>
                                          <p:endCondLst>
                                            <p:cond evt="onStopAudio" delay="0">
                                              <p:tgtEl>
                                                <p:sldTgt/>
                                              </p:tgtEl>
                                            </p:cond>
                                          </p:endCondLst>
                                        </p:cTn>
                                        <p:tgtEl>
                                          <p:sndTgt r:embed="rId3" name="camera.wav"/>
                                        </p:tgtEl>
                                      </p:cMediaNode>
                                    </p:audio>
                                  </p:subTnLst>
                                </p:cTn>
                              </p:par>
                            </p:childTnLst>
                          </p:cTn>
                        </p:par>
                      </p:childTnLst>
                    </p:cTn>
                  </p:par>
                  <p:par>
                    <p:cTn id="114" fill="hold" nodeType="clickPar">
                      <p:stCondLst>
                        <p:cond delay="indefinite"/>
                      </p:stCondLst>
                      <p:childTnLst>
                        <p:par>
                          <p:cTn id="115" fill="hold" nodeType="withGroup">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174103"/>
                                        </p:tgtEl>
                                        <p:attrNameLst>
                                          <p:attrName>style.visibility</p:attrName>
                                        </p:attrNameLst>
                                      </p:cBhvr>
                                      <p:to>
                                        <p:strVal val="visible"/>
                                      </p:to>
                                    </p:set>
                                    <p:animEffect transition="in" filter="wipe(left)">
                                      <p:cBhvr>
                                        <p:cTn id="118" dur="500"/>
                                        <p:tgtEl>
                                          <p:spTgt spid="174103"/>
                                        </p:tgtEl>
                                      </p:cBhvr>
                                    </p:animEffect>
                                  </p:childTnLst>
                                  <p:subTnLst>
                                    <p:audio>
                                      <p:cMediaNode>
                                        <p:cTn display="0" masterRel="sameClick">
                                          <p:stCondLst>
                                            <p:cond evt="begin" delay="0">
                                              <p:tn val="116"/>
                                            </p:cond>
                                          </p:stCondLst>
                                          <p:endCondLst>
                                            <p:cond evt="onStopAudio" delay="0">
                                              <p:tgtEl>
                                                <p:sldTgt/>
                                              </p:tgtEl>
                                            </p:cond>
                                          </p:endCondLst>
                                        </p:cTn>
                                        <p:tgtEl>
                                          <p:sndTgt r:embed="rId3" name="camera.wav"/>
                                        </p:tgtEl>
                                      </p:cMediaNode>
                                    </p:audio>
                                  </p:subTnLst>
                                </p:cTn>
                              </p:par>
                            </p:childTnLst>
                          </p:cTn>
                        </p:par>
                      </p:childTnLst>
                    </p:cTn>
                  </p:par>
                  <p:par>
                    <p:cTn id="119" fill="hold" nodeType="clickPar">
                      <p:stCondLst>
                        <p:cond delay="indefinite"/>
                      </p:stCondLst>
                      <p:childTnLst>
                        <p:par>
                          <p:cTn id="120" fill="hold" nodeType="withGroup">
                            <p:stCondLst>
                              <p:cond delay="0"/>
                            </p:stCondLst>
                            <p:childTnLst>
                              <p:par>
                                <p:cTn id="121" presetID="2" presetClass="entr" presetSubtype="9" fill="hold" grpId="0" nodeType="clickEffect">
                                  <p:stCondLst>
                                    <p:cond delay="0"/>
                                  </p:stCondLst>
                                  <p:childTnLst>
                                    <p:set>
                                      <p:cBhvr>
                                        <p:cTn id="122" dur="1" fill="hold">
                                          <p:stCondLst>
                                            <p:cond delay="0"/>
                                          </p:stCondLst>
                                        </p:cTn>
                                        <p:tgtEl>
                                          <p:spTgt spid="174104"/>
                                        </p:tgtEl>
                                        <p:attrNameLst>
                                          <p:attrName>style.visibility</p:attrName>
                                        </p:attrNameLst>
                                      </p:cBhvr>
                                      <p:to>
                                        <p:strVal val="visible"/>
                                      </p:to>
                                    </p:set>
                                    <p:anim calcmode="lin" valueType="num">
                                      <p:cBhvr additive="base">
                                        <p:cTn id="123" dur="500" fill="hold"/>
                                        <p:tgtEl>
                                          <p:spTgt spid="174104"/>
                                        </p:tgtEl>
                                        <p:attrNameLst>
                                          <p:attrName>ppt_x</p:attrName>
                                        </p:attrNameLst>
                                      </p:cBhvr>
                                      <p:tavLst>
                                        <p:tav tm="0">
                                          <p:val>
                                            <p:strVal val="0-#ppt_w/2"/>
                                          </p:val>
                                        </p:tav>
                                        <p:tav tm="100000">
                                          <p:val>
                                            <p:strVal val="#ppt_x"/>
                                          </p:val>
                                        </p:tav>
                                      </p:tavLst>
                                    </p:anim>
                                    <p:anim calcmode="lin" valueType="num">
                                      <p:cBhvr additive="base">
                                        <p:cTn id="124" dur="500" fill="hold"/>
                                        <p:tgtEl>
                                          <p:spTgt spid="17410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21"/>
                                            </p:cond>
                                          </p:stCondLst>
                                          <p:endCondLst>
                                            <p:cond evt="onStopAudio" delay="0">
                                              <p:tgtEl>
                                                <p:sldTgt/>
                                              </p:tgtEl>
                                            </p:cond>
                                          </p:endCondLst>
                                        </p:cTn>
                                        <p:tgtEl>
                                          <p:sndTgt r:embed="rId6" name="suction.wav"/>
                                        </p:tgtEl>
                                      </p:cMediaNode>
                                    </p:audio>
                                  </p:subTnLst>
                                </p:cTn>
                              </p:par>
                            </p:childTnLst>
                          </p:cTn>
                        </p:par>
                      </p:childTnLst>
                    </p:cTn>
                  </p:par>
                  <p:par>
                    <p:cTn id="125" fill="hold" nodeType="clickPar">
                      <p:stCondLst>
                        <p:cond delay="indefinite"/>
                      </p:stCondLst>
                      <p:childTnLst>
                        <p:par>
                          <p:cTn id="126" fill="hold" nodeType="withGroup">
                            <p:stCondLst>
                              <p:cond delay="0"/>
                            </p:stCondLst>
                            <p:childTnLst>
                              <p:par>
                                <p:cTn id="127" presetID="2" presetClass="entr" presetSubtype="6" fill="hold" grpId="0" nodeType="clickEffect">
                                  <p:stCondLst>
                                    <p:cond delay="0"/>
                                  </p:stCondLst>
                                  <p:childTnLst>
                                    <p:set>
                                      <p:cBhvr>
                                        <p:cTn id="128" dur="1" fill="hold">
                                          <p:stCondLst>
                                            <p:cond delay="0"/>
                                          </p:stCondLst>
                                        </p:cTn>
                                        <p:tgtEl>
                                          <p:spTgt spid="174105"/>
                                        </p:tgtEl>
                                        <p:attrNameLst>
                                          <p:attrName>style.visibility</p:attrName>
                                        </p:attrNameLst>
                                      </p:cBhvr>
                                      <p:to>
                                        <p:strVal val="visible"/>
                                      </p:to>
                                    </p:set>
                                    <p:anim calcmode="lin" valueType="num">
                                      <p:cBhvr additive="base">
                                        <p:cTn id="129" dur="500" fill="hold"/>
                                        <p:tgtEl>
                                          <p:spTgt spid="174105"/>
                                        </p:tgtEl>
                                        <p:attrNameLst>
                                          <p:attrName>ppt_x</p:attrName>
                                        </p:attrNameLst>
                                      </p:cBhvr>
                                      <p:tavLst>
                                        <p:tav tm="0">
                                          <p:val>
                                            <p:strVal val="1+#ppt_w/2"/>
                                          </p:val>
                                        </p:tav>
                                        <p:tav tm="100000">
                                          <p:val>
                                            <p:strVal val="#ppt_x"/>
                                          </p:val>
                                        </p:tav>
                                      </p:tavLst>
                                    </p:anim>
                                    <p:anim calcmode="lin" valueType="num">
                                      <p:cBhvr additive="base">
                                        <p:cTn id="130" dur="500" fill="hold"/>
                                        <p:tgtEl>
                                          <p:spTgt spid="17410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7"/>
                                            </p:cond>
                                          </p:stCondLst>
                                          <p:endCondLst>
                                            <p:cond evt="onStopAudio" delay="0">
                                              <p:tgtEl>
                                                <p:sldTgt/>
                                              </p:tgtEl>
                                            </p:cond>
                                          </p:endCondLst>
                                        </p:cTn>
                                        <p:tgtEl>
                                          <p:sndTgt r:embed="rId6"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animBg="1"/>
      <p:bldP spid="174084" grpId="0" animBg="1"/>
      <p:bldP spid="174085" grpId="0" animBg="1"/>
      <p:bldP spid="174086" grpId="0" animBg="1"/>
      <p:bldP spid="174087" grpId="0" animBg="1"/>
      <p:bldP spid="174088" grpId="0" animBg="1"/>
      <p:bldP spid="174089" grpId="0" animBg="1"/>
      <p:bldP spid="174090" grpId="0" animBg="1"/>
      <p:bldP spid="174091" grpId="0"/>
      <p:bldP spid="174092" grpId="0"/>
      <p:bldP spid="174093" grpId="0"/>
      <p:bldP spid="174094" grpId="0" animBg="1"/>
      <p:bldP spid="174095" grpId="0" animBg="1"/>
      <p:bldP spid="174096" grpId="0" animBg="1"/>
      <p:bldP spid="174097" grpId="0" animBg="1"/>
      <p:bldP spid="174098" grpId="0" animBg="1"/>
      <p:bldP spid="174099" grpId="0" animBg="1"/>
      <p:bldP spid="174100" grpId="0" animBg="1"/>
      <p:bldP spid="174102" grpId="0" animBg="1"/>
      <p:bldP spid="174103" grpId="0" animBg="1"/>
      <p:bldP spid="174104" grpId="0" animBg="1"/>
      <p:bldP spid="17410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idx="4294967295"/>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76131" name="Oval 3"/>
          <p:cNvSpPr>
            <a:spLocks noChangeArrowheads="1"/>
          </p:cNvSpPr>
          <p:nvPr/>
        </p:nvSpPr>
        <p:spPr bwMode="auto">
          <a:xfrm>
            <a:off x="3613150" y="6413500"/>
            <a:ext cx="88900" cy="88900"/>
          </a:xfrm>
          <a:prstGeom prst="ellipse">
            <a:avLst/>
          </a:prstGeom>
          <a:solidFill>
            <a:schemeClr val="tx1"/>
          </a:solidFill>
          <a:ln w="9525">
            <a:solidFill>
              <a:schemeClr val="tx1"/>
            </a:solidFill>
            <a:round/>
            <a:headEnd/>
            <a:tailEnd/>
          </a:ln>
        </p:spPr>
        <p:txBody>
          <a:bodyPr wrap="none" anchor="ctr"/>
          <a:lstStyle/>
          <a:p>
            <a:endParaRPr lang="en-US" altLang="en-US"/>
          </a:p>
        </p:txBody>
      </p:sp>
      <p:sp>
        <p:nvSpPr>
          <p:cNvPr id="176132" name="Oval 4"/>
          <p:cNvSpPr>
            <a:spLocks noChangeArrowheads="1"/>
          </p:cNvSpPr>
          <p:nvPr/>
        </p:nvSpPr>
        <p:spPr bwMode="auto">
          <a:xfrm>
            <a:off x="5324475" y="6405563"/>
            <a:ext cx="88900" cy="88900"/>
          </a:xfrm>
          <a:prstGeom prst="ellipse">
            <a:avLst/>
          </a:prstGeom>
          <a:solidFill>
            <a:schemeClr val="tx1"/>
          </a:solidFill>
          <a:ln w="9525">
            <a:solidFill>
              <a:schemeClr val="tx1"/>
            </a:solidFill>
            <a:round/>
            <a:headEnd/>
            <a:tailEnd/>
          </a:ln>
        </p:spPr>
        <p:txBody>
          <a:bodyPr wrap="none" anchor="ctr"/>
          <a:lstStyle/>
          <a:p>
            <a:endParaRPr lang="en-US" altLang="en-US"/>
          </a:p>
        </p:txBody>
      </p:sp>
      <p:sp>
        <p:nvSpPr>
          <p:cNvPr id="176133" name="Oval 5"/>
          <p:cNvSpPr>
            <a:spLocks noChangeAspect="1" noChangeArrowheads="1"/>
          </p:cNvSpPr>
          <p:nvPr/>
        </p:nvSpPr>
        <p:spPr bwMode="auto">
          <a:xfrm>
            <a:off x="2970213" y="5764213"/>
            <a:ext cx="1371600" cy="1371600"/>
          </a:xfrm>
          <a:prstGeom prst="ellipse">
            <a:avLst/>
          </a:prstGeom>
          <a:noFill/>
          <a:ln w="28575">
            <a:solidFill>
              <a:srgbClr val="008000"/>
            </a:solidFill>
            <a:round/>
            <a:headEnd/>
            <a:tailEnd/>
          </a:ln>
        </p:spPr>
        <p:txBody>
          <a:bodyPr wrap="none" anchor="ctr"/>
          <a:lstStyle/>
          <a:p>
            <a:endParaRPr lang="en-US" altLang="en-US"/>
          </a:p>
        </p:txBody>
      </p:sp>
      <p:sp>
        <p:nvSpPr>
          <p:cNvPr id="176134" name="Oval 6"/>
          <p:cNvSpPr>
            <a:spLocks noChangeAspect="1" noChangeArrowheads="1"/>
          </p:cNvSpPr>
          <p:nvPr/>
        </p:nvSpPr>
        <p:spPr bwMode="auto">
          <a:xfrm>
            <a:off x="4646613" y="5768975"/>
            <a:ext cx="1371600" cy="1371600"/>
          </a:xfrm>
          <a:prstGeom prst="ellipse">
            <a:avLst/>
          </a:prstGeom>
          <a:noFill/>
          <a:ln w="28575">
            <a:solidFill>
              <a:srgbClr val="D60093"/>
            </a:solidFill>
            <a:round/>
            <a:headEnd/>
            <a:tailEnd/>
          </a:ln>
        </p:spPr>
        <p:txBody>
          <a:bodyPr wrap="none" anchor="ctr"/>
          <a:lstStyle/>
          <a:p>
            <a:endParaRPr lang="en-US" altLang="en-US"/>
          </a:p>
        </p:txBody>
      </p:sp>
      <p:sp>
        <p:nvSpPr>
          <p:cNvPr id="176135" name="Oval 7"/>
          <p:cNvSpPr>
            <a:spLocks noChangeAspect="1" noChangeArrowheads="1"/>
          </p:cNvSpPr>
          <p:nvPr/>
        </p:nvSpPr>
        <p:spPr bwMode="auto">
          <a:xfrm>
            <a:off x="2289175" y="5072063"/>
            <a:ext cx="2741613" cy="2741612"/>
          </a:xfrm>
          <a:prstGeom prst="ellipse">
            <a:avLst/>
          </a:prstGeom>
          <a:noFill/>
          <a:ln w="28575">
            <a:solidFill>
              <a:srgbClr val="008000"/>
            </a:solidFill>
            <a:round/>
            <a:headEnd/>
            <a:tailEnd/>
          </a:ln>
        </p:spPr>
        <p:txBody>
          <a:bodyPr wrap="none" anchor="ctr"/>
          <a:lstStyle/>
          <a:p>
            <a:endParaRPr lang="en-US" altLang="en-US"/>
          </a:p>
        </p:txBody>
      </p:sp>
      <p:sp>
        <p:nvSpPr>
          <p:cNvPr id="176136" name="Oval 8"/>
          <p:cNvSpPr>
            <a:spLocks noChangeAspect="1" noChangeArrowheads="1"/>
          </p:cNvSpPr>
          <p:nvPr/>
        </p:nvSpPr>
        <p:spPr bwMode="auto">
          <a:xfrm>
            <a:off x="3965575" y="5076825"/>
            <a:ext cx="2741613" cy="2741613"/>
          </a:xfrm>
          <a:prstGeom prst="ellipse">
            <a:avLst/>
          </a:prstGeom>
          <a:noFill/>
          <a:ln w="28575">
            <a:solidFill>
              <a:srgbClr val="D60093"/>
            </a:solidFill>
            <a:round/>
            <a:headEnd/>
            <a:tailEnd/>
          </a:ln>
        </p:spPr>
        <p:txBody>
          <a:bodyPr wrap="none" anchor="ctr"/>
          <a:lstStyle/>
          <a:p>
            <a:endParaRPr lang="en-US" altLang="en-US"/>
          </a:p>
        </p:txBody>
      </p:sp>
      <p:sp>
        <p:nvSpPr>
          <p:cNvPr id="176137" name="Oval 9"/>
          <p:cNvSpPr>
            <a:spLocks noChangeAspect="1" noChangeArrowheads="1"/>
          </p:cNvSpPr>
          <p:nvPr/>
        </p:nvSpPr>
        <p:spPr bwMode="auto">
          <a:xfrm>
            <a:off x="1585913" y="4391025"/>
            <a:ext cx="4113212" cy="4113213"/>
          </a:xfrm>
          <a:prstGeom prst="ellipse">
            <a:avLst/>
          </a:prstGeom>
          <a:noFill/>
          <a:ln w="28575">
            <a:solidFill>
              <a:srgbClr val="008000"/>
            </a:solidFill>
            <a:round/>
            <a:headEnd/>
            <a:tailEnd/>
          </a:ln>
        </p:spPr>
        <p:txBody>
          <a:bodyPr wrap="none" anchor="ctr"/>
          <a:lstStyle/>
          <a:p>
            <a:endParaRPr lang="en-US" altLang="en-US"/>
          </a:p>
        </p:txBody>
      </p:sp>
      <p:sp>
        <p:nvSpPr>
          <p:cNvPr id="176138" name="Oval 10"/>
          <p:cNvSpPr>
            <a:spLocks noChangeAspect="1" noChangeArrowheads="1"/>
          </p:cNvSpPr>
          <p:nvPr/>
        </p:nvSpPr>
        <p:spPr bwMode="auto">
          <a:xfrm>
            <a:off x="3262313" y="4395788"/>
            <a:ext cx="4113212" cy="4113212"/>
          </a:xfrm>
          <a:prstGeom prst="ellipse">
            <a:avLst/>
          </a:prstGeom>
          <a:noFill/>
          <a:ln w="28575">
            <a:solidFill>
              <a:srgbClr val="D60093"/>
            </a:solidFill>
            <a:round/>
            <a:headEnd/>
            <a:tailEnd/>
          </a:ln>
        </p:spPr>
        <p:txBody>
          <a:bodyPr wrap="none" anchor="ctr"/>
          <a:lstStyle/>
          <a:p>
            <a:endParaRPr lang="en-US" altLang="en-US"/>
          </a:p>
        </p:txBody>
      </p:sp>
      <p:sp>
        <p:nvSpPr>
          <p:cNvPr id="176139" name="Text Box 11"/>
          <p:cNvSpPr txBox="1">
            <a:spLocks noChangeArrowheads="1"/>
          </p:cNvSpPr>
          <p:nvPr/>
        </p:nvSpPr>
        <p:spPr bwMode="auto">
          <a:xfrm>
            <a:off x="3463925" y="6453188"/>
            <a:ext cx="420688" cy="366712"/>
          </a:xfrm>
          <a:prstGeom prst="rect">
            <a:avLst/>
          </a:prstGeom>
          <a:noFill/>
          <a:ln w="9525">
            <a:noFill/>
            <a:miter lim="800000"/>
            <a:headEnd/>
            <a:tailEnd/>
          </a:ln>
        </p:spPr>
        <p:txBody>
          <a:bodyPr wrap="none">
            <a:spAutoFit/>
          </a:bodyPr>
          <a:lstStyle/>
          <a:p>
            <a:r>
              <a:rPr lang="en-US" altLang="en-US" sz="1800" i="1"/>
              <a:t>S</a:t>
            </a:r>
            <a:r>
              <a:rPr lang="en-US" altLang="en-US" sz="1800" baseline="-25000"/>
              <a:t>1</a:t>
            </a:r>
            <a:endParaRPr lang="en-US" altLang="en-US" sz="1800" i="1"/>
          </a:p>
        </p:txBody>
      </p:sp>
      <p:sp>
        <p:nvSpPr>
          <p:cNvPr id="176140" name="Text Box 12"/>
          <p:cNvSpPr txBox="1">
            <a:spLocks noChangeArrowheads="1"/>
          </p:cNvSpPr>
          <p:nvPr/>
        </p:nvSpPr>
        <p:spPr bwMode="auto">
          <a:xfrm>
            <a:off x="5194300" y="6434138"/>
            <a:ext cx="420688" cy="366712"/>
          </a:xfrm>
          <a:prstGeom prst="rect">
            <a:avLst/>
          </a:prstGeom>
          <a:noFill/>
          <a:ln w="9525">
            <a:noFill/>
            <a:miter lim="800000"/>
            <a:headEnd/>
            <a:tailEnd/>
          </a:ln>
        </p:spPr>
        <p:txBody>
          <a:bodyPr wrap="none">
            <a:spAutoFit/>
          </a:bodyPr>
          <a:lstStyle/>
          <a:p>
            <a:r>
              <a:rPr lang="en-US" altLang="en-US" sz="1800" i="1"/>
              <a:t>S</a:t>
            </a:r>
            <a:r>
              <a:rPr lang="en-US" altLang="en-US" sz="1800" baseline="-25000"/>
              <a:t>2</a:t>
            </a:r>
            <a:endParaRPr lang="en-US" altLang="en-US" sz="1800" i="1"/>
          </a:p>
        </p:txBody>
      </p:sp>
      <p:sp>
        <p:nvSpPr>
          <p:cNvPr id="176141" name="Oval 13"/>
          <p:cNvSpPr>
            <a:spLocks noChangeAspect="1" noChangeArrowheads="1"/>
          </p:cNvSpPr>
          <p:nvPr/>
        </p:nvSpPr>
        <p:spPr bwMode="auto">
          <a:xfrm>
            <a:off x="915988" y="3698875"/>
            <a:ext cx="5484812" cy="5484813"/>
          </a:xfrm>
          <a:prstGeom prst="ellipse">
            <a:avLst/>
          </a:prstGeom>
          <a:noFill/>
          <a:ln w="28575">
            <a:solidFill>
              <a:srgbClr val="008000"/>
            </a:solidFill>
            <a:round/>
            <a:headEnd/>
            <a:tailEnd/>
          </a:ln>
        </p:spPr>
        <p:txBody>
          <a:bodyPr wrap="none" anchor="ctr"/>
          <a:lstStyle/>
          <a:p>
            <a:endParaRPr lang="en-US" altLang="en-US"/>
          </a:p>
        </p:txBody>
      </p:sp>
      <p:sp>
        <p:nvSpPr>
          <p:cNvPr id="176142" name="Oval 14"/>
          <p:cNvSpPr>
            <a:spLocks noChangeAspect="1" noChangeArrowheads="1"/>
          </p:cNvSpPr>
          <p:nvPr/>
        </p:nvSpPr>
        <p:spPr bwMode="auto">
          <a:xfrm>
            <a:off x="2592388" y="3703638"/>
            <a:ext cx="5484812" cy="5484812"/>
          </a:xfrm>
          <a:prstGeom prst="ellipse">
            <a:avLst/>
          </a:prstGeom>
          <a:noFill/>
          <a:ln w="28575">
            <a:solidFill>
              <a:srgbClr val="D60093"/>
            </a:solidFill>
            <a:round/>
            <a:headEnd/>
            <a:tailEnd/>
          </a:ln>
        </p:spPr>
        <p:txBody>
          <a:bodyPr wrap="none" anchor="ctr"/>
          <a:lstStyle/>
          <a:p>
            <a:endParaRPr lang="en-US" altLang="en-US"/>
          </a:p>
        </p:txBody>
      </p:sp>
      <p:sp>
        <p:nvSpPr>
          <p:cNvPr id="176143" name="Oval 15"/>
          <p:cNvSpPr>
            <a:spLocks noChangeArrowheads="1"/>
          </p:cNvSpPr>
          <p:nvPr/>
        </p:nvSpPr>
        <p:spPr bwMode="auto">
          <a:xfrm>
            <a:off x="4840288" y="4757738"/>
            <a:ext cx="88900" cy="88900"/>
          </a:xfrm>
          <a:prstGeom prst="ellipse">
            <a:avLst/>
          </a:prstGeom>
          <a:solidFill>
            <a:schemeClr val="tx1"/>
          </a:solidFill>
          <a:ln w="9525">
            <a:solidFill>
              <a:schemeClr val="tx1"/>
            </a:solidFill>
            <a:round/>
            <a:headEnd/>
            <a:tailEnd/>
          </a:ln>
        </p:spPr>
        <p:txBody>
          <a:bodyPr wrap="none" anchor="ctr"/>
          <a:lstStyle/>
          <a:p>
            <a:endParaRPr lang="en-US" altLang="en-US"/>
          </a:p>
        </p:txBody>
      </p:sp>
      <p:sp>
        <p:nvSpPr>
          <p:cNvPr id="176144" name="Text Box 16"/>
          <p:cNvSpPr txBox="1">
            <a:spLocks noChangeArrowheads="1"/>
          </p:cNvSpPr>
          <p:nvPr/>
        </p:nvSpPr>
        <p:spPr bwMode="auto">
          <a:xfrm>
            <a:off x="4930775" y="4525963"/>
            <a:ext cx="420688" cy="366712"/>
          </a:xfrm>
          <a:prstGeom prst="rect">
            <a:avLst/>
          </a:prstGeom>
          <a:noFill/>
          <a:ln w="9525">
            <a:noFill/>
            <a:miter lim="800000"/>
            <a:headEnd/>
            <a:tailEnd/>
          </a:ln>
        </p:spPr>
        <p:txBody>
          <a:bodyPr wrap="none">
            <a:spAutoFit/>
          </a:bodyPr>
          <a:lstStyle/>
          <a:p>
            <a:r>
              <a:rPr lang="en-US" altLang="en-US" sz="1800" i="1"/>
              <a:t>P</a:t>
            </a:r>
            <a:r>
              <a:rPr lang="en-US" altLang="en-US" sz="1800" baseline="-25000"/>
              <a:t>2</a:t>
            </a:r>
            <a:endParaRPr lang="en-US" altLang="en-US" sz="1800" i="1"/>
          </a:p>
        </p:txBody>
      </p:sp>
      <p:sp>
        <p:nvSpPr>
          <p:cNvPr id="176145" name="Line 17"/>
          <p:cNvSpPr>
            <a:spLocks noChangeShapeType="1"/>
          </p:cNvSpPr>
          <p:nvPr/>
        </p:nvSpPr>
        <p:spPr bwMode="auto">
          <a:xfrm flipV="1">
            <a:off x="3648075" y="4795838"/>
            <a:ext cx="1263650" cy="1652587"/>
          </a:xfrm>
          <a:prstGeom prst="line">
            <a:avLst/>
          </a:prstGeom>
          <a:noFill/>
          <a:ln w="38100">
            <a:solidFill>
              <a:srgbClr val="FF0000"/>
            </a:solidFill>
            <a:prstDash val="sysDot"/>
            <a:round/>
            <a:headEnd/>
            <a:tailEnd/>
          </a:ln>
        </p:spPr>
        <p:txBody>
          <a:bodyPr/>
          <a:lstStyle/>
          <a:p>
            <a:endParaRPr lang="en-US"/>
          </a:p>
        </p:txBody>
      </p:sp>
      <p:sp>
        <p:nvSpPr>
          <p:cNvPr id="176146" name="Text Box 18"/>
          <p:cNvSpPr txBox="1">
            <a:spLocks noChangeArrowheads="1"/>
          </p:cNvSpPr>
          <p:nvPr/>
        </p:nvSpPr>
        <p:spPr bwMode="auto">
          <a:xfrm rot="-3056040">
            <a:off x="3647282" y="5220493"/>
            <a:ext cx="908050" cy="366713"/>
          </a:xfrm>
          <a:prstGeom prst="rect">
            <a:avLst/>
          </a:prstGeom>
          <a:solidFill>
            <a:schemeClr val="bg1"/>
          </a:solidFill>
          <a:ln w="9525">
            <a:noFill/>
            <a:miter lim="800000"/>
            <a:headEnd/>
            <a:tailEnd/>
          </a:ln>
        </p:spPr>
        <p:txBody>
          <a:bodyPr wrap="none">
            <a:spAutoFit/>
          </a:bodyPr>
          <a:lstStyle/>
          <a:p>
            <a:r>
              <a:rPr lang="en-US" altLang="en-US" sz="1800">
                <a:solidFill>
                  <a:srgbClr val="FF0000"/>
                </a:solidFill>
              </a:rPr>
              <a:t>L</a:t>
            </a:r>
            <a:r>
              <a:rPr lang="en-US" altLang="en-US" sz="1800" baseline="-25000">
                <a:solidFill>
                  <a:srgbClr val="FF0000"/>
                </a:solidFill>
              </a:rPr>
              <a:t>1</a:t>
            </a:r>
            <a:r>
              <a:rPr lang="en-US" altLang="en-US" sz="1800">
                <a:solidFill>
                  <a:srgbClr val="FF0000"/>
                </a:solidFill>
              </a:rPr>
              <a:t> = 3</a:t>
            </a:r>
            <a:r>
              <a:rPr lang="en-US" altLang="en-US" sz="1800">
                <a:solidFill>
                  <a:srgbClr val="FF0000"/>
                </a:solidFill>
                <a:sym typeface="Symbol" pitchFamily="18" charset="2"/>
              </a:rPr>
              <a:t></a:t>
            </a:r>
          </a:p>
        </p:txBody>
      </p:sp>
      <p:sp>
        <p:nvSpPr>
          <p:cNvPr id="176147" name="Line 19"/>
          <p:cNvSpPr>
            <a:spLocks noChangeShapeType="1"/>
          </p:cNvSpPr>
          <p:nvPr/>
        </p:nvSpPr>
        <p:spPr bwMode="auto">
          <a:xfrm flipH="1" flipV="1">
            <a:off x="4913313" y="4805363"/>
            <a:ext cx="466725" cy="1631950"/>
          </a:xfrm>
          <a:prstGeom prst="line">
            <a:avLst/>
          </a:prstGeom>
          <a:noFill/>
          <a:ln w="38100">
            <a:solidFill>
              <a:srgbClr val="FF0000"/>
            </a:solidFill>
            <a:prstDash val="sysDot"/>
            <a:round/>
            <a:headEnd/>
            <a:tailEnd/>
          </a:ln>
        </p:spPr>
        <p:txBody>
          <a:bodyPr/>
          <a:lstStyle/>
          <a:p>
            <a:endParaRPr lang="en-US"/>
          </a:p>
        </p:txBody>
      </p:sp>
      <p:sp>
        <p:nvSpPr>
          <p:cNvPr id="176148" name="Text Box 20"/>
          <p:cNvSpPr txBox="1">
            <a:spLocks noChangeArrowheads="1"/>
          </p:cNvSpPr>
          <p:nvPr/>
        </p:nvSpPr>
        <p:spPr bwMode="auto">
          <a:xfrm rot="4576172">
            <a:off x="4907757" y="5666581"/>
            <a:ext cx="1098550" cy="366713"/>
          </a:xfrm>
          <a:prstGeom prst="rect">
            <a:avLst/>
          </a:prstGeom>
          <a:solidFill>
            <a:schemeClr val="bg1"/>
          </a:solidFill>
          <a:ln w="9525">
            <a:noFill/>
            <a:miter lim="800000"/>
            <a:headEnd/>
            <a:tailEnd/>
          </a:ln>
        </p:spPr>
        <p:txBody>
          <a:bodyPr wrap="none">
            <a:spAutoFit/>
          </a:bodyPr>
          <a:lstStyle/>
          <a:p>
            <a:r>
              <a:rPr lang="en-US" altLang="en-US" sz="1800">
                <a:solidFill>
                  <a:srgbClr val="FF0000"/>
                </a:solidFill>
              </a:rPr>
              <a:t>L</a:t>
            </a:r>
            <a:r>
              <a:rPr lang="en-US" altLang="en-US" sz="1800" baseline="-25000">
                <a:solidFill>
                  <a:srgbClr val="FF0000"/>
                </a:solidFill>
              </a:rPr>
              <a:t>2</a:t>
            </a:r>
            <a:r>
              <a:rPr lang="en-US" altLang="en-US" sz="1800">
                <a:solidFill>
                  <a:srgbClr val="FF0000"/>
                </a:solidFill>
              </a:rPr>
              <a:t> = 2.5</a:t>
            </a:r>
            <a:r>
              <a:rPr lang="en-US" altLang="en-US" sz="1800">
                <a:solidFill>
                  <a:srgbClr val="FF0000"/>
                </a:solidFill>
                <a:sym typeface="Symbol" pitchFamily="18" charset="2"/>
              </a:rPr>
              <a:t></a:t>
            </a:r>
          </a:p>
        </p:txBody>
      </p:sp>
      <p:sp>
        <p:nvSpPr>
          <p:cNvPr id="176149" name="Oval 21"/>
          <p:cNvSpPr>
            <a:spLocks noChangeArrowheads="1"/>
          </p:cNvSpPr>
          <p:nvPr/>
        </p:nvSpPr>
        <p:spPr bwMode="auto">
          <a:xfrm>
            <a:off x="3946525" y="3994150"/>
            <a:ext cx="88900" cy="88900"/>
          </a:xfrm>
          <a:prstGeom prst="ellipse">
            <a:avLst/>
          </a:prstGeom>
          <a:solidFill>
            <a:schemeClr val="tx1"/>
          </a:solidFill>
          <a:ln w="9525">
            <a:solidFill>
              <a:schemeClr val="tx1"/>
            </a:solidFill>
            <a:round/>
            <a:headEnd/>
            <a:tailEnd/>
          </a:ln>
        </p:spPr>
        <p:txBody>
          <a:bodyPr wrap="none" anchor="ctr"/>
          <a:lstStyle/>
          <a:p>
            <a:endParaRPr lang="en-US" altLang="en-US"/>
          </a:p>
        </p:txBody>
      </p:sp>
      <p:sp>
        <p:nvSpPr>
          <p:cNvPr id="176150" name="Line 22"/>
          <p:cNvSpPr>
            <a:spLocks noChangeShapeType="1"/>
          </p:cNvSpPr>
          <p:nvPr/>
        </p:nvSpPr>
        <p:spPr bwMode="auto">
          <a:xfrm flipV="1">
            <a:off x="3659188" y="4033838"/>
            <a:ext cx="319087" cy="2414587"/>
          </a:xfrm>
          <a:prstGeom prst="line">
            <a:avLst/>
          </a:prstGeom>
          <a:noFill/>
          <a:ln w="38100">
            <a:solidFill>
              <a:schemeClr val="hlink"/>
            </a:solidFill>
            <a:prstDash val="dash"/>
            <a:round/>
            <a:headEnd/>
            <a:tailEnd/>
          </a:ln>
        </p:spPr>
        <p:txBody>
          <a:bodyPr/>
          <a:lstStyle/>
          <a:p>
            <a:endParaRPr lang="en-US"/>
          </a:p>
        </p:txBody>
      </p:sp>
      <p:sp>
        <p:nvSpPr>
          <p:cNvPr id="176151" name="Line 23"/>
          <p:cNvSpPr>
            <a:spLocks noChangeShapeType="1"/>
          </p:cNvSpPr>
          <p:nvPr/>
        </p:nvSpPr>
        <p:spPr bwMode="auto">
          <a:xfrm flipH="1" flipV="1">
            <a:off x="3987800" y="4037013"/>
            <a:ext cx="1393825" cy="2392362"/>
          </a:xfrm>
          <a:prstGeom prst="line">
            <a:avLst/>
          </a:prstGeom>
          <a:noFill/>
          <a:ln w="38100">
            <a:solidFill>
              <a:schemeClr val="hlink"/>
            </a:solidFill>
            <a:prstDash val="dash"/>
            <a:round/>
            <a:headEnd/>
            <a:tailEnd/>
          </a:ln>
        </p:spPr>
        <p:txBody>
          <a:bodyPr/>
          <a:lstStyle/>
          <a:p>
            <a:endParaRPr lang="en-US"/>
          </a:p>
        </p:txBody>
      </p:sp>
      <p:sp>
        <p:nvSpPr>
          <p:cNvPr id="176152" name="Text Box 24"/>
          <p:cNvSpPr txBox="1">
            <a:spLocks noChangeArrowheads="1"/>
          </p:cNvSpPr>
          <p:nvPr/>
        </p:nvSpPr>
        <p:spPr bwMode="auto">
          <a:xfrm rot="-5036085">
            <a:off x="3044032" y="4785518"/>
            <a:ext cx="1098550" cy="366713"/>
          </a:xfrm>
          <a:prstGeom prst="rect">
            <a:avLst/>
          </a:prstGeom>
          <a:solidFill>
            <a:schemeClr val="bg1"/>
          </a:solidFill>
          <a:ln w="9525">
            <a:noFill/>
            <a:miter lim="800000"/>
            <a:headEnd/>
            <a:tailEnd/>
          </a:ln>
        </p:spPr>
        <p:txBody>
          <a:bodyPr wrap="none">
            <a:spAutoFit/>
          </a:bodyPr>
          <a:lstStyle/>
          <a:p>
            <a:r>
              <a:rPr lang="en-US" altLang="en-US" sz="1800">
                <a:solidFill>
                  <a:schemeClr val="hlink"/>
                </a:solidFill>
              </a:rPr>
              <a:t>L</a:t>
            </a:r>
            <a:r>
              <a:rPr lang="en-US" altLang="en-US" sz="1800" baseline="-25000">
                <a:solidFill>
                  <a:schemeClr val="hlink"/>
                </a:solidFill>
              </a:rPr>
              <a:t>1</a:t>
            </a:r>
            <a:r>
              <a:rPr lang="en-US" altLang="en-US" sz="1800">
                <a:solidFill>
                  <a:schemeClr val="hlink"/>
                </a:solidFill>
              </a:rPr>
              <a:t> = 3.5</a:t>
            </a:r>
            <a:r>
              <a:rPr lang="en-US" altLang="en-US" sz="1800">
                <a:solidFill>
                  <a:schemeClr val="hlink"/>
                </a:solidFill>
                <a:sym typeface="Symbol" pitchFamily="18" charset="2"/>
              </a:rPr>
              <a:t></a:t>
            </a:r>
          </a:p>
        </p:txBody>
      </p:sp>
      <p:sp>
        <p:nvSpPr>
          <p:cNvPr id="176153" name="Text Box 25"/>
          <p:cNvSpPr txBox="1">
            <a:spLocks noChangeArrowheads="1"/>
          </p:cNvSpPr>
          <p:nvPr/>
        </p:nvSpPr>
        <p:spPr bwMode="auto">
          <a:xfrm rot="3522673">
            <a:off x="4090194" y="4247357"/>
            <a:ext cx="908050" cy="366712"/>
          </a:xfrm>
          <a:prstGeom prst="rect">
            <a:avLst/>
          </a:prstGeom>
          <a:solidFill>
            <a:schemeClr val="bg1"/>
          </a:solidFill>
          <a:ln w="9525">
            <a:noFill/>
            <a:miter lim="800000"/>
            <a:headEnd/>
            <a:tailEnd/>
          </a:ln>
        </p:spPr>
        <p:txBody>
          <a:bodyPr wrap="none">
            <a:spAutoFit/>
          </a:bodyPr>
          <a:lstStyle/>
          <a:p>
            <a:r>
              <a:rPr lang="en-US" altLang="en-US" sz="1800">
                <a:solidFill>
                  <a:schemeClr val="hlink"/>
                </a:solidFill>
              </a:rPr>
              <a:t>L</a:t>
            </a:r>
            <a:r>
              <a:rPr lang="en-US" altLang="en-US" sz="1800" baseline="-25000">
                <a:solidFill>
                  <a:schemeClr val="hlink"/>
                </a:solidFill>
              </a:rPr>
              <a:t>2</a:t>
            </a:r>
            <a:r>
              <a:rPr lang="en-US" altLang="en-US" sz="1800">
                <a:solidFill>
                  <a:schemeClr val="hlink"/>
                </a:solidFill>
              </a:rPr>
              <a:t> = 4</a:t>
            </a:r>
            <a:r>
              <a:rPr lang="en-US" altLang="en-US" sz="1800">
                <a:solidFill>
                  <a:schemeClr val="hlink"/>
                </a:solidFill>
                <a:sym typeface="Symbol" pitchFamily="18" charset="2"/>
              </a:rPr>
              <a:t></a:t>
            </a:r>
          </a:p>
        </p:txBody>
      </p:sp>
      <p:sp>
        <p:nvSpPr>
          <p:cNvPr id="176154" name="Rectangle 26"/>
          <p:cNvSpPr>
            <a:spLocks noChangeArrowheads="1"/>
          </p:cNvSpPr>
          <p:nvPr/>
        </p:nvSpPr>
        <p:spPr bwMode="auto">
          <a:xfrm>
            <a:off x="685800" y="1549400"/>
            <a:ext cx="7772400" cy="2132013"/>
          </a:xfrm>
          <a:prstGeom prst="rect">
            <a:avLst/>
          </a:prstGeom>
          <a:solidFill>
            <a:srgbClr val="EAEAEA"/>
          </a:solidFill>
          <a:ln w="9525">
            <a:noFill/>
            <a:miter lim="800000"/>
            <a:headEnd/>
            <a:tailEnd/>
          </a:ln>
        </p:spPr>
        <p:txBody>
          <a:bodyPr/>
          <a:lstStyle/>
          <a:p>
            <a:r>
              <a:rPr lang="en-US" altLang="en-US" i="1">
                <a:solidFill>
                  <a:schemeClr val="accent2"/>
                </a:solidFill>
              </a:rPr>
              <a:t>Path difference</a:t>
            </a:r>
            <a:r>
              <a:rPr lang="en-US" altLang="en-US" i="1">
                <a:solidFill>
                  <a:srgbClr val="000000"/>
                </a:solidFill>
              </a:rPr>
              <a:t> </a:t>
            </a:r>
          </a:p>
          <a:p>
            <a:pPr eaLnBrk="0" hangingPunct="0">
              <a:spcBef>
                <a:spcPct val="20000"/>
              </a:spcBef>
            </a:pPr>
            <a:r>
              <a:rPr lang="en-US" altLang="en-US">
                <a:solidFill>
                  <a:srgbClr val="000000"/>
                </a:solidFill>
                <a:ea typeface="Calibri" pitchFamily="34" charset="0"/>
                <a:cs typeface="Times New Roman" pitchFamily="18" charset="0"/>
                <a:sym typeface="Symbol" pitchFamily="18" charset="2"/>
              </a:rPr>
              <a:t>This animation showing two </a:t>
            </a:r>
            <a:r>
              <a:rPr lang="en-US" altLang="en-US" b="1">
                <a:solidFill>
                  <a:srgbClr val="000000"/>
                </a:solidFill>
                <a:ea typeface="Calibri" pitchFamily="34" charset="0"/>
                <a:cs typeface="Times New Roman" pitchFamily="18" charset="0"/>
                <a:sym typeface="Symbol" pitchFamily="18" charset="2"/>
              </a:rPr>
              <a:t>coherent</a:t>
            </a:r>
            <a:r>
              <a:rPr lang="en-US" altLang="en-US">
                <a:solidFill>
                  <a:srgbClr val="000000"/>
                </a:solidFill>
                <a:ea typeface="Calibri" pitchFamily="34" charset="0"/>
                <a:cs typeface="Times New Roman" pitchFamily="18" charset="0"/>
                <a:sym typeface="Symbol" pitchFamily="18" charset="2"/>
              </a:rPr>
              <a:t> wave sources S</a:t>
            </a:r>
            <a:r>
              <a:rPr lang="en-US" altLang="en-US" baseline="-25000">
                <a:solidFill>
                  <a:srgbClr val="000000"/>
                </a:solidFill>
                <a:ea typeface="Calibri" pitchFamily="34" charset="0"/>
                <a:cs typeface="Times New Roman" pitchFamily="18" charset="0"/>
                <a:sym typeface="Symbol" pitchFamily="18" charset="2"/>
              </a:rPr>
              <a:t>1</a:t>
            </a:r>
            <a:r>
              <a:rPr lang="en-US" altLang="en-US">
                <a:solidFill>
                  <a:srgbClr val="000000"/>
                </a:solidFill>
                <a:ea typeface="Calibri" pitchFamily="34" charset="0"/>
                <a:cs typeface="Times New Roman" pitchFamily="18" charset="0"/>
                <a:sym typeface="Symbol" pitchFamily="18" charset="2"/>
              </a:rPr>
              <a:t> and S</a:t>
            </a:r>
            <a:r>
              <a:rPr lang="en-US" altLang="en-US" baseline="-25000">
                <a:solidFill>
                  <a:srgbClr val="000000"/>
                </a:solidFill>
                <a:ea typeface="Calibri" pitchFamily="34" charset="0"/>
                <a:cs typeface="Times New Roman" pitchFamily="18" charset="0"/>
                <a:sym typeface="Symbol" pitchFamily="18" charset="2"/>
              </a:rPr>
              <a:t>2</a:t>
            </a:r>
            <a:r>
              <a:rPr lang="en-US" altLang="en-US">
                <a:solidFill>
                  <a:srgbClr val="000000"/>
                </a:solidFill>
                <a:ea typeface="Calibri" pitchFamily="34" charset="0"/>
                <a:cs typeface="Times New Roman" pitchFamily="18" charset="0"/>
                <a:sym typeface="Symbol" pitchFamily="18" charset="2"/>
              </a:rPr>
              <a:t> will show the following:</a:t>
            </a:r>
          </a:p>
          <a:p>
            <a:pPr eaLnBrk="0" hangingPunct="0">
              <a:spcBef>
                <a:spcPct val="20000"/>
              </a:spcBef>
            </a:pPr>
            <a:endParaRPr lang="en-US" altLang="en-US">
              <a:solidFill>
                <a:srgbClr val="000000"/>
              </a:solidFill>
              <a:ea typeface="Calibri" pitchFamily="34" charset="0"/>
              <a:cs typeface="Times New Roman" pitchFamily="18" charset="0"/>
              <a:sym typeface="Symbol" pitchFamily="18" charset="2"/>
            </a:endParaRPr>
          </a:p>
        </p:txBody>
      </p:sp>
      <p:grpSp>
        <p:nvGrpSpPr>
          <p:cNvPr id="2" name="Group 32"/>
          <p:cNvGrpSpPr>
            <a:grpSpLocks/>
          </p:cNvGrpSpPr>
          <p:nvPr/>
        </p:nvGrpSpPr>
        <p:grpSpPr bwMode="auto">
          <a:xfrm>
            <a:off x="839788" y="2811463"/>
            <a:ext cx="7464425" cy="822325"/>
            <a:chOff x="529" y="1771"/>
            <a:chExt cx="4702" cy="518"/>
          </a:xfrm>
        </p:grpSpPr>
        <p:sp>
          <p:nvSpPr>
            <p:cNvPr id="29724" name="Rectangle 28"/>
            <p:cNvSpPr>
              <a:spLocks noChangeArrowheads="1"/>
            </p:cNvSpPr>
            <p:nvPr/>
          </p:nvSpPr>
          <p:spPr bwMode="auto">
            <a:xfrm>
              <a:off x="532" y="1783"/>
              <a:ext cx="2743" cy="183"/>
            </a:xfrm>
            <a:prstGeom prst="rect">
              <a:avLst/>
            </a:prstGeom>
            <a:noFill/>
            <a:ln w="9525">
              <a:noFill/>
              <a:miter lim="800000"/>
              <a:headEnd/>
              <a:tailEnd/>
            </a:ln>
          </p:spPr>
          <p:txBody>
            <a:bodyPr/>
            <a:lstStyle/>
            <a:p>
              <a:pPr eaLnBrk="0" hangingPunct="0">
                <a:lnSpc>
                  <a:spcPct val="90000"/>
                </a:lnSpc>
                <a:spcBef>
                  <a:spcPct val="20000"/>
                </a:spcBef>
              </a:pPr>
              <a:r>
                <a:rPr lang="en-US" altLang="en-US" i="1">
                  <a:solidFill>
                    <a:srgbClr val="000000"/>
                  </a:solidFill>
                  <a:cs typeface="Times New Roman" pitchFamily="18" charset="0"/>
                  <a:sym typeface="Symbol" pitchFamily="18" charset="2"/>
                </a:rPr>
                <a:t>path difference</a:t>
              </a:r>
              <a:r>
                <a:rPr lang="en-US" altLang="en-US">
                  <a:solidFill>
                    <a:srgbClr val="000000"/>
                  </a:solidFill>
                  <a:cs typeface="Times New Roman" pitchFamily="18" charset="0"/>
                  <a:sym typeface="Symbol" pitchFamily="18" charset="2"/>
                </a:rPr>
                <a:t> = (</a:t>
              </a:r>
              <a:r>
                <a:rPr lang="en-US" altLang="en-US" i="1">
                  <a:solidFill>
                    <a:srgbClr val="000000"/>
                  </a:solidFill>
                  <a:cs typeface="Times New Roman" pitchFamily="18" charset="0"/>
                  <a:sym typeface="Symbol" pitchFamily="18" charset="2"/>
                </a:rPr>
                <a:t>n </a:t>
              </a:r>
              <a:r>
                <a:rPr lang="en-US" altLang="en-US">
                  <a:solidFill>
                    <a:srgbClr val="000000"/>
                  </a:solidFill>
                  <a:cs typeface="Times New Roman" pitchFamily="18" charset="0"/>
                  <a:sym typeface="Symbol" pitchFamily="18" charset="2"/>
                </a:rPr>
                <a:t>+ </a:t>
              </a:r>
              <a:r>
                <a:rPr lang="en-US" altLang="en-US">
                  <a:solidFill>
                    <a:srgbClr val="000000"/>
                  </a:solidFill>
                  <a:cs typeface="Courier New" pitchFamily="49" charset="0"/>
                  <a:sym typeface="Symbol" pitchFamily="18" charset="2"/>
                </a:rPr>
                <a:t>½</a:t>
              </a: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 </a:t>
              </a:r>
            </a:p>
          </p:txBody>
        </p:sp>
        <p:sp>
          <p:nvSpPr>
            <p:cNvPr id="29725" name="Text Box 29"/>
            <p:cNvSpPr txBox="1">
              <a:spLocks noChangeArrowheads="1"/>
            </p:cNvSpPr>
            <p:nvPr/>
          </p:nvSpPr>
          <p:spPr bwMode="auto">
            <a:xfrm>
              <a:off x="2987" y="1771"/>
              <a:ext cx="2244" cy="51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condition for destructive interference</a:t>
              </a:r>
              <a:endParaRPr lang="en-US" altLang="en-US" i="1">
                <a:solidFill>
                  <a:schemeClr val="bg1"/>
                </a:solidFill>
                <a:sym typeface="Symbol" pitchFamily="18" charset="2"/>
              </a:endParaRPr>
            </a:p>
          </p:txBody>
        </p:sp>
        <p:sp>
          <p:nvSpPr>
            <p:cNvPr id="29726" name="Rectangle 30"/>
            <p:cNvSpPr>
              <a:spLocks noChangeArrowheads="1"/>
            </p:cNvSpPr>
            <p:nvPr/>
          </p:nvSpPr>
          <p:spPr bwMode="auto">
            <a:xfrm>
              <a:off x="529" y="1773"/>
              <a:ext cx="4701" cy="512"/>
            </a:xfrm>
            <a:prstGeom prst="rect">
              <a:avLst/>
            </a:prstGeom>
            <a:noFill/>
            <a:ln w="12700">
              <a:solidFill>
                <a:schemeClr val="tx1"/>
              </a:solidFill>
              <a:miter lim="800000"/>
              <a:headEnd/>
              <a:tailEnd/>
            </a:ln>
          </p:spPr>
          <p:txBody>
            <a:bodyPr wrap="none" anchor="ctr"/>
            <a:lstStyle/>
            <a:p>
              <a:endParaRPr lang="en-US" altLang="en-US"/>
            </a:p>
          </p:txBody>
        </p:sp>
        <p:sp>
          <p:nvSpPr>
            <p:cNvPr id="29727" name="Rectangle 31"/>
            <p:cNvSpPr>
              <a:spLocks noChangeArrowheads="1"/>
            </p:cNvSpPr>
            <p:nvPr/>
          </p:nvSpPr>
          <p:spPr bwMode="auto">
            <a:xfrm>
              <a:off x="914" y="1986"/>
              <a:ext cx="2046" cy="183"/>
            </a:xfrm>
            <a:prstGeom prst="rect">
              <a:avLst/>
            </a:prstGeom>
            <a:noFill/>
            <a:ln w="9525">
              <a:noFill/>
              <a:miter lim="800000"/>
              <a:headEnd/>
              <a:tailEnd/>
            </a:ln>
          </p:spPr>
          <p:txBody>
            <a:bodyPr/>
            <a:lstStyle/>
            <a:p>
              <a:pPr algn="r" eaLnBrk="0" hangingPunct="0">
                <a:lnSpc>
                  <a:spcPct val="90000"/>
                </a:lnSpc>
                <a:spcBef>
                  <a:spcPct val="20000"/>
                </a:spcBef>
              </a:pPr>
              <a:r>
                <a:rPr lang="en-US" altLang="en-US" i="1">
                  <a:solidFill>
                    <a:schemeClr val="hlink"/>
                  </a:solidFill>
                  <a:cs typeface="Times New Roman" pitchFamily="18" charset="0"/>
                  <a:sym typeface="Symbol" pitchFamily="18" charset="2"/>
                </a:rPr>
                <a:t>n</a:t>
              </a:r>
              <a:r>
                <a:rPr lang="en-US" altLang="en-US">
                  <a:solidFill>
                    <a:schemeClr val="hlink"/>
                  </a:solidFill>
                  <a:cs typeface="Times New Roman" pitchFamily="18" charset="0"/>
                  <a:sym typeface="Symbol" pitchFamily="18" charset="2"/>
                </a:rPr>
                <a:t> is an integer</a:t>
              </a:r>
              <a:r>
                <a:rPr lang="en-US" altLang="en-US" baseline="-25000">
                  <a:solidFill>
                    <a:schemeClr val="hlink"/>
                  </a:solidFill>
                  <a:cs typeface="Times New Roman" pitchFamily="18" charset="0"/>
                  <a:sym typeface="Symbol" pitchFamily="18" charset="2"/>
                </a:rPr>
                <a:t> </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6154">
                                            <p:txEl>
                                              <p:pRg st="1" end="1"/>
                                            </p:txEl>
                                          </p:spTgt>
                                        </p:tgtEl>
                                        <p:attrNameLst>
                                          <p:attrName>style.visibility</p:attrName>
                                        </p:attrNameLst>
                                      </p:cBhvr>
                                      <p:to>
                                        <p:strVal val="visible"/>
                                      </p:to>
                                    </p:set>
                                    <p:anim calcmode="lin" valueType="num">
                                      <p:cBhvr additive="base">
                                        <p:cTn id="7" dur="500" fill="hold"/>
                                        <p:tgtEl>
                                          <p:spTgt spid="17615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615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6131"/>
                                        </p:tgtEl>
                                        <p:attrNameLst>
                                          <p:attrName>style.visibility</p:attrName>
                                        </p:attrNameLst>
                                      </p:cBhvr>
                                      <p:to>
                                        <p:strVal val="visible"/>
                                      </p:to>
                                    </p:set>
                                    <p:animEffect transition="in" filter="fade">
                                      <p:cBhvr>
                                        <p:cTn id="20" dur="500"/>
                                        <p:tgtEl>
                                          <p:spTgt spid="176131"/>
                                        </p:tgtEl>
                                      </p:cBhvr>
                                    </p:animEffect>
                                  </p:childTnLst>
                                  <p:subTnLst>
                                    <p:audio>
                                      <p:cMediaNode>
                                        <p:cTn display="0" masterRel="sameClick">
                                          <p:stCondLst>
                                            <p:cond evt="begin" delay="0">
                                              <p:tn val="18"/>
                                            </p:cond>
                                          </p:stCondLst>
                                          <p:endCondLst>
                                            <p:cond evt="onStopAudio" delay="0">
                                              <p:tgtEl>
                                                <p:sldTgt/>
                                              </p:tgtEl>
                                            </p:cond>
                                          </p:endCondLst>
                                        </p:cTn>
                                        <p:tgtEl>
                                          <p:sndTgt r:embed="rId5" name="cashreg.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6132"/>
                                        </p:tgtEl>
                                        <p:attrNameLst>
                                          <p:attrName>style.visibility</p:attrName>
                                        </p:attrNameLst>
                                      </p:cBhvr>
                                      <p:to>
                                        <p:strVal val="visible"/>
                                      </p:to>
                                    </p:set>
                                    <p:animEffect transition="in" filter="fade">
                                      <p:cBhvr>
                                        <p:cTn id="25" dur="500"/>
                                        <p:tgtEl>
                                          <p:spTgt spid="176132"/>
                                        </p:tgtEl>
                                      </p:cBhvr>
                                    </p:animEffect>
                                  </p:childTnLst>
                                  <p:subTnLst>
                                    <p:audio>
                                      <p:cMediaNode>
                                        <p:cTn display="0" masterRel="sameClick">
                                          <p:stCondLst>
                                            <p:cond evt="begin" delay="0">
                                              <p:tn val="23"/>
                                            </p:cond>
                                          </p:stCondLst>
                                          <p:endCondLst>
                                            <p:cond evt="onStopAudio" delay="0">
                                              <p:tgtEl>
                                                <p:sldTgt/>
                                              </p:tgtEl>
                                            </p:cond>
                                          </p:endCondLst>
                                        </p:cTn>
                                        <p:tgtEl>
                                          <p:sndTgt r:embed="rId5" name="cashreg.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6139"/>
                                        </p:tgtEl>
                                        <p:attrNameLst>
                                          <p:attrName>style.visibility</p:attrName>
                                        </p:attrNameLst>
                                      </p:cBhvr>
                                      <p:to>
                                        <p:strVal val="visible"/>
                                      </p:to>
                                    </p:set>
                                    <p:anim calcmode="lin" valueType="num">
                                      <p:cBhvr additive="base">
                                        <p:cTn id="30" dur="500" fill="hold"/>
                                        <p:tgtEl>
                                          <p:spTgt spid="176139"/>
                                        </p:tgtEl>
                                        <p:attrNameLst>
                                          <p:attrName>ppt_x</p:attrName>
                                        </p:attrNameLst>
                                      </p:cBhvr>
                                      <p:tavLst>
                                        <p:tav tm="0">
                                          <p:val>
                                            <p:strVal val="#ppt_x"/>
                                          </p:val>
                                        </p:tav>
                                        <p:tav tm="100000">
                                          <p:val>
                                            <p:strVal val="#ppt_x"/>
                                          </p:val>
                                        </p:tav>
                                      </p:tavLst>
                                    </p:anim>
                                    <p:anim calcmode="lin" valueType="num">
                                      <p:cBhvr additive="base">
                                        <p:cTn id="31" dur="500" fill="hold"/>
                                        <p:tgtEl>
                                          <p:spTgt spid="17613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6" name="suction.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76140"/>
                                        </p:tgtEl>
                                        <p:attrNameLst>
                                          <p:attrName>style.visibility</p:attrName>
                                        </p:attrNameLst>
                                      </p:cBhvr>
                                      <p:to>
                                        <p:strVal val="visible"/>
                                      </p:to>
                                    </p:set>
                                    <p:anim calcmode="lin" valueType="num">
                                      <p:cBhvr additive="base">
                                        <p:cTn id="36" dur="500" fill="hold"/>
                                        <p:tgtEl>
                                          <p:spTgt spid="176140"/>
                                        </p:tgtEl>
                                        <p:attrNameLst>
                                          <p:attrName>ppt_x</p:attrName>
                                        </p:attrNameLst>
                                      </p:cBhvr>
                                      <p:tavLst>
                                        <p:tav tm="0">
                                          <p:val>
                                            <p:strVal val="#ppt_x"/>
                                          </p:val>
                                        </p:tav>
                                        <p:tav tm="100000">
                                          <p:val>
                                            <p:strVal val="#ppt_x"/>
                                          </p:val>
                                        </p:tav>
                                      </p:tavLst>
                                    </p:anim>
                                    <p:anim calcmode="lin" valueType="num">
                                      <p:cBhvr additive="base">
                                        <p:cTn id="37" dur="500" fill="hold"/>
                                        <p:tgtEl>
                                          <p:spTgt spid="17614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6" name="suction.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6133"/>
                                        </p:tgtEl>
                                        <p:attrNameLst>
                                          <p:attrName>style.visibility</p:attrName>
                                        </p:attrNameLst>
                                      </p:cBhvr>
                                      <p:to>
                                        <p:strVal val="visible"/>
                                      </p:to>
                                    </p:set>
                                    <p:animEffect transition="in" filter="fade">
                                      <p:cBhvr>
                                        <p:cTn id="42" dur="1000"/>
                                        <p:tgtEl>
                                          <p:spTgt spid="176133"/>
                                        </p:tgtEl>
                                      </p:cBhvr>
                                    </p:animEffect>
                                  </p:childTnLst>
                                  <p:subTnLst>
                                    <p:audio>
                                      <p:cMediaNode>
                                        <p:cTn display="0" masterRel="sameClick">
                                          <p:stCondLst>
                                            <p:cond evt="begin" delay="0">
                                              <p:tn val="40"/>
                                            </p:cond>
                                          </p:stCondLst>
                                          <p:endCondLst>
                                            <p:cond evt="onStopAudio" delay="0">
                                              <p:tgtEl>
                                                <p:sldTgt/>
                                              </p:tgtEl>
                                            </p:cond>
                                          </p:endCondLst>
                                        </p:cTn>
                                        <p:tgtEl>
                                          <p:sndTgt r:embed="rId7" name="click.wav"/>
                                        </p:tgtEl>
                                      </p:cMediaNode>
                                    </p:audio>
                                  </p:subTnLst>
                                </p:cTn>
                              </p:par>
                              <p:par>
                                <p:cTn id="43" presetID="10" presetClass="entr" presetSubtype="0" fill="hold" grpId="0" nodeType="withEffect">
                                  <p:stCondLst>
                                    <p:cond delay="0"/>
                                  </p:stCondLst>
                                  <p:childTnLst>
                                    <p:set>
                                      <p:cBhvr>
                                        <p:cTn id="44" dur="1" fill="hold">
                                          <p:stCondLst>
                                            <p:cond delay="0"/>
                                          </p:stCondLst>
                                        </p:cTn>
                                        <p:tgtEl>
                                          <p:spTgt spid="176134"/>
                                        </p:tgtEl>
                                        <p:attrNameLst>
                                          <p:attrName>style.visibility</p:attrName>
                                        </p:attrNameLst>
                                      </p:cBhvr>
                                      <p:to>
                                        <p:strVal val="visible"/>
                                      </p:to>
                                    </p:set>
                                    <p:animEffect transition="in" filter="fade">
                                      <p:cBhvr>
                                        <p:cTn id="45" dur="1000"/>
                                        <p:tgtEl>
                                          <p:spTgt spid="17613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76135"/>
                                        </p:tgtEl>
                                        <p:attrNameLst>
                                          <p:attrName>style.visibility</p:attrName>
                                        </p:attrNameLst>
                                      </p:cBhvr>
                                      <p:to>
                                        <p:strVal val="visible"/>
                                      </p:to>
                                    </p:set>
                                    <p:animEffect transition="in" filter="fade">
                                      <p:cBhvr>
                                        <p:cTn id="50" dur="1000"/>
                                        <p:tgtEl>
                                          <p:spTgt spid="176135"/>
                                        </p:tgtEl>
                                      </p:cBhvr>
                                    </p:animEffect>
                                  </p:childTnLst>
                                  <p:subTnLst>
                                    <p:audio>
                                      <p:cMediaNode>
                                        <p:cTn display="0" masterRel="sameClick">
                                          <p:stCondLst>
                                            <p:cond evt="begin" delay="0">
                                              <p:tn val="48"/>
                                            </p:cond>
                                          </p:stCondLst>
                                          <p:endCondLst>
                                            <p:cond evt="onStopAudio" delay="0">
                                              <p:tgtEl>
                                                <p:sldTgt/>
                                              </p:tgtEl>
                                            </p:cond>
                                          </p:endCondLst>
                                        </p:cTn>
                                        <p:tgtEl>
                                          <p:sndTgt r:embed="rId7" name="click.wav"/>
                                        </p:tgtEl>
                                      </p:cMediaNode>
                                    </p:audio>
                                  </p:subTnLst>
                                </p:cTn>
                              </p:par>
                              <p:par>
                                <p:cTn id="51" presetID="10" presetClass="entr" presetSubtype="0" fill="hold" grpId="0" nodeType="withEffect">
                                  <p:stCondLst>
                                    <p:cond delay="0"/>
                                  </p:stCondLst>
                                  <p:childTnLst>
                                    <p:set>
                                      <p:cBhvr>
                                        <p:cTn id="52" dur="1" fill="hold">
                                          <p:stCondLst>
                                            <p:cond delay="0"/>
                                          </p:stCondLst>
                                        </p:cTn>
                                        <p:tgtEl>
                                          <p:spTgt spid="176136"/>
                                        </p:tgtEl>
                                        <p:attrNameLst>
                                          <p:attrName>style.visibility</p:attrName>
                                        </p:attrNameLst>
                                      </p:cBhvr>
                                      <p:to>
                                        <p:strVal val="visible"/>
                                      </p:to>
                                    </p:set>
                                    <p:animEffect transition="in" filter="fade">
                                      <p:cBhvr>
                                        <p:cTn id="53" dur="1000"/>
                                        <p:tgtEl>
                                          <p:spTgt spid="176136"/>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76137"/>
                                        </p:tgtEl>
                                        <p:attrNameLst>
                                          <p:attrName>style.visibility</p:attrName>
                                        </p:attrNameLst>
                                      </p:cBhvr>
                                      <p:to>
                                        <p:strVal val="visible"/>
                                      </p:to>
                                    </p:set>
                                    <p:animEffect transition="in" filter="fade">
                                      <p:cBhvr>
                                        <p:cTn id="58" dur="1000"/>
                                        <p:tgtEl>
                                          <p:spTgt spid="176137"/>
                                        </p:tgtEl>
                                      </p:cBhvr>
                                    </p:animEffect>
                                  </p:childTnLst>
                                  <p:subTnLst>
                                    <p:audio>
                                      <p:cMediaNode>
                                        <p:cTn display="0" masterRel="sameClick">
                                          <p:stCondLst>
                                            <p:cond evt="begin" delay="0">
                                              <p:tn val="56"/>
                                            </p:cond>
                                          </p:stCondLst>
                                          <p:endCondLst>
                                            <p:cond evt="onStopAudio" delay="0">
                                              <p:tgtEl>
                                                <p:sldTgt/>
                                              </p:tgtEl>
                                            </p:cond>
                                          </p:endCondLst>
                                        </p:cTn>
                                        <p:tgtEl>
                                          <p:sndTgt r:embed="rId7" name="click.wav"/>
                                        </p:tgtEl>
                                      </p:cMediaNode>
                                    </p:audio>
                                  </p:subTnLst>
                                </p:cTn>
                              </p:par>
                              <p:par>
                                <p:cTn id="59" presetID="10" presetClass="entr" presetSubtype="0" fill="hold" grpId="0" nodeType="withEffect">
                                  <p:stCondLst>
                                    <p:cond delay="0"/>
                                  </p:stCondLst>
                                  <p:childTnLst>
                                    <p:set>
                                      <p:cBhvr>
                                        <p:cTn id="60" dur="1" fill="hold">
                                          <p:stCondLst>
                                            <p:cond delay="0"/>
                                          </p:stCondLst>
                                        </p:cTn>
                                        <p:tgtEl>
                                          <p:spTgt spid="176138"/>
                                        </p:tgtEl>
                                        <p:attrNameLst>
                                          <p:attrName>style.visibility</p:attrName>
                                        </p:attrNameLst>
                                      </p:cBhvr>
                                      <p:to>
                                        <p:strVal val="visible"/>
                                      </p:to>
                                    </p:set>
                                    <p:animEffect transition="in" filter="fade">
                                      <p:cBhvr>
                                        <p:cTn id="61" dur="1000"/>
                                        <p:tgtEl>
                                          <p:spTgt spid="176138"/>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76141"/>
                                        </p:tgtEl>
                                        <p:attrNameLst>
                                          <p:attrName>style.visibility</p:attrName>
                                        </p:attrNameLst>
                                      </p:cBhvr>
                                      <p:to>
                                        <p:strVal val="visible"/>
                                      </p:to>
                                    </p:set>
                                    <p:animEffect transition="in" filter="fade">
                                      <p:cBhvr>
                                        <p:cTn id="66" dur="1000"/>
                                        <p:tgtEl>
                                          <p:spTgt spid="176141"/>
                                        </p:tgtEl>
                                      </p:cBhvr>
                                    </p:animEffect>
                                  </p:childTnLst>
                                  <p:subTnLst>
                                    <p:audio>
                                      <p:cMediaNode>
                                        <p:cTn display="0" masterRel="sameClick">
                                          <p:stCondLst>
                                            <p:cond evt="begin" delay="0">
                                              <p:tn val="64"/>
                                            </p:cond>
                                          </p:stCondLst>
                                          <p:endCondLst>
                                            <p:cond evt="onStopAudio" delay="0">
                                              <p:tgtEl>
                                                <p:sldTgt/>
                                              </p:tgtEl>
                                            </p:cond>
                                          </p:endCondLst>
                                        </p:cTn>
                                        <p:tgtEl>
                                          <p:sndTgt r:embed="rId7" name="click.wav"/>
                                        </p:tgtEl>
                                      </p:cMediaNode>
                                    </p:audio>
                                  </p:subTnLst>
                                </p:cTn>
                              </p:par>
                              <p:par>
                                <p:cTn id="67" presetID="10" presetClass="entr" presetSubtype="0" fill="hold" grpId="0" nodeType="withEffect">
                                  <p:stCondLst>
                                    <p:cond delay="0"/>
                                  </p:stCondLst>
                                  <p:childTnLst>
                                    <p:set>
                                      <p:cBhvr>
                                        <p:cTn id="68" dur="1" fill="hold">
                                          <p:stCondLst>
                                            <p:cond delay="0"/>
                                          </p:stCondLst>
                                        </p:cTn>
                                        <p:tgtEl>
                                          <p:spTgt spid="176142"/>
                                        </p:tgtEl>
                                        <p:attrNameLst>
                                          <p:attrName>style.visibility</p:attrName>
                                        </p:attrNameLst>
                                      </p:cBhvr>
                                      <p:to>
                                        <p:strVal val="visible"/>
                                      </p:to>
                                    </p:set>
                                    <p:animEffect transition="in" filter="fade">
                                      <p:cBhvr>
                                        <p:cTn id="69" dur="1000"/>
                                        <p:tgtEl>
                                          <p:spTgt spid="176142"/>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76143"/>
                                        </p:tgtEl>
                                        <p:attrNameLst>
                                          <p:attrName>style.visibility</p:attrName>
                                        </p:attrNameLst>
                                      </p:cBhvr>
                                      <p:to>
                                        <p:strVal val="visible"/>
                                      </p:to>
                                    </p:set>
                                    <p:animEffect transition="in" filter="fade">
                                      <p:cBhvr>
                                        <p:cTn id="74" dur="500"/>
                                        <p:tgtEl>
                                          <p:spTgt spid="176143"/>
                                        </p:tgtEl>
                                      </p:cBhvr>
                                    </p:animEffect>
                                  </p:childTnLst>
                                  <p:subTnLst>
                                    <p:audio>
                                      <p:cMediaNode>
                                        <p:cTn display="0" masterRel="sameClick">
                                          <p:stCondLst>
                                            <p:cond evt="begin" delay="0">
                                              <p:tn val="72"/>
                                            </p:cond>
                                          </p:stCondLst>
                                          <p:endCondLst>
                                            <p:cond evt="onStopAudio" delay="0">
                                              <p:tgtEl>
                                                <p:sldTgt/>
                                              </p:tgtEl>
                                            </p:cond>
                                          </p:endCondLst>
                                        </p:cTn>
                                        <p:tgtEl>
                                          <p:sndTgt r:embed="rId5" name="cashreg.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6144"/>
                                        </p:tgtEl>
                                        <p:attrNameLst>
                                          <p:attrName>style.visibility</p:attrName>
                                        </p:attrNameLst>
                                      </p:cBhvr>
                                      <p:to>
                                        <p:strVal val="visible"/>
                                      </p:to>
                                    </p:set>
                                    <p:anim calcmode="lin" valueType="num">
                                      <p:cBhvr additive="base">
                                        <p:cTn id="79" dur="500" fill="hold"/>
                                        <p:tgtEl>
                                          <p:spTgt spid="176144"/>
                                        </p:tgtEl>
                                        <p:attrNameLst>
                                          <p:attrName>ppt_x</p:attrName>
                                        </p:attrNameLst>
                                      </p:cBhvr>
                                      <p:tavLst>
                                        <p:tav tm="0">
                                          <p:val>
                                            <p:strVal val="#ppt_x"/>
                                          </p:val>
                                        </p:tav>
                                        <p:tav tm="100000">
                                          <p:val>
                                            <p:strVal val="#ppt_x"/>
                                          </p:val>
                                        </p:tav>
                                      </p:tavLst>
                                    </p:anim>
                                    <p:anim calcmode="lin" valueType="num">
                                      <p:cBhvr additive="base">
                                        <p:cTn id="80" dur="500" fill="hold"/>
                                        <p:tgtEl>
                                          <p:spTgt spid="17614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6" name="suction.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76145"/>
                                        </p:tgtEl>
                                        <p:attrNameLst>
                                          <p:attrName>style.visibility</p:attrName>
                                        </p:attrNameLst>
                                      </p:cBhvr>
                                      <p:to>
                                        <p:strVal val="visible"/>
                                      </p:to>
                                    </p:set>
                                    <p:animEffect transition="in" filter="wipe(left)">
                                      <p:cBhvr>
                                        <p:cTn id="85" dur="500"/>
                                        <p:tgtEl>
                                          <p:spTgt spid="176145"/>
                                        </p:tgtEl>
                                      </p:cBhvr>
                                    </p:animEffect>
                                  </p:childTnLst>
                                  <p:subTnLst>
                                    <p:audio>
                                      <p:cMediaNode>
                                        <p:cTn display="0" masterRel="sameClick">
                                          <p:stCondLst>
                                            <p:cond evt="begin" delay="0">
                                              <p:tn val="83"/>
                                            </p:cond>
                                          </p:stCondLst>
                                          <p:endCondLst>
                                            <p:cond evt="onStopAudio" delay="0">
                                              <p:tgtEl>
                                                <p:sldTgt/>
                                              </p:tgtEl>
                                            </p:cond>
                                          </p:endCondLst>
                                        </p:cTn>
                                        <p:tgtEl>
                                          <p:sndTgt r:embed="rId3" name="camera.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9" fill="hold" grpId="0" nodeType="clickEffect">
                                  <p:stCondLst>
                                    <p:cond delay="0"/>
                                  </p:stCondLst>
                                  <p:childTnLst>
                                    <p:set>
                                      <p:cBhvr>
                                        <p:cTn id="89" dur="1" fill="hold">
                                          <p:stCondLst>
                                            <p:cond delay="0"/>
                                          </p:stCondLst>
                                        </p:cTn>
                                        <p:tgtEl>
                                          <p:spTgt spid="176146"/>
                                        </p:tgtEl>
                                        <p:attrNameLst>
                                          <p:attrName>style.visibility</p:attrName>
                                        </p:attrNameLst>
                                      </p:cBhvr>
                                      <p:to>
                                        <p:strVal val="visible"/>
                                      </p:to>
                                    </p:set>
                                    <p:anim calcmode="lin" valueType="num">
                                      <p:cBhvr additive="base">
                                        <p:cTn id="90" dur="500" fill="hold"/>
                                        <p:tgtEl>
                                          <p:spTgt spid="176146"/>
                                        </p:tgtEl>
                                        <p:attrNameLst>
                                          <p:attrName>ppt_x</p:attrName>
                                        </p:attrNameLst>
                                      </p:cBhvr>
                                      <p:tavLst>
                                        <p:tav tm="0">
                                          <p:val>
                                            <p:strVal val="0-#ppt_w/2"/>
                                          </p:val>
                                        </p:tav>
                                        <p:tav tm="100000">
                                          <p:val>
                                            <p:strVal val="#ppt_x"/>
                                          </p:val>
                                        </p:tav>
                                      </p:tavLst>
                                    </p:anim>
                                    <p:anim calcmode="lin" valueType="num">
                                      <p:cBhvr additive="base">
                                        <p:cTn id="91" dur="500" fill="hold"/>
                                        <p:tgtEl>
                                          <p:spTgt spid="17614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6" name="suction.wav"/>
                                        </p:tgtEl>
                                      </p:cMediaNode>
                                    </p:audio>
                                  </p:sub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176147"/>
                                        </p:tgtEl>
                                        <p:attrNameLst>
                                          <p:attrName>style.visibility</p:attrName>
                                        </p:attrNameLst>
                                      </p:cBhvr>
                                      <p:to>
                                        <p:strVal val="visible"/>
                                      </p:to>
                                    </p:set>
                                    <p:animEffect transition="in" filter="wipe(left)">
                                      <p:cBhvr>
                                        <p:cTn id="96" dur="500"/>
                                        <p:tgtEl>
                                          <p:spTgt spid="176147"/>
                                        </p:tgtEl>
                                      </p:cBhvr>
                                    </p:animEffect>
                                  </p:childTnLst>
                                  <p:subTnLst>
                                    <p:audio>
                                      <p:cMediaNode>
                                        <p:cTn display="0" masterRel="sameClick">
                                          <p:stCondLst>
                                            <p:cond evt="begin" delay="0">
                                              <p:tn val="94"/>
                                            </p:cond>
                                          </p:stCondLst>
                                          <p:endCondLst>
                                            <p:cond evt="onStopAudio" delay="0">
                                              <p:tgtEl>
                                                <p:sldTgt/>
                                              </p:tgtEl>
                                            </p:cond>
                                          </p:endCondLst>
                                        </p:cTn>
                                        <p:tgtEl>
                                          <p:sndTgt r:embed="rId3" name="camera.wav"/>
                                        </p:tgtEl>
                                      </p:cMediaNode>
                                    </p:audio>
                                  </p:sub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6" fill="hold" grpId="0" nodeType="clickEffect">
                                  <p:stCondLst>
                                    <p:cond delay="0"/>
                                  </p:stCondLst>
                                  <p:childTnLst>
                                    <p:set>
                                      <p:cBhvr>
                                        <p:cTn id="100" dur="1" fill="hold">
                                          <p:stCondLst>
                                            <p:cond delay="0"/>
                                          </p:stCondLst>
                                        </p:cTn>
                                        <p:tgtEl>
                                          <p:spTgt spid="176148"/>
                                        </p:tgtEl>
                                        <p:attrNameLst>
                                          <p:attrName>style.visibility</p:attrName>
                                        </p:attrNameLst>
                                      </p:cBhvr>
                                      <p:to>
                                        <p:strVal val="visible"/>
                                      </p:to>
                                    </p:set>
                                    <p:anim calcmode="lin" valueType="num">
                                      <p:cBhvr additive="base">
                                        <p:cTn id="101" dur="500" fill="hold"/>
                                        <p:tgtEl>
                                          <p:spTgt spid="176148"/>
                                        </p:tgtEl>
                                        <p:attrNameLst>
                                          <p:attrName>ppt_x</p:attrName>
                                        </p:attrNameLst>
                                      </p:cBhvr>
                                      <p:tavLst>
                                        <p:tav tm="0">
                                          <p:val>
                                            <p:strVal val="1+#ppt_w/2"/>
                                          </p:val>
                                        </p:tav>
                                        <p:tav tm="100000">
                                          <p:val>
                                            <p:strVal val="#ppt_x"/>
                                          </p:val>
                                        </p:tav>
                                      </p:tavLst>
                                    </p:anim>
                                    <p:anim calcmode="lin" valueType="num">
                                      <p:cBhvr additive="base">
                                        <p:cTn id="102" dur="500" fill="hold"/>
                                        <p:tgtEl>
                                          <p:spTgt spid="17614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6" name="suction.wav"/>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176149"/>
                                        </p:tgtEl>
                                        <p:attrNameLst>
                                          <p:attrName>style.visibility</p:attrName>
                                        </p:attrNameLst>
                                      </p:cBhvr>
                                      <p:to>
                                        <p:strVal val="visible"/>
                                      </p:to>
                                    </p:set>
                                    <p:animEffect transition="in" filter="fade">
                                      <p:cBhvr>
                                        <p:cTn id="107" dur="500"/>
                                        <p:tgtEl>
                                          <p:spTgt spid="176149"/>
                                        </p:tgtEl>
                                      </p:cBhvr>
                                    </p:animEffect>
                                  </p:childTnLst>
                                  <p:subTnLst>
                                    <p:audio>
                                      <p:cMediaNode>
                                        <p:cTn display="0" masterRel="sameClick">
                                          <p:stCondLst>
                                            <p:cond evt="begin" delay="0">
                                              <p:tn val="105"/>
                                            </p:cond>
                                          </p:stCondLst>
                                          <p:endCondLst>
                                            <p:cond evt="onStopAudio" delay="0">
                                              <p:tgtEl>
                                                <p:sldTgt/>
                                              </p:tgtEl>
                                            </p:cond>
                                          </p:endCondLst>
                                        </p:cTn>
                                        <p:tgtEl>
                                          <p:sndTgt r:embed="rId5" name="cashreg.wav"/>
                                        </p:tgtEl>
                                      </p:cMediaNode>
                                    </p:audio>
                                  </p:sub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176150"/>
                                        </p:tgtEl>
                                        <p:attrNameLst>
                                          <p:attrName>style.visibility</p:attrName>
                                        </p:attrNameLst>
                                      </p:cBhvr>
                                      <p:to>
                                        <p:strVal val="visible"/>
                                      </p:to>
                                    </p:set>
                                    <p:animEffect transition="in" filter="wipe(left)">
                                      <p:cBhvr>
                                        <p:cTn id="112" dur="500"/>
                                        <p:tgtEl>
                                          <p:spTgt spid="176150"/>
                                        </p:tgtEl>
                                      </p:cBhvr>
                                    </p:animEffect>
                                  </p:childTnLst>
                                  <p:subTnLst>
                                    <p:audio>
                                      <p:cMediaNode>
                                        <p:cTn display="0" masterRel="sameClick">
                                          <p:stCondLst>
                                            <p:cond evt="begin" delay="0">
                                              <p:tn val="110"/>
                                            </p:cond>
                                          </p:stCondLst>
                                          <p:endCondLst>
                                            <p:cond evt="onStopAudio" delay="0">
                                              <p:tgtEl>
                                                <p:sldTgt/>
                                              </p:tgtEl>
                                            </p:cond>
                                          </p:endCondLst>
                                        </p:cTn>
                                        <p:tgtEl>
                                          <p:sndTgt r:embed="rId3" name="camera.wav"/>
                                        </p:tgtEl>
                                      </p:cMediaNode>
                                    </p:audio>
                                  </p:sub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176151"/>
                                        </p:tgtEl>
                                        <p:attrNameLst>
                                          <p:attrName>style.visibility</p:attrName>
                                        </p:attrNameLst>
                                      </p:cBhvr>
                                      <p:to>
                                        <p:strVal val="visible"/>
                                      </p:to>
                                    </p:set>
                                    <p:animEffect transition="in" filter="wipe(left)">
                                      <p:cBhvr>
                                        <p:cTn id="117" dur="500"/>
                                        <p:tgtEl>
                                          <p:spTgt spid="176151"/>
                                        </p:tgtEl>
                                      </p:cBhvr>
                                    </p:animEffect>
                                  </p:childTnLst>
                                  <p:subTnLst>
                                    <p:audio>
                                      <p:cMediaNode>
                                        <p:cTn display="0" masterRel="sameClick">
                                          <p:stCondLst>
                                            <p:cond evt="begin" delay="0">
                                              <p:tn val="115"/>
                                            </p:cond>
                                          </p:stCondLst>
                                          <p:endCondLst>
                                            <p:cond evt="onStopAudio" delay="0">
                                              <p:tgtEl>
                                                <p:sldTgt/>
                                              </p:tgtEl>
                                            </p:cond>
                                          </p:endCondLst>
                                        </p:cTn>
                                        <p:tgtEl>
                                          <p:sndTgt r:embed="rId3" name="camera.wav"/>
                                        </p:tgtEl>
                                      </p:cMediaNode>
                                    </p:audio>
                                  </p:subTnLst>
                                </p:cTn>
                              </p:par>
                            </p:childTnLst>
                          </p:cTn>
                        </p:par>
                      </p:childTnLst>
                    </p:cTn>
                  </p:par>
                  <p:par>
                    <p:cTn id="118" fill="hold" nodeType="clickPar">
                      <p:stCondLst>
                        <p:cond delay="indefinite"/>
                      </p:stCondLst>
                      <p:childTnLst>
                        <p:par>
                          <p:cTn id="119" fill="hold" nodeType="withGroup">
                            <p:stCondLst>
                              <p:cond delay="0"/>
                            </p:stCondLst>
                            <p:childTnLst>
                              <p:par>
                                <p:cTn id="120" presetID="2" presetClass="entr" presetSubtype="9" fill="hold" grpId="0" nodeType="clickEffect">
                                  <p:stCondLst>
                                    <p:cond delay="0"/>
                                  </p:stCondLst>
                                  <p:childTnLst>
                                    <p:set>
                                      <p:cBhvr>
                                        <p:cTn id="121" dur="1" fill="hold">
                                          <p:stCondLst>
                                            <p:cond delay="0"/>
                                          </p:stCondLst>
                                        </p:cTn>
                                        <p:tgtEl>
                                          <p:spTgt spid="176152"/>
                                        </p:tgtEl>
                                        <p:attrNameLst>
                                          <p:attrName>style.visibility</p:attrName>
                                        </p:attrNameLst>
                                      </p:cBhvr>
                                      <p:to>
                                        <p:strVal val="visible"/>
                                      </p:to>
                                    </p:set>
                                    <p:anim calcmode="lin" valueType="num">
                                      <p:cBhvr additive="base">
                                        <p:cTn id="122" dur="500" fill="hold"/>
                                        <p:tgtEl>
                                          <p:spTgt spid="176152"/>
                                        </p:tgtEl>
                                        <p:attrNameLst>
                                          <p:attrName>ppt_x</p:attrName>
                                        </p:attrNameLst>
                                      </p:cBhvr>
                                      <p:tavLst>
                                        <p:tav tm="0">
                                          <p:val>
                                            <p:strVal val="0-#ppt_w/2"/>
                                          </p:val>
                                        </p:tav>
                                        <p:tav tm="100000">
                                          <p:val>
                                            <p:strVal val="#ppt_x"/>
                                          </p:val>
                                        </p:tav>
                                      </p:tavLst>
                                    </p:anim>
                                    <p:anim calcmode="lin" valueType="num">
                                      <p:cBhvr additive="base">
                                        <p:cTn id="123" dur="500" fill="hold"/>
                                        <p:tgtEl>
                                          <p:spTgt spid="17615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20"/>
                                            </p:cond>
                                          </p:stCondLst>
                                          <p:endCondLst>
                                            <p:cond evt="onStopAudio" delay="0">
                                              <p:tgtEl>
                                                <p:sldTgt/>
                                              </p:tgtEl>
                                            </p:cond>
                                          </p:endCondLst>
                                        </p:cTn>
                                        <p:tgtEl>
                                          <p:sndTgt r:embed="rId6" name="suction.wav"/>
                                        </p:tgtEl>
                                      </p:cMediaNode>
                                    </p:audio>
                                  </p:subTnLst>
                                </p:cTn>
                              </p:par>
                            </p:childTnLst>
                          </p:cTn>
                        </p:par>
                      </p:childTnLst>
                    </p:cTn>
                  </p:par>
                  <p:par>
                    <p:cTn id="124" fill="hold" nodeType="clickPar">
                      <p:stCondLst>
                        <p:cond delay="indefinite"/>
                      </p:stCondLst>
                      <p:childTnLst>
                        <p:par>
                          <p:cTn id="125" fill="hold" nodeType="withGroup">
                            <p:stCondLst>
                              <p:cond delay="0"/>
                            </p:stCondLst>
                            <p:childTnLst>
                              <p:par>
                                <p:cTn id="126" presetID="2" presetClass="entr" presetSubtype="6" fill="hold" grpId="0" nodeType="clickEffect">
                                  <p:stCondLst>
                                    <p:cond delay="0"/>
                                  </p:stCondLst>
                                  <p:childTnLst>
                                    <p:set>
                                      <p:cBhvr>
                                        <p:cTn id="127" dur="1" fill="hold">
                                          <p:stCondLst>
                                            <p:cond delay="0"/>
                                          </p:stCondLst>
                                        </p:cTn>
                                        <p:tgtEl>
                                          <p:spTgt spid="176153"/>
                                        </p:tgtEl>
                                        <p:attrNameLst>
                                          <p:attrName>style.visibility</p:attrName>
                                        </p:attrNameLst>
                                      </p:cBhvr>
                                      <p:to>
                                        <p:strVal val="visible"/>
                                      </p:to>
                                    </p:set>
                                    <p:anim calcmode="lin" valueType="num">
                                      <p:cBhvr additive="base">
                                        <p:cTn id="128" dur="500" fill="hold"/>
                                        <p:tgtEl>
                                          <p:spTgt spid="176153"/>
                                        </p:tgtEl>
                                        <p:attrNameLst>
                                          <p:attrName>ppt_x</p:attrName>
                                        </p:attrNameLst>
                                      </p:cBhvr>
                                      <p:tavLst>
                                        <p:tav tm="0">
                                          <p:val>
                                            <p:strVal val="1+#ppt_w/2"/>
                                          </p:val>
                                        </p:tav>
                                        <p:tav tm="100000">
                                          <p:val>
                                            <p:strVal val="#ppt_x"/>
                                          </p:val>
                                        </p:tav>
                                      </p:tavLst>
                                    </p:anim>
                                    <p:anim calcmode="lin" valueType="num">
                                      <p:cBhvr additive="base">
                                        <p:cTn id="129" dur="500" fill="hold"/>
                                        <p:tgtEl>
                                          <p:spTgt spid="1761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6"/>
                                            </p:cond>
                                          </p:stCondLst>
                                          <p:endCondLst>
                                            <p:cond evt="onStopAudio" delay="0">
                                              <p:tgtEl>
                                                <p:sldTgt/>
                                              </p:tgtEl>
                                            </p:cond>
                                          </p:endCondLst>
                                        </p:cTn>
                                        <p:tgtEl>
                                          <p:sndTgt r:embed="rId6"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animBg="1"/>
      <p:bldP spid="176132" grpId="0" animBg="1"/>
      <p:bldP spid="176133" grpId="0" animBg="1"/>
      <p:bldP spid="176134" grpId="0" animBg="1"/>
      <p:bldP spid="176135" grpId="0" animBg="1"/>
      <p:bldP spid="176136" grpId="0" animBg="1"/>
      <p:bldP spid="176137" grpId="0" animBg="1"/>
      <p:bldP spid="176138" grpId="0" animBg="1"/>
      <p:bldP spid="176139" grpId="0"/>
      <p:bldP spid="176140" grpId="0"/>
      <p:bldP spid="176141" grpId="0" animBg="1"/>
      <p:bldP spid="176142" grpId="0" animBg="1"/>
      <p:bldP spid="176143" grpId="0" animBg="1"/>
      <p:bldP spid="176144" grpId="0"/>
      <p:bldP spid="176145" grpId="0" animBg="1"/>
      <p:bldP spid="176146" grpId="0" animBg="1"/>
      <p:bldP spid="176147" grpId="0" animBg="1"/>
      <p:bldP spid="176148" grpId="0" animBg="1"/>
      <p:bldP spid="176149" grpId="0" animBg="1"/>
      <p:bldP spid="176150" grpId="0" animBg="1"/>
      <p:bldP spid="176151" grpId="0" animBg="1"/>
      <p:bldP spid="176152" grpId="0" animBg="1"/>
      <p:bldP spid="17615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0" name="Rectangle 4"/>
          <p:cNvSpPr>
            <a:spLocks noChangeArrowheads="1"/>
          </p:cNvSpPr>
          <p:nvPr/>
        </p:nvSpPr>
        <p:spPr bwMode="auto">
          <a:xfrm>
            <a:off x="687388" y="1949450"/>
            <a:ext cx="7772400" cy="4908550"/>
          </a:xfrm>
          <a:prstGeom prst="rect">
            <a:avLst/>
          </a:prstGeom>
          <a:solidFill>
            <a:srgbClr val="CCFFCC"/>
          </a:solidFill>
          <a:ln w="9525">
            <a:noFill/>
            <a:miter lim="800000"/>
            <a:headEnd/>
            <a:tailEnd/>
          </a:ln>
        </p:spPr>
        <p:txBody>
          <a:bodyPr/>
          <a:lstStyle/>
          <a:p>
            <a:pPr eaLnBrk="0" hangingPunct="0">
              <a:spcBef>
                <a:spcPct val="20000"/>
              </a:spcBef>
            </a:pPr>
            <a:r>
              <a:rPr lang="en-US" altLang="en-US">
                <a:sym typeface="Symbol" pitchFamily="18" charset="2"/>
              </a:rPr>
              <a:t>PRACTICE: </a:t>
            </a:r>
            <a:r>
              <a:rPr lang="en-US" altLang="en-US">
                <a:solidFill>
                  <a:srgbClr val="000000"/>
                </a:solidFill>
                <a:cs typeface="Times New Roman" pitchFamily="18" charset="0"/>
              </a:rPr>
              <a:t>Two identical wave sources in a ripple                               tank produce waves having                                                 a wavelength of </a:t>
            </a:r>
            <a:r>
              <a:rPr lang="en-US" altLang="en-US">
                <a:solidFill>
                  <a:srgbClr val="000000"/>
                </a:solidFill>
                <a:cs typeface="Times New Roman" pitchFamily="18" charset="0"/>
                <a:sym typeface="Symbol" pitchFamily="18" charset="2"/>
              </a:rPr>
              <a:t>. </a:t>
            </a:r>
            <a:r>
              <a:rPr lang="en-US" altLang="en-US">
                <a:solidFill>
                  <a:srgbClr val="000000"/>
                </a:solidFill>
                <a:cs typeface="Times New Roman" pitchFamily="18" charset="0"/>
              </a:rPr>
              <a:t>The                                                  interference pattern is                                                  shown. Four reference                                                       lines are labeled                                                                 A through D.</a:t>
            </a:r>
          </a:p>
          <a:p>
            <a:pPr eaLnBrk="0" hangingPunct="0">
              <a:spcBef>
                <a:spcPct val="20000"/>
              </a:spcBef>
            </a:pPr>
            <a:r>
              <a:rPr lang="en-US" altLang="en-US">
                <a:solidFill>
                  <a:srgbClr val="000000"/>
                </a:solidFill>
                <a:cs typeface="Times New Roman" pitchFamily="18" charset="0"/>
              </a:rPr>
              <a:t>(a) Which reference line or                                              lines represent constructive interference? ________</a:t>
            </a:r>
          </a:p>
          <a:p>
            <a:pPr eaLnBrk="0" hangingPunct="0">
              <a:spcBef>
                <a:spcPct val="20000"/>
              </a:spcBef>
            </a:pPr>
            <a:r>
              <a:rPr lang="en-US" altLang="en-US">
                <a:solidFill>
                  <a:srgbClr val="000000"/>
                </a:solidFill>
                <a:cs typeface="Times New Roman" pitchFamily="18" charset="0"/>
              </a:rPr>
              <a:t>(b) Which reference line or lines represent destructive interference? ________</a:t>
            </a:r>
          </a:p>
        </p:txBody>
      </p:sp>
      <p:sp>
        <p:nvSpPr>
          <p:cNvPr id="30723" name="Rectangle 2"/>
          <p:cNvSpPr>
            <a:spLocks noGrp="1" noChangeArrowheads="1"/>
          </p:cNvSpPr>
          <p:nvPr>
            <p:ph type="ctrTitle" idx="4294967295"/>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18787" name="Rectangle 3"/>
          <p:cNvSpPr>
            <a:spLocks noChangeArrowheads="1"/>
          </p:cNvSpPr>
          <p:nvPr/>
        </p:nvSpPr>
        <p:spPr bwMode="auto">
          <a:xfrm>
            <a:off x="685800" y="1549400"/>
            <a:ext cx="7772400" cy="40640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Double-source interference</a:t>
            </a:r>
          </a:p>
        </p:txBody>
      </p:sp>
      <p:pic>
        <p:nvPicPr>
          <p:cNvPr id="178181"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716463" y="2547938"/>
            <a:ext cx="4259262" cy="2214562"/>
          </a:xfrm>
          <a:prstGeom prst="rect">
            <a:avLst/>
          </a:prstGeom>
          <a:solidFill>
            <a:schemeClr val="accent1"/>
          </a:solidFill>
          <a:ln w="9525">
            <a:solidFill>
              <a:schemeClr val="tx1"/>
            </a:solidFill>
            <a:miter lim="800000"/>
            <a:headEnd/>
            <a:tailEnd/>
          </a:ln>
        </p:spPr>
      </p:pic>
      <p:sp>
        <p:nvSpPr>
          <p:cNvPr id="178182" name="Text Box 6"/>
          <p:cNvSpPr txBox="1">
            <a:spLocks noChangeArrowheads="1"/>
          </p:cNvSpPr>
          <p:nvPr/>
        </p:nvSpPr>
        <p:spPr bwMode="auto">
          <a:xfrm>
            <a:off x="8682038" y="3740150"/>
            <a:ext cx="336550" cy="396875"/>
          </a:xfrm>
          <a:prstGeom prst="rect">
            <a:avLst/>
          </a:prstGeom>
          <a:noFill/>
          <a:ln w="9525">
            <a:noFill/>
            <a:miter lim="800000"/>
            <a:headEnd/>
            <a:tailEnd/>
          </a:ln>
        </p:spPr>
        <p:txBody>
          <a:bodyPr wrap="none">
            <a:spAutoFit/>
          </a:bodyPr>
          <a:lstStyle/>
          <a:p>
            <a:r>
              <a:rPr lang="en-US" altLang="en-US" sz="2000" b="1">
                <a:latin typeface="Courier New" pitchFamily="49" charset="0"/>
              </a:rPr>
              <a:t>D</a:t>
            </a:r>
          </a:p>
        </p:txBody>
      </p:sp>
      <p:sp>
        <p:nvSpPr>
          <p:cNvPr id="178183" name="Text Box 7"/>
          <p:cNvSpPr txBox="1">
            <a:spLocks noChangeArrowheads="1"/>
          </p:cNvSpPr>
          <p:nvPr/>
        </p:nvSpPr>
        <p:spPr bwMode="auto">
          <a:xfrm>
            <a:off x="8224838" y="2836863"/>
            <a:ext cx="336550" cy="396875"/>
          </a:xfrm>
          <a:prstGeom prst="rect">
            <a:avLst/>
          </a:prstGeom>
          <a:noFill/>
          <a:ln w="9525">
            <a:noFill/>
            <a:miter lim="800000"/>
            <a:headEnd/>
            <a:tailEnd/>
          </a:ln>
        </p:spPr>
        <p:txBody>
          <a:bodyPr wrap="none">
            <a:spAutoFit/>
          </a:bodyPr>
          <a:lstStyle/>
          <a:p>
            <a:r>
              <a:rPr lang="en-US" altLang="en-US" sz="2000" b="1">
                <a:latin typeface="Courier New" pitchFamily="49" charset="0"/>
              </a:rPr>
              <a:t>C</a:t>
            </a:r>
          </a:p>
        </p:txBody>
      </p:sp>
      <p:sp>
        <p:nvSpPr>
          <p:cNvPr id="178184" name="Text Box 8"/>
          <p:cNvSpPr txBox="1">
            <a:spLocks noChangeArrowheads="1"/>
          </p:cNvSpPr>
          <p:nvPr/>
        </p:nvSpPr>
        <p:spPr bwMode="auto">
          <a:xfrm>
            <a:off x="5592763" y="2525713"/>
            <a:ext cx="336550" cy="396875"/>
          </a:xfrm>
          <a:prstGeom prst="rect">
            <a:avLst/>
          </a:prstGeom>
          <a:noFill/>
          <a:ln w="9525">
            <a:noFill/>
            <a:miter lim="800000"/>
            <a:headEnd/>
            <a:tailEnd/>
          </a:ln>
        </p:spPr>
        <p:txBody>
          <a:bodyPr wrap="none">
            <a:spAutoFit/>
          </a:bodyPr>
          <a:lstStyle/>
          <a:p>
            <a:r>
              <a:rPr lang="en-US" altLang="en-US" sz="2000" b="1">
                <a:latin typeface="Courier New" pitchFamily="49" charset="0"/>
              </a:rPr>
              <a:t>B</a:t>
            </a:r>
          </a:p>
        </p:txBody>
      </p:sp>
      <p:sp>
        <p:nvSpPr>
          <p:cNvPr id="178185" name="Text Box 9"/>
          <p:cNvSpPr txBox="1">
            <a:spLocks noChangeArrowheads="1"/>
          </p:cNvSpPr>
          <p:nvPr/>
        </p:nvSpPr>
        <p:spPr bwMode="auto">
          <a:xfrm>
            <a:off x="4822825" y="3238500"/>
            <a:ext cx="336550" cy="396875"/>
          </a:xfrm>
          <a:prstGeom prst="rect">
            <a:avLst/>
          </a:prstGeom>
          <a:noFill/>
          <a:ln w="9525">
            <a:noFill/>
            <a:miter lim="800000"/>
            <a:headEnd/>
            <a:tailEnd/>
          </a:ln>
        </p:spPr>
        <p:txBody>
          <a:bodyPr wrap="none">
            <a:spAutoFit/>
          </a:bodyPr>
          <a:lstStyle/>
          <a:p>
            <a:r>
              <a:rPr lang="en-US" altLang="en-US" sz="2000" b="1">
                <a:latin typeface="Courier New" pitchFamily="49" charset="0"/>
              </a:rPr>
              <a:t>A</a:t>
            </a:r>
          </a:p>
        </p:txBody>
      </p:sp>
      <p:sp>
        <p:nvSpPr>
          <p:cNvPr id="178186" name="Text Box 10"/>
          <p:cNvSpPr txBox="1">
            <a:spLocks noChangeArrowheads="1"/>
          </p:cNvSpPr>
          <p:nvPr/>
        </p:nvSpPr>
        <p:spPr bwMode="auto">
          <a:xfrm>
            <a:off x="6467475" y="4900613"/>
            <a:ext cx="1268413" cy="457200"/>
          </a:xfrm>
          <a:prstGeom prst="rect">
            <a:avLst/>
          </a:prstGeom>
          <a:noFill/>
          <a:ln w="9525">
            <a:noFill/>
            <a:miter lim="800000"/>
            <a:headEnd/>
            <a:tailEnd/>
          </a:ln>
        </p:spPr>
        <p:txBody>
          <a:bodyPr wrap="none">
            <a:spAutoFit/>
          </a:bodyPr>
          <a:lstStyle/>
          <a:p>
            <a:r>
              <a:rPr lang="en-US" altLang="en-US">
                <a:solidFill>
                  <a:schemeClr val="accent2"/>
                </a:solidFill>
              </a:rPr>
              <a:t>A and B</a:t>
            </a:r>
          </a:p>
        </p:txBody>
      </p:sp>
      <p:sp>
        <p:nvSpPr>
          <p:cNvPr id="178187" name="Text Box 11"/>
          <p:cNvSpPr txBox="1">
            <a:spLocks noChangeArrowheads="1"/>
          </p:cNvSpPr>
          <p:nvPr/>
        </p:nvSpPr>
        <p:spPr bwMode="auto">
          <a:xfrm>
            <a:off x="2632075" y="5719763"/>
            <a:ext cx="1303338" cy="457200"/>
          </a:xfrm>
          <a:prstGeom prst="rect">
            <a:avLst/>
          </a:prstGeom>
          <a:noFill/>
          <a:ln w="9525">
            <a:noFill/>
            <a:miter lim="800000"/>
            <a:headEnd/>
            <a:tailEnd/>
          </a:ln>
        </p:spPr>
        <p:txBody>
          <a:bodyPr wrap="none">
            <a:spAutoFit/>
          </a:bodyPr>
          <a:lstStyle/>
          <a:p>
            <a:r>
              <a:rPr lang="en-US" altLang="en-US">
                <a:solidFill>
                  <a:schemeClr val="accent2"/>
                </a:solidFill>
              </a:rPr>
              <a:t>C and D</a:t>
            </a:r>
          </a:p>
        </p:txBody>
      </p:sp>
      <p:sp>
        <p:nvSpPr>
          <p:cNvPr id="178188" name="Line 12"/>
          <p:cNvSpPr>
            <a:spLocks noChangeShapeType="1"/>
          </p:cNvSpPr>
          <p:nvPr/>
        </p:nvSpPr>
        <p:spPr bwMode="auto">
          <a:xfrm flipH="1" flipV="1">
            <a:off x="5113338" y="3513138"/>
            <a:ext cx="1720850" cy="1130300"/>
          </a:xfrm>
          <a:prstGeom prst="line">
            <a:avLst/>
          </a:prstGeom>
          <a:noFill/>
          <a:ln w="76200">
            <a:solidFill>
              <a:srgbClr val="FF9933">
                <a:alpha val="34117"/>
              </a:srgbClr>
            </a:solidFill>
            <a:round/>
            <a:headEnd/>
            <a:tailEnd/>
          </a:ln>
        </p:spPr>
        <p:txBody>
          <a:bodyPr/>
          <a:lstStyle/>
          <a:p>
            <a:endParaRPr lang="en-US"/>
          </a:p>
        </p:txBody>
      </p:sp>
      <p:sp>
        <p:nvSpPr>
          <p:cNvPr id="178189" name="Line 13"/>
          <p:cNvSpPr>
            <a:spLocks noChangeShapeType="1"/>
          </p:cNvSpPr>
          <p:nvPr/>
        </p:nvSpPr>
        <p:spPr bwMode="auto">
          <a:xfrm flipH="1" flipV="1">
            <a:off x="5875338" y="2879725"/>
            <a:ext cx="949325" cy="1743075"/>
          </a:xfrm>
          <a:prstGeom prst="line">
            <a:avLst/>
          </a:prstGeom>
          <a:noFill/>
          <a:ln w="76200">
            <a:solidFill>
              <a:srgbClr val="FF9933">
                <a:alpha val="34117"/>
              </a:srgbClr>
            </a:solidFill>
            <a:round/>
            <a:headEnd/>
            <a:tailEnd/>
          </a:ln>
        </p:spPr>
        <p:txBody>
          <a:bodyPr/>
          <a:lstStyle/>
          <a:p>
            <a:endParaRPr lang="en-US"/>
          </a:p>
        </p:txBody>
      </p:sp>
      <p:sp>
        <p:nvSpPr>
          <p:cNvPr id="178190" name="Line 14"/>
          <p:cNvSpPr>
            <a:spLocks noChangeShapeType="1"/>
          </p:cNvSpPr>
          <p:nvPr/>
        </p:nvSpPr>
        <p:spPr bwMode="auto">
          <a:xfrm flipV="1">
            <a:off x="6851650" y="3111500"/>
            <a:ext cx="1397000" cy="1538288"/>
          </a:xfrm>
          <a:prstGeom prst="line">
            <a:avLst/>
          </a:prstGeom>
          <a:noFill/>
          <a:ln w="76200">
            <a:solidFill>
              <a:srgbClr val="FF9933">
                <a:alpha val="34117"/>
              </a:srgbClr>
            </a:solidFill>
            <a:round/>
            <a:headEnd/>
            <a:tailEnd/>
          </a:ln>
        </p:spPr>
        <p:txBody>
          <a:bodyPr/>
          <a:lstStyle/>
          <a:p>
            <a:endParaRPr lang="en-US"/>
          </a:p>
        </p:txBody>
      </p:sp>
      <p:sp>
        <p:nvSpPr>
          <p:cNvPr id="178191" name="Line 15"/>
          <p:cNvSpPr>
            <a:spLocks noChangeShapeType="1"/>
          </p:cNvSpPr>
          <p:nvPr/>
        </p:nvSpPr>
        <p:spPr bwMode="auto">
          <a:xfrm flipV="1">
            <a:off x="6865938" y="4040188"/>
            <a:ext cx="1914525" cy="600075"/>
          </a:xfrm>
          <a:prstGeom prst="line">
            <a:avLst/>
          </a:prstGeom>
          <a:noFill/>
          <a:ln w="76200">
            <a:solidFill>
              <a:srgbClr val="FF9933">
                <a:alpha val="34117"/>
              </a:srgbClr>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 calcmode="lin" valueType="num">
                                      <p:cBhvr additive="base">
                                        <p:cTn id="7" dur="500" fill="hold"/>
                                        <p:tgtEl>
                                          <p:spTgt spid="1187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7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8180">
                                            <p:txEl>
                                              <p:pRg st="0" end="0"/>
                                            </p:txEl>
                                          </p:spTgt>
                                        </p:tgtEl>
                                        <p:attrNameLst>
                                          <p:attrName>style.visibility</p:attrName>
                                        </p:attrNameLst>
                                      </p:cBhvr>
                                      <p:to>
                                        <p:strVal val="visible"/>
                                      </p:to>
                                    </p:set>
                                    <p:anim calcmode="lin" valueType="num">
                                      <p:cBhvr additive="base">
                                        <p:cTn id="13" dur="500" fill="hold"/>
                                        <p:tgtEl>
                                          <p:spTgt spid="17818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818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78181"/>
                                        </p:tgtEl>
                                        <p:attrNameLst>
                                          <p:attrName>style.visibility</p:attrName>
                                        </p:attrNameLst>
                                      </p:cBhvr>
                                      <p:to>
                                        <p:strVal val="visible"/>
                                      </p:to>
                                    </p:set>
                                    <p:anim calcmode="lin" valueType="num">
                                      <p:cBhvr>
                                        <p:cTn id="17" dur="500" fill="hold"/>
                                        <p:tgtEl>
                                          <p:spTgt spid="178181"/>
                                        </p:tgtEl>
                                        <p:attrNameLst>
                                          <p:attrName>ppt_w</p:attrName>
                                        </p:attrNameLst>
                                      </p:cBhvr>
                                      <p:tavLst>
                                        <p:tav tm="0">
                                          <p:val>
                                            <p:fltVal val="0"/>
                                          </p:val>
                                        </p:tav>
                                        <p:tav tm="100000">
                                          <p:val>
                                            <p:strVal val="#ppt_w"/>
                                          </p:val>
                                        </p:tav>
                                      </p:tavLst>
                                    </p:anim>
                                    <p:anim calcmode="lin" valueType="num">
                                      <p:cBhvr>
                                        <p:cTn id="18" dur="500" fill="hold"/>
                                        <p:tgtEl>
                                          <p:spTgt spid="178181"/>
                                        </p:tgtEl>
                                        <p:attrNameLst>
                                          <p:attrName>ppt_h</p:attrName>
                                        </p:attrNameLst>
                                      </p:cBhvr>
                                      <p:tavLst>
                                        <p:tav tm="0">
                                          <p:val>
                                            <p:fltVal val="0"/>
                                          </p:val>
                                        </p:tav>
                                        <p:tav tm="100000">
                                          <p:val>
                                            <p:strVal val="#ppt_h"/>
                                          </p:val>
                                        </p:tav>
                                      </p:tavLst>
                                    </p:anim>
                                    <p:animEffect transition="in" filter="fade">
                                      <p:cBhvr>
                                        <p:cTn id="19" dur="500"/>
                                        <p:tgtEl>
                                          <p:spTgt spid="17818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178182"/>
                                        </p:tgtEl>
                                        <p:attrNameLst>
                                          <p:attrName>style.visibility</p:attrName>
                                        </p:attrNameLst>
                                      </p:cBhvr>
                                      <p:to>
                                        <p:strVal val="visible"/>
                                      </p:to>
                                    </p:set>
                                    <p:anim calcmode="lin" valueType="num">
                                      <p:cBhvr>
                                        <p:cTn id="24" dur="500" fill="hold"/>
                                        <p:tgtEl>
                                          <p:spTgt spid="178182"/>
                                        </p:tgtEl>
                                        <p:attrNameLst>
                                          <p:attrName>ppt_w</p:attrName>
                                        </p:attrNameLst>
                                      </p:cBhvr>
                                      <p:tavLst>
                                        <p:tav tm="0">
                                          <p:val>
                                            <p:fltVal val="0"/>
                                          </p:val>
                                        </p:tav>
                                        <p:tav tm="100000">
                                          <p:val>
                                            <p:strVal val="#ppt_w"/>
                                          </p:val>
                                        </p:tav>
                                      </p:tavLst>
                                    </p:anim>
                                    <p:anim calcmode="lin" valueType="num">
                                      <p:cBhvr>
                                        <p:cTn id="25" dur="500" fill="hold"/>
                                        <p:tgtEl>
                                          <p:spTgt spid="178182"/>
                                        </p:tgtEl>
                                        <p:attrNameLst>
                                          <p:attrName>ppt_h</p:attrName>
                                        </p:attrNameLst>
                                      </p:cBhvr>
                                      <p:tavLst>
                                        <p:tav tm="0">
                                          <p:val>
                                            <p:fltVal val="0"/>
                                          </p:val>
                                        </p:tav>
                                        <p:tav tm="100000">
                                          <p:val>
                                            <p:strVal val="#ppt_h"/>
                                          </p:val>
                                        </p:tav>
                                      </p:tavLst>
                                    </p:anim>
                                    <p:animEffect transition="in" filter="fade">
                                      <p:cBhvr>
                                        <p:cTn id="26" dur="500"/>
                                        <p:tgtEl>
                                          <p:spTgt spid="178182"/>
                                        </p:tgtEl>
                                      </p:cBhvr>
                                    </p:animEffect>
                                  </p:childTnLst>
                                  <p:subTnLst>
                                    <p:audio>
                                      <p:cMediaNode>
                                        <p:cTn display="0" masterRel="sameClick">
                                          <p:stCondLst>
                                            <p:cond evt="begin" delay="0">
                                              <p:tn val="22"/>
                                            </p:cond>
                                          </p:stCondLst>
                                          <p:endCondLst>
                                            <p:cond evt="onStopAudio" delay="0">
                                              <p:tgtEl>
                                                <p:sldTgt/>
                                              </p:tgtEl>
                                            </p:cond>
                                          </p:endCondLst>
                                        </p:cTn>
                                        <p:tgtEl>
                                          <p:sndTgt r:embed="rId3" name="camera.wav"/>
                                        </p:tgtEl>
                                      </p:cMediaNode>
                                    </p:audio>
                                  </p:subTnLst>
                                </p:cTn>
                              </p:par>
                              <p:par>
                                <p:cTn id="27" presetID="53" presetClass="entr" presetSubtype="0" fill="hold" grpId="0" nodeType="withEffect">
                                  <p:stCondLst>
                                    <p:cond delay="0"/>
                                  </p:stCondLst>
                                  <p:childTnLst>
                                    <p:set>
                                      <p:cBhvr>
                                        <p:cTn id="28" dur="1" fill="hold">
                                          <p:stCondLst>
                                            <p:cond delay="0"/>
                                          </p:stCondLst>
                                        </p:cTn>
                                        <p:tgtEl>
                                          <p:spTgt spid="178183"/>
                                        </p:tgtEl>
                                        <p:attrNameLst>
                                          <p:attrName>style.visibility</p:attrName>
                                        </p:attrNameLst>
                                      </p:cBhvr>
                                      <p:to>
                                        <p:strVal val="visible"/>
                                      </p:to>
                                    </p:set>
                                    <p:anim calcmode="lin" valueType="num">
                                      <p:cBhvr>
                                        <p:cTn id="29" dur="500" fill="hold"/>
                                        <p:tgtEl>
                                          <p:spTgt spid="178183"/>
                                        </p:tgtEl>
                                        <p:attrNameLst>
                                          <p:attrName>ppt_w</p:attrName>
                                        </p:attrNameLst>
                                      </p:cBhvr>
                                      <p:tavLst>
                                        <p:tav tm="0">
                                          <p:val>
                                            <p:fltVal val="0"/>
                                          </p:val>
                                        </p:tav>
                                        <p:tav tm="100000">
                                          <p:val>
                                            <p:strVal val="#ppt_w"/>
                                          </p:val>
                                        </p:tav>
                                      </p:tavLst>
                                    </p:anim>
                                    <p:anim calcmode="lin" valueType="num">
                                      <p:cBhvr>
                                        <p:cTn id="30" dur="500" fill="hold"/>
                                        <p:tgtEl>
                                          <p:spTgt spid="178183"/>
                                        </p:tgtEl>
                                        <p:attrNameLst>
                                          <p:attrName>ppt_h</p:attrName>
                                        </p:attrNameLst>
                                      </p:cBhvr>
                                      <p:tavLst>
                                        <p:tav tm="0">
                                          <p:val>
                                            <p:fltVal val="0"/>
                                          </p:val>
                                        </p:tav>
                                        <p:tav tm="100000">
                                          <p:val>
                                            <p:strVal val="#ppt_h"/>
                                          </p:val>
                                        </p:tav>
                                      </p:tavLst>
                                    </p:anim>
                                    <p:animEffect transition="in" filter="fade">
                                      <p:cBhvr>
                                        <p:cTn id="31" dur="500"/>
                                        <p:tgtEl>
                                          <p:spTgt spid="178183"/>
                                        </p:tgtEl>
                                      </p:cBhvr>
                                    </p:animEffect>
                                  </p:childTnLst>
                                  <p:subTnLst>
                                    <p:audio>
                                      <p:cMediaNode>
                                        <p:cTn display="0" masterRel="sameClick">
                                          <p:stCondLst>
                                            <p:cond evt="begin" delay="0">
                                              <p:tn val="27"/>
                                            </p:cond>
                                          </p:stCondLst>
                                          <p:endCondLst>
                                            <p:cond evt="onStopAudio" delay="0">
                                              <p:tgtEl>
                                                <p:sldTgt/>
                                              </p:tgtEl>
                                            </p:cond>
                                          </p:endCondLst>
                                        </p:cTn>
                                        <p:tgtEl>
                                          <p:sndTgt r:embed="rId3" name="camera.wav"/>
                                        </p:tgtEl>
                                      </p:cMediaNode>
                                    </p:audio>
                                  </p:subTnLst>
                                </p:cTn>
                              </p:par>
                              <p:par>
                                <p:cTn id="32" presetID="53" presetClass="entr" presetSubtype="0" fill="hold" grpId="0" nodeType="withEffect">
                                  <p:stCondLst>
                                    <p:cond delay="0"/>
                                  </p:stCondLst>
                                  <p:childTnLst>
                                    <p:set>
                                      <p:cBhvr>
                                        <p:cTn id="33" dur="1" fill="hold">
                                          <p:stCondLst>
                                            <p:cond delay="0"/>
                                          </p:stCondLst>
                                        </p:cTn>
                                        <p:tgtEl>
                                          <p:spTgt spid="178184"/>
                                        </p:tgtEl>
                                        <p:attrNameLst>
                                          <p:attrName>style.visibility</p:attrName>
                                        </p:attrNameLst>
                                      </p:cBhvr>
                                      <p:to>
                                        <p:strVal val="visible"/>
                                      </p:to>
                                    </p:set>
                                    <p:anim calcmode="lin" valueType="num">
                                      <p:cBhvr>
                                        <p:cTn id="34" dur="500" fill="hold"/>
                                        <p:tgtEl>
                                          <p:spTgt spid="178184"/>
                                        </p:tgtEl>
                                        <p:attrNameLst>
                                          <p:attrName>ppt_w</p:attrName>
                                        </p:attrNameLst>
                                      </p:cBhvr>
                                      <p:tavLst>
                                        <p:tav tm="0">
                                          <p:val>
                                            <p:fltVal val="0"/>
                                          </p:val>
                                        </p:tav>
                                        <p:tav tm="100000">
                                          <p:val>
                                            <p:strVal val="#ppt_w"/>
                                          </p:val>
                                        </p:tav>
                                      </p:tavLst>
                                    </p:anim>
                                    <p:anim calcmode="lin" valueType="num">
                                      <p:cBhvr>
                                        <p:cTn id="35" dur="500" fill="hold"/>
                                        <p:tgtEl>
                                          <p:spTgt spid="178184"/>
                                        </p:tgtEl>
                                        <p:attrNameLst>
                                          <p:attrName>ppt_h</p:attrName>
                                        </p:attrNameLst>
                                      </p:cBhvr>
                                      <p:tavLst>
                                        <p:tav tm="0">
                                          <p:val>
                                            <p:fltVal val="0"/>
                                          </p:val>
                                        </p:tav>
                                        <p:tav tm="100000">
                                          <p:val>
                                            <p:strVal val="#ppt_h"/>
                                          </p:val>
                                        </p:tav>
                                      </p:tavLst>
                                    </p:anim>
                                    <p:animEffect transition="in" filter="fade">
                                      <p:cBhvr>
                                        <p:cTn id="36" dur="500"/>
                                        <p:tgtEl>
                                          <p:spTgt spid="178184"/>
                                        </p:tgtEl>
                                      </p:cBhvr>
                                    </p:animEffect>
                                  </p:childTnLst>
                                  <p:subTnLst>
                                    <p:audio>
                                      <p:cMediaNode>
                                        <p:cTn display="0" masterRel="sameClick">
                                          <p:stCondLst>
                                            <p:cond evt="begin" delay="0">
                                              <p:tn val="32"/>
                                            </p:cond>
                                          </p:stCondLst>
                                          <p:endCondLst>
                                            <p:cond evt="onStopAudio" delay="0">
                                              <p:tgtEl>
                                                <p:sldTgt/>
                                              </p:tgtEl>
                                            </p:cond>
                                          </p:endCondLst>
                                        </p:cTn>
                                        <p:tgtEl>
                                          <p:sndTgt r:embed="rId3" name="camera.wav"/>
                                        </p:tgtEl>
                                      </p:cMediaNode>
                                    </p:audio>
                                  </p:subTnLst>
                                </p:cTn>
                              </p:par>
                              <p:par>
                                <p:cTn id="37" presetID="53" presetClass="entr" presetSubtype="0" fill="hold" grpId="0" nodeType="withEffect">
                                  <p:stCondLst>
                                    <p:cond delay="0"/>
                                  </p:stCondLst>
                                  <p:childTnLst>
                                    <p:set>
                                      <p:cBhvr>
                                        <p:cTn id="38" dur="1" fill="hold">
                                          <p:stCondLst>
                                            <p:cond delay="0"/>
                                          </p:stCondLst>
                                        </p:cTn>
                                        <p:tgtEl>
                                          <p:spTgt spid="178185"/>
                                        </p:tgtEl>
                                        <p:attrNameLst>
                                          <p:attrName>style.visibility</p:attrName>
                                        </p:attrNameLst>
                                      </p:cBhvr>
                                      <p:to>
                                        <p:strVal val="visible"/>
                                      </p:to>
                                    </p:set>
                                    <p:anim calcmode="lin" valueType="num">
                                      <p:cBhvr>
                                        <p:cTn id="39" dur="500" fill="hold"/>
                                        <p:tgtEl>
                                          <p:spTgt spid="178185"/>
                                        </p:tgtEl>
                                        <p:attrNameLst>
                                          <p:attrName>ppt_w</p:attrName>
                                        </p:attrNameLst>
                                      </p:cBhvr>
                                      <p:tavLst>
                                        <p:tav tm="0">
                                          <p:val>
                                            <p:fltVal val="0"/>
                                          </p:val>
                                        </p:tav>
                                        <p:tav tm="100000">
                                          <p:val>
                                            <p:strVal val="#ppt_w"/>
                                          </p:val>
                                        </p:tav>
                                      </p:tavLst>
                                    </p:anim>
                                    <p:anim calcmode="lin" valueType="num">
                                      <p:cBhvr>
                                        <p:cTn id="40" dur="500" fill="hold"/>
                                        <p:tgtEl>
                                          <p:spTgt spid="178185"/>
                                        </p:tgtEl>
                                        <p:attrNameLst>
                                          <p:attrName>ppt_h</p:attrName>
                                        </p:attrNameLst>
                                      </p:cBhvr>
                                      <p:tavLst>
                                        <p:tav tm="0">
                                          <p:val>
                                            <p:fltVal val="0"/>
                                          </p:val>
                                        </p:tav>
                                        <p:tav tm="100000">
                                          <p:val>
                                            <p:strVal val="#ppt_h"/>
                                          </p:val>
                                        </p:tav>
                                      </p:tavLst>
                                    </p:anim>
                                    <p:animEffect transition="in" filter="fade">
                                      <p:cBhvr>
                                        <p:cTn id="41" dur="500"/>
                                        <p:tgtEl>
                                          <p:spTgt spid="178185"/>
                                        </p:tgtEl>
                                      </p:cBhvr>
                                    </p:animEffect>
                                  </p:childTnLst>
                                  <p:subTnLst>
                                    <p:audio>
                                      <p:cMediaNode>
                                        <p:cTn display="0" masterRel="sameClick">
                                          <p:stCondLst>
                                            <p:cond evt="begin" delay="0">
                                              <p:tn val="37"/>
                                            </p:cond>
                                          </p:stCondLst>
                                          <p:endCondLst>
                                            <p:cond evt="onStopAudio" delay="0">
                                              <p:tgtEl>
                                                <p:sldTgt/>
                                              </p:tgtEl>
                                            </p:cond>
                                          </p:endCondLst>
                                        </p:cTn>
                                        <p:tgtEl>
                                          <p:sndTgt r:embed="rId3" name="camera.wav"/>
                                        </p:tgtEl>
                                      </p:cMediaNode>
                                    </p:audio>
                                  </p:subTnLst>
                                </p:cTn>
                              </p:par>
                              <p:par>
                                <p:cTn id="42" presetID="22" presetClass="entr" presetSubtype="4" fill="hold" grpId="0" nodeType="withEffect">
                                  <p:stCondLst>
                                    <p:cond delay="0"/>
                                  </p:stCondLst>
                                  <p:childTnLst>
                                    <p:set>
                                      <p:cBhvr>
                                        <p:cTn id="43" dur="1" fill="hold">
                                          <p:stCondLst>
                                            <p:cond delay="0"/>
                                          </p:stCondLst>
                                        </p:cTn>
                                        <p:tgtEl>
                                          <p:spTgt spid="178188"/>
                                        </p:tgtEl>
                                        <p:attrNameLst>
                                          <p:attrName>style.visibility</p:attrName>
                                        </p:attrNameLst>
                                      </p:cBhvr>
                                      <p:to>
                                        <p:strVal val="visible"/>
                                      </p:to>
                                    </p:set>
                                    <p:animEffect transition="in" filter="wipe(down)">
                                      <p:cBhvr>
                                        <p:cTn id="44" dur="500"/>
                                        <p:tgtEl>
                                          <p:spTgt spid="178188"/>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78189"/>
                                        </p:tgtEl>
                                        <p:attrNameLst>
                                          <p:attrName>style.visibility</p:attrName>
                                        </p:attrNameLst>
                                      </p:cBhvr>
                                      <p:to>
                                        <p:strVal val="visible"/>
                                      </p:to>
                                    </p:set>
                                    <p:animEffect transition="in" filter="wipe(down)">
                                      <p:cBhvr>
                                        <p:cTn id="47" dur="500"/>
                                        <p:tgtEl>
                                          <p:spTgt spid="178189"/>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78190"/>
                                        </p:tgtEl>
                                        <p:attrNameLst>
                                          <p:attrName>style.visibility</p:attrName>
                                        </p:attrNameLst>
                                      </p:cBhvr>
                                      <p:to>
                                        <p:strVal val="visible"/>
                                      </p:to>
                                    </p:set>
                                    <p:animEffect transition="in" filter="wipe(down)">
                                      <p:cBhvr>
                                        <p:cTn id="50" dur="500"/>
                                        <p:tgtEl>
                                          <p:spTgt spid="178190"/>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78191"/>
                                        </p:tgtEl>
                                        <p:attrNameLst>
                                          <p:attrName>style.visibility</p:attrName>
                                        </p:attrNameLst>
                                      </p:cBhvr>
                                      <p:to>
                                        <p:strVal val="visible"/>
                                      </p:to>
                                    </p:set>
                                    <p:animEffect transition="in" filter="wipe(down)">
                                      <p:cBhvr>
                                        <p:cTn id="53" dur="500"/>
                                        <p:tgtEl>
                                          <p:spTgt spid="17819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178180">
                                            <p:txEl>
                                              <p:pRg st="1" end="1"/>
                                            </p:txEl>
                                          </p:spTgt>
                                        </p:tgtEl>
                                        <p:attrNameLst>
                                          <p:attrName>style.visibility</p:attrName>
                                        </p:attrNameLst>
                                      </p:cBhvr>
                                      <p:to>
                                        <p:strVal val="visible"/>
                                      </p:to>
                                    </p:set>
                                    <p:anim calcmode="lin" valueType="num">
                                      <p:cBhvr additive="base">
                                        <p:cTn id="58" dur="500" fill="hold"/>
                                        <p:tgtEl>
                                          <p:spTgt spid="178180">
                                            <p:txEl>
                                              <p:pRg st="1" end="1"/>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7818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178186"/>
                                        </p:tgtEl>
                                        <p:attrNameLst>
                                          <p:attrName>style.visibility</p:attrName>
                                        </p:attrNameLst>
                                      </p:cBhvr>
                                      <p:to>
                                        <p:strVal val="visible"/>
                                      </p:to>
                                    </p:set>
                                    <p:anim calcmode="lin" valueType="num">
                                      <p:cBhvr>
                                        <p:cTn id="64" dur="500" fill="hold"/>
                                        <p:tgtEl>
                                          <p:spTgt spid="178186"/>
                                        </p:tgtEl>
                                        <p:attrNameLst>
                                          <p:attrName>ppt_w</p:attrName>
                                        </p:attrNameLst>
                                      </p:cBhvr>
                                      <p:tavLst>
                                        <p:tav tm="0">
                                          <p:val>
                                            <p:fltVal val="0"/>
                                          </p:val>
                                        </p:tav>
                                        <p:tav tm="100000">
                                          <p:val>
                                            <p:strVal val="#ppt_w"/>
                                          </p:val>
                                        </p:tav>
                                      </p:tavLst>
                                    </p:anim>
                                    <p:anim calcmode="lin" valueType="num">
                                      <p:cBhvr>
                                        <p:cTn id="65" dur="500" fill="hold"/>
                                        <p:tgtEl>
                                          <p:spTgt spid="178186"/>
                                        </p:tgtEl>
                                        <p:attrNameLst>
                                          <p:attrName>ppt_h</p:attrName>
                                        </p:attrNameLst>
                                      </p:cBhvr>
                                      <p:tavLst>
                                        <p:tav tm="0">
                                          <p:val>
                                            <p:fltVal val="0"/>
                                          </p:val>
                                        </p:tav>
                                        <p:tav tm="100000">
                                          <p:val>
                                            <p:strVal val="#ppt_h"/>
                                          </p:val>
                                        </p:tav>
                                      </p:tavLst>
                                    </p:anim>
                                    <p:animEffect transition="in" filter="fade">
                                      <p:cBhvr>
                                        <p:cTn id="66" dur="500"/>
                                        <p:tgtEl>
                                          <p:spTgt spid="178186"/>
                                        </p:tgtEl>
                                      </p:cBhvr>
                                    </p:animEffect>
                                  </p:childTnLst>
                                  <p:subTnLst>
                                    <p:audio>
                                      <p:cMediaNode>
                                        <p:cTn display="0" masterRel="sameClick">
                                          <p:stCondLst>
                                            <p:cond evt="begin" delay="0">
                                              <p:tn val="62"/>
                                            </p:cond>
                                          </p:stCondLst>
                                          <p:endCondLst>
                                            <p:cond evt="onStopAudio" delay="0">
                                              <p:tgtEl>
                                                <p:sldTgt/>
                                              </p:tgtEl>
                                            </p:cond>
                                          </p:endCondLst>
                                        </p:cTn>
                                        <p:tgtEl>
                                          <p:sndTgt r:embed="rId5" name="cashreg.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178180">
                                            <p:txEl>
                                              <p:pRg st="2" end="2"/>
                                            </p:txEl>
                                          </p:spTgt>
                                        </p:tgtEl>
                                        <p:attrNameLst>
                                          <p:attrName>style.visibility</p:attrName>
                                        </p:attrNameLst>
                                      </p:cBhvr>
                                      <p:to>
                                        <p:strVal val="visible"/>
                                      </p:to>
                                    </p:set>
                                    <p:anim calcmode="lin" valueType="num">
                                      <p:cBhvr additive="base">
                                        <p:cTn id="71" dur="500" fill="hold"/>
                                        <p:tgtEl>
                                          <p:spTgt spid="178180">
                                            <p:txEl>
                                              <p:pRg st="2" end="2"/>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7818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178187"/>
                                        </p:tgtEl>
                                        <p:attrNameLst>
                                          <p:attrName>style.visibility</p:attrName>
                                        </p:attrNameLst>
                                      </p:cBhvr>
                                      <p:to>
                                        <p:strVal val="visible"/>
                                      </p:to>
                                    </p:set>
                                    <p:anim calcmode="lin" valueType="num">
                                      <p:cBhvr>
                                        <p:cTn id="77" dur="500" fill="hold"/>
                                        <p:tgtEl>
                                          <p:spTgt spid="178187"/>
                                        </p:tgtEl>
                                        <p:attrNameLst>
                                          <p:attrName>ppt_w</p:attrName>
                                        </p:attrNameLst>
                                      </p:cBhvr>
                                      <p:tavLst>
                                        <p:tav tm="0">
                                          <p:val>
                                            <p:fltVal val="0"/>
                                          </p:val>
                                        </p:tav>
                                        <p:tav tm="100000">
                                          <p:val>
                                            <p:strVal val="#ppt_w"/>
                                          </p:val>
                                        </p:tav>
                                      </p:tavLst>
                                    </p:anim>
                                    <p:anim calcmode="lin" valueType="num">
                                      <p:cBhvr>
                                        <p:cTn id="78" dur="500" fill="hold"/>
                                        <p:tgtEl>
                                          <p:spTgt spid="178187"/>
                                        </p:tgtEl>
                                        <p:attrNameLst>
                                          <p:attrName>ppt_h</p:attrName>
                                        </p:attrNameLst>
                                      </p:cBhvr>
                                      <p:tavLst>
                                        <p:tav tm="0">
                                          <p:val>
                                            <p:fltVal val="0"/>
                                          </p:val>
                                        </p:tav>
                                        <p:tav tm="100000">
                                          <p:val>
                                            <p:strVal val="#ppt_h"/>
                                          </p:val>
                                        </p:tav>
                                      </p:tavLst>
                                    </p:anim>
                                    <p:animEffect transition="in" filter="fade">
                                      <p:cBhvr>
                                        <p:cTn id="79" dur="500"/>
                                        <p:tgtEl>
                                          <p:spTgt spid="178187"/>
                                        </p:tgtEl>
                                      </p:cBhvr>
                                    </p:animEffect>
                                  </p:childTnLst>
                                  <p:subTnLst>
                                    <p:audio>
                                      <p:cMediaNode>
                                        <p:cTn display="0" masterRel="sameClick">
                                          <p:stCondLst>
                                            <p:cond evt="begin" delay="0">
                                              <p:tn val="75"/>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2" grpId="0"/>
      <p:bldP spid="178183" grpId="0"/>
      <p:bldP spid="178184" grpId="0"/>
      <p:bldP spid="178185" grpId="0"/>
      <p:bldP spid="178186" grpId="0"/>
      <p:bldP spid="178187" grpId="0"/>
      <p:bldP spid="178188" grpId="0" animBg="1"/>
      <p:bldP spid="178189" grpId="0" animBg="1"/>
      <p:bldP spid="178190" grpId="0" animBg="1"/>
      <p:bldP spid="1781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idx="4294967295"/>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80228" name="Rectangle 4"/>
          <p:cNvSpPr>
            <a:spLocks noChangeArrowheads="1"/>
          </p:cNvSpPr>
          <p:nvPr/>
        </p:nvSpPr>
        <p:spPr bwMode="auto">
          <a:xfrm>
            <a:off x="687388" y="1941513"/>
            <a:ext cx="7772400" cy="4916487"/>
          </a:xfrm>
          <a:prstGeom prst="rect">
            <a:avLst/>
          </a:prstGeom>
          <a:solidFill>
            <a:srgbClr val="CCFFCC"/>
          </a:solidFill>
          <a:ln w="9525">
            <a:noFill/>
            <a:miter lim="800000"/>
            <a:headEnd/>
            <a:tailEnd/>
          </a:ln>
        </p:spPr>
        <p:txBody>
          <a:bodyPr/>
          <a:lstStyle/>
          <a:p>
            <a:pPr eaLnBrk="0" hangingPunct="0">
              <a:spcBef>
                <a:spcPct val="20000"/>
              </a:spcBef>
            </a:pPr>
            <a:r>
              <a:rPr lang="en-US" altLang="en-US">
                <a:sym typeface="Symbol" pitchFamily="18" charset="2"/>
              </a:rPr>
              <a:t>PRACTICE: </a:t>
            </a:r>
            <a:r>
              <a:rPr lang="en-US" altLang="en-US">
                <a:solidFill>
                  <a:srgbClr val="000000"/>
                </a:solidFill>
              </a:rPr>
              <a:t>Two identical wave sources in a ripple                               tank produce waves having                                                 a wavelength of </a:t>
            </a:r>
            <a:r>
              <a:rPr lang="en-US" altLang="en-US">
                <a:solidFill>
                  <a:srgbClr val="000000"/>
                </a:solidFill>
                <a:sym typeface="Symbol" pitchFamily="18" charset="2"/>
              </a:rPr>
              <a:t>. </a:t>
            </a:r>
            <a:r>
              <a:rPr lang="en-US" altLang="en-US">
                <a:solidFill>
                  <a:srgbClr val="000000"/>
                </a:solidFill>
              </a:rPr>
              <a:t>The                                                  interference pattern is                                                  shown. Four reference                                                       lines are labeled                                                                 A through D.</a:t>
            </a:r>
          </a:p>
          <a:p>
            <a:pPr eaLnBrk="0" hangingPunct="0">
              <a:spcBef>
                <a:spcPct val="20000"/>
              </a:spcBef>
            </a:pPr>
            <a:r>
              <a:rPr lang="en-US" altLang="en-US">
                <a:solidFill>
                  <a:srgbClr val="000000"/>
                </a:solidFill>
                <a:cs typeface="Times New Roman" pitchFamily="18" charset="0"/>
              </a:rPr>
              <a:t>(c) Which reference line or                                              lines represent a path difference of 2.5</a:t>
            </a: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 ________</a:t>
            </a:r>
          </a:p>
          <a:p>
            <a:pPr eaLnBrk="0" hangingPunct="0">
              <a:spcBef>
                <a:spcPct val="20000"/>
              </a:spcBef>
            </a:pPr>
            <a:r>
              <a:rPr lang="en-US" altLang="en-US">
                <a:solidFill>
                  <a:srgbClr val="000000"/>
                </a:solidFill>
                <a:cs typeface="Times New Roman" pitchFamily="18" charset="0"/>
                <a:sym typeface="Symbol" pitchFamily="18" charset="2"/>
              </a:rPr>
              <a:t>2.5 is a condition for destructive interference.</a:t>
            </a:r>
          </a:p>
          <a:p>
            <a:pPr eaLnBrk="0" hangingPunct="0">
              <a:spcBef>
                <a:spcPct val="20000"/>
              </a:spcBef>
            </a:pPr>
            <a:r>
              <a:rPr lang="en-US" altLang="en-US">
                <a:solidFill>
                  <a:srgbClr val="000000"/>
                </a:solidFill>
                <a:cs typeface="Times New Roman" pitchFamily="18" charset="0"/>
                <a:sym typeface="Symbol" pitchFamily="18" charset="2"/>
              </a:rPr>
              <a:t>These two represent the smallest difference </a:t>
            </a:r>
            <a:r>
              <a:rPr lang="en-US" altLang="en-US">
                <a:solidFill>
                  <a:srgbClr val="000000"/>
                </a:solidFill>
                <a:cs typeface="Courier New" pitchFamily="49" charset="0"/>
                <a:sym typeface="Symbol" pitchFamily="18" charset="2"/>
              </a:rPr>
              <a:t>0.5.</a:t>
            </a:r>
          </a:p>
          <a:p>
            <a:pPr eaLnBrk="0" hangingPunct="0">
              <a:spcBef>
                <a:spcPct val="20000"/>
              </a:spcBef>
            </a:pPr>
            <a:r>
              <a:rPr lang="en-US" altLang="en-US">
                <a:solidFill>
                  <a:srgbClr val="000000"/>
                </a:solidFill>
                <a:cs typeface="Times New Roman" pitchFamily="18" charset="0"/>
                <a:sym typeface="Symbol" pitchFamily="18" charset="2"/>
              </a:rPr>
              <a:t>C represents 1.5</a:t>
            </a:r>
            <a:r>
              <a:rPr lang="en-US" altLang="en-US">
                <a:solidFill>
                  <a:srgbClr val="000000"/>
                </a:solidFill>
                <a:cs typeface="Courier New" pitchFamily="49" charset="0"/>
                <a:sym typeface="Symbol" pitchFamily="18" charset="2"/>
              </a:rPr>
              <a:t> difference, and D is thus 2.5.</a:t>
            </a:r>
          </a:p>
        </p:txBody>
      </p:sp>
      <p:pic>
        <p:nvPicPr>
          <p:cNvPr id="31748"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716463" y="2547938"/>
            <a:ext cx="4259262" cy="2214562"/>
          </a:xfrm>
          <a:prstGeom prst="rect">
            <a:avLst/>
          </a:prstGeom>
          <a:solidFill>
            <a:schemeClr val="accent1"/>
          </a:solidFill>
          <a:ln w="9525">
            <a:solidFill>
              <a:schemeClr val="tx1"/>
            </a:solidFill>
            <a:miter lim="800000"/>
            <a:headEnd/>
            <a:tailEnd/>
          </a:ln>
        </p:spPr>
      </p:pic>
      <p:sp>
        <p:nvSpPr>
          <p:cNvPr id="31749" name="Text Box 6"/>
          <p:cNvSpPr txBox="1">
            <a:spLocks noChangeArrowheads="1"/>
          </p:cNvSpPr>
          <p:nvPr/>
        </p:nvSpPr>
        <p:spPr bwMode="auto">
          <a:xfrm>
            <a:off x="8682038" y="3740150"/>
            <a:ext cx="336550" cy="396875"/>
          </a:xfrm>
          <a:prstGeom prst="rect">
            <a:avLst/>
          </a:prstGeom>
          <a:noFill/>
          <a:ln w="9525">
            <a:noFill/>
            <a:miter lim="800000"/>
            <a:headEnd/>
            <a:tailEnd/>
          </a:ln>
        </p:spPr>
        <p:txBody>
          <a:bodyPr wrap="none">
            <a:spAutoFit/>
          </a:bodyPr>
          <a:lstStyle/>
          <a:p>
            <a:r>
              <a:rPr lang="en-US" altLang="en-US" sz="2000" b="1">
                <a:latin typeface="Courier New" pitchFamily="49" charset="0"/>
              </a:rPr>
              <a:t>D</a:t>
            </a:r>
          </a:p>
        </p:txBody>
      </p:sp>
      <p:sp>
        <p:nvSpPr>
          <p:cNvPr id="31750" name="Text Box 7"/>
          <p:cNvSpPr txBox="1">
            <a:spLocks noChangeArrowheads="1"/>
          </p:cNvSpPr>
          <p:nvPr/>
        </p:nvSpPr>
        <p:spPr bwMode="auto">
          <a:xfrm>
            <a:off x="8224838" y="2836863"/>
            <a:ext cx="336550" cy="396875"/>
          </a:xfrm>
          <a:prstGeom prst="rect">
            <a:avLst/>
          </a:prstGeom>
          <a:noFill/>
          <a:ln w="9525">
            <a:noFill/>
            <a:miter lim="800000"/>
            <a:headEnd/>
            <a:tailEnd/>
          </a:ln>
        </p:spPr>
        <p:txBody>
          <a:bodyPr wrap="none">
            <a:spAutoFit/>
          </a:bodyPr>
          <a:lstStyle/>
          <a:p>
            <a:r>
              <a:rPr lang="en-US" altLang="en-US" sz="2000" b="1">
                <a:latin typeface="Courier New" pitchFamily="49" charset="0"/>
              </a:rPr>
              <a:t>C</a:t>
            </a:r>
          </a:p>
        </p:txBody>
      </p:sp>
      <p:sp>
        <p:nvSpPr>
          <p:cNvPr id="31751" name="Text Box 8"/>
          <p:cNvSpPr txBox="1">
            <a:spLocks noChangeArrowheads="1"/>
          </p:cNvSpPr>
          <p:nvPr/>
        </p:nvSpPr>
        <p:spPr bwMode="auto">
          <a:xfrm>
            <a:off x="5592763" y="2525713"/>
            <a:ext cx="336550" cy="396875"/>
          </a:xfrm>
          <a:prstGeom prst="rect">
            <a:avLst/>
          </a:prstGeom>
          <a:noFill/>
          <a:ln w="9525">
            <a:noFill/>
            <a:miter lim="800000"/>
            <a:headEnd/>
            <a:tailEnd/>
          </a:ln>
        </p:spPr>
        <p:txBody>
          <a:bodyPr wrap="none">
            <a:spAutoFit/>
          </a:bodyPr>
          <a:lstStyle/>
          <a:p>
            <a:r>
              <a:rPr lang="en-US" altLang="en-US" sz="2000" b="1">
                <a:latin typeface="Courier New" pitchFamily="49" charset="0"/>
              </a:rPr>
              <a:t>B</a:t>
            </a:r>
          </a:p>
        </p:txBody>
      </p:sp>
      <p:sp>
        <p:nvSpPr>
          <p:cNvPr id="31752" name="Text Box 9"/>
          <p:cNvSpPr txBox="1">
            <a:spLocks noChangeArrowheads="1"/>
          </p:cNvSpPr>
          <p:nvPr/>
        </p:nvSpPr>
        <p:spPr bwMode="auto">
          <a:xfrm>
            <a:off x="4822825" y="3238500"/>
            <a:ext cx="336550" cy="396875"/>
          </a:xfrm>
          <a:prstGeom prst="rect">
            <a:avLst/>
          </a:prstGeom>
          <a:noFill/>
          <a:ln w="9525">
            <a:noFill/>
            <a:miter lim="800000"/>
            <a:headEnd/>
            <a:tailEnd/>
          </a:ln>
        </p:spPr>
        <p:txBody>
          <a:bodyPr wrap="none">
            <a:spAutoFit/>
          </a:bodyPr>
          <a:lstStyle/>
          <a:p>
            <a:r>
              <a:rPr lang="en-US" altLang="en-US" sz="2000" b="1">
                <a:latin typeface="Courier New" pitchFamily="49" charset="0"/>
              </a:rPr>
              <a:t>A</a:t>
            </a:r>
          </a:p>
        </p:txBody>
      </p:sp>
      <p:sp>
        <p:nvSpPr>
          <p:cNvPr id="180234" name="Text Box 10"/>
          <p:cNvSpPr txBox="1">
            <a:spLocks noChangeArrowheads="1"/>
          </p:cNvSpPr>
          <p:nvPr/>
        </p:nvSpPr>
        <p:spPr bwMode="auto">
          <a:xfrm>
            <a:off x="6816725" y="4929188"/>
            <a:ext cx="404813" cy="457200"/>
          </a:xfrm>
          <a:prstGeom prst="rect">
            <a:avLst/>
          </a:prstGeom>
          <a:noFill/>
          <a:ln w="9525">
            <a:noFill/>
            <a:miter lim="800000"/>
            <a:headEnd/>
            <a:tailEnd/>
          </a:ln>
        </p:spPr>
        <p:txBody>
          <a:bodyPr wrap="none">
            <a:spAutoFit/>
          </a:bodyPr>
          <a:lstStyle/>
          <a:p>
            <a:r>
              <a:rPr lang="en-US" altLang="en-US">
                <a:solidFill>
                  <a:schemeClr val="accent2"/>
                </a:solidFill>
              </a:rPr>
              <a:t>D</a:t>
            </a:r>
          </a:p>
        </p:txBody>
      </p:sp>
      <p:sp>
        <p:nvSpPr>
          <p:cNvPr id="180235" name="Line 11"/>
          <p:cNvSpPr>
            <a:spLocks noChangeShapeType="1"/>
          </p:cNvSpPr>
          <p:nvPr/>
        </p:nvSpPr>
        <p:spPr bwMode="auto">
          <a:xfrm flipH="1" flipV="1">
            <a:off x="6232525" y="2706688"/>
            <a:ext cx="541338" cy="1949450"/>
          </a:xfrm>
          <a:prstGeom prst="line">
            <a:avLst/>
          </a:prstGeom>
          <a:noFill/>
          <a:ln w="9525">
            <a:solidFill>
              <a:srgbClr val="008000"/>
            </a:solidFill>
            <a:round/>
            <a:headEnd/>
            <a:tailEnd/>
          </a:ln>
        </p:spPr>
        <p:txBody>
          <a:bodyPr/>
          <a:lstStyle/>
          <a:p>
            <a:endParaRPr lang="en-US"/>
          </a:p>
        </p:txBody>
      </p:sp>
      <p:sp>
        <p:nvSpPr>
          <p:cNvPr id="180236" name="Line 12"/>
          <p:cNvSpPr>
            <a:spLocks noChangeShapeType="1"/>
          </p:cNvSpPr>
          <p:nvPr/>
        </p:nvSpPr>
        <p:spPr bwMode="auto">
          <a:xfrm flipH="1" flipV="1">
            <a:off x="6243638" y="2695575"/>
            <a:ext cx="722312" cy="1960563"/>
          </a:xfrm>
          <a:prstGeom prst="line">
            <a:avLst/>
          </a:prstGeom>
          <a:noFill/>
          <a:ln w="9525">
            <a:solidFill>
              <a:srgbClr val="FF0000"/>
            </a:solidFill>
            <a:round/>
            <a:headEnd/>
            <a:tailEnd/>
          </a:ln>
        </p:spPr>
        <p:txBody>
          <a:bodyPr/>
          <a:lstStyle/>
          <a:p>
            <a:endParaRPr lang="en-US"/>
          </a:p>
        </p:txBody>
      </p:sp>
      <p:sp>
        <p:nvSpPr>
          <p:cNvPr id="180237" name="Line 13"/>
          <p:cNvSpPr>
            <a:spLocks noChangeShapeType="1"/>
          </p:cNvSpPr>
          <p:nvPr/>
        </p:nvSpPr>
        <p:spPr bwMode="auto">
          <a:xfrm flipV="1">
            <a:off x="6954838" y="2706688"/>
            <a:ext cx="504825" cy="1936750"/>
          </a:xfrm>
          <a:prstGeom prst="line">
            <a:avLst/>
          </a:prstGeom>
          <a:noFill/>
          <a:ln w="9525">
            <a:solidFill>
              <a:srgbClr val="FF0000"/>
            </a:solidFill>
            <a:round/>
            <a:headEnd/>
            <a:tailEnd/>
          </a:ln>
        </p:spPr>
        <p:txBody>
          <a:bodyPr/>
          <a:lstStyle/>
          <a:p>
            <a:endParaRPr lang="en-US"/>
          </a:p>
        </p:txBody>
      </p:sp>
      <p:sp>
        <p:nvSpPr>
          <p:cNvPr id="180238" name="Line 14"/>
          <p:cNvSpPr>
            <a:spLocks noChangeShapeType="1"/>
          </p:cNvSpPr>
          <p:nvPr/>
        </p:nvSpPr>
        <p:spPr bwMode="auto">
          <a:xfrm flipV="1">
            <a:off x="6761163" y="2706688"/>
            <a:ext cx="698500" cy="1962150"/>
          </a:xfrm>
          <a:prstGeom prst="line">
            <a:avLst/>
          </a:prstGeom>
          <a:noFill/>
          <a:ln w="9525">
            <a:solidFill>
              <a:srgbClr val="008000"/>
            </a:solidFill>
            <a:round/>
            <a:headEnd/>
            <a:tailEnd/>
          </a:ln>
        </p:spPr>
        <p:txBody>
          <a:bodyPr/>
          <a:lstStyle/>
          <a:p>
            <a:endParaRPr lang="en-US"/>
          </a:p>
        </p:txBody>
      </p:sp>
      <p:sp>
        <p:nvSpPr>
          <p:cNvPr id="31758" name="Line 15"/>
          <p:cNvSpPr>
            <a:spLocks noChangeShapeType="1"/>
          </p:cNvSpPr>
          <p:nvPr/>
        </p:nvSpPr>
        <p:spPr bwMode="auto">
          <a:xfrm flipH="1" flipV="1">
            <a:off x="5113338" y="3513138"/>
            <a:ext cx="1720850" cy="1130300"/>
          </a:xfrm>
          <a:prstGeom prst="line">
            <a:avLst/>
          </a:prstGeom>
          <a:noFill/>
          <a:ln w="76200">
            <a:solidFill>
              <a:srgbClr val="FF9933">
                <a:alpha val="34117"/>
              </a:srgbClr>
            </a:solidFill>
            <a:round/>
            <a:headEnd/>
            <a:tailEnd/>
          </a:ln>
        </p:spPr>
        <p:txBody>
          <a:bodyPr/>
          <a:lstStyle/>
          <a:p>
            <a:endParaRPr lang="en-US"/>
          </a:p>
        </p:txBody>
      </p:sp>
      <p:sp>
        <p:nvSpPr>
          <p:cNvPr id="31759" name="Line 16"/>
          <p:cNvSpPr>
            <a:spLocks noChangeShapeType="1"/>
          </p:cNvSpPr>
          <p:nvPr/>
        </p:nvSpPr>
        <p:spPr bwMode="auto">
          <a:xfrm flipH="1" flipV="1">
            <a:off x="5875338" y="2879725"/>
            <a:ext cx="949325" cy="1743075"/>
          </a:xfrm>
          <a:prstGeom prst="line">
            <a:avLst/>
          </a:prstGeom>
          <a:noFill/>
          <a:ln w="76200">
            <a:solidFill>
              <a:srgbClr val="FF9933">
                <a:alpha val="34117"/>
              </a:srgbClr>
            </a:solidFill>
            <a:round/>
            <a:headEnd/>
            <a:tailEnd/>
          </a:ln>
        </p:spPr>
        <p:txBody>
          <a:bodyPr/>
          <a:lstStyle/>
          <a:p>
            <a:endParaRPr lang="en-US"/>
          </a:p>
        </p:txBody>
      </p:sp>
      <p:sp>
        <p:nvSpPr>
          <p:cNvPr id="31760" name="Line 17"/>
          <p:cNvSpPr>
            <a:spLocks noChangeShapeType="1"/>
          </p:cNvSpPr>
          <p:nvPr/>
        </p:nvSpPr>
        <p:spPr bwMode="auto">
          <a:xfrm flipV="1">
            <a:off x="6851650" y="3111500"/>
            <a:ext cx="1397000" cy="1538288"/>
          </a:xfrm>
          <a:prstGeom prst="line">
            <a:avLst/>
          </a:prstGeom>
          <a:noFill/>
          <a:ln w="76200">
            <a:solidFill>
              <a:srgbClr val="FF9933">
                <a:alpha val="34117"/>
              </a:srgbClr>
            </a:solidFill>
            <a:round/>
            <a:headEnd/>
            <a:tailEnd/>
          </a:ln>
        </p:spPr>
        <p:txBody>
          <a:bodyPr/>
          <a:lstStyle/>
          <a:p>
            <a:endParaRPr lang="en-US"/>
          </a:p>
        </p:txBody>
      </p:sp>
      <p:sp>
        <p:nvSpPr>
          <p:cNvPr id="31761" name="Line 18"/>
          <p:cNvSpPr>
            <a:spLocks noChangeShapeType="1"/>
          </p:cNvSpPr>
          <p:nvPr/>
        </p:nvSpPr>
        <p:spPr bwMode="auto">
          <a:xfrm flipV="1">
            <a:off x="6865938" y="4040188"/>
            <a:ext cx="1914525" cy="600075"/>
          </a:xfrm>
          <a:prstGeom prst="line">
            <a:avLst/>
          </a:prstGeom>
          <a:noFill/>
          <a:ln w="76200">
            <a:solidFill>
              <a:srgbClr val="FF9933">
                <a:alpha val="34117"/>
              </a:srgbClr>
            </a:solidFill>
            <a:round/>
            <a:headEnd/>
            <a:tailEnd/>
          </a:ln>
        </p:spPr>
        <p:txBody>
          <a:bodyPr/>
          <a:lstStyle/>
          <a:p>
            <a:endParaRPr lang="en-US"/>
          </a:p>
        </p:txBody>
      </p:sp>
      <p:sp>
        <p:nvSpPr>
          <p:cNvPr id="120851" name="Rectangle 3"/>
          <p:cNvSpPr>
            <a:spLocks noChangeArrowheads="1"/>
          </p:cNvSpPr>
          <p:nvPr/>
        </p:nvSpPr>
        <p:spPr bwMode="auto">
          <a:xfrm>
            <a:off x="685800" y="1549400"/>
            <a:ext cx="7772400" cy="40640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Double-source interference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0228">
                                            <p:txEl>
                                              <p:pRg st="1" end="1"/>
                                            </p:txEl>
                                          </p:spTgt>
                                        </p:tgtEl>
                                        <p:attrNameLst>
                                          <p:attrName>style.visibility</p:attrName>
                                        </p:attrNameLst>
                                      </p:cBhvr>
                                      <p:to>
                                        <p:strVal val="visible"/>
                                      </p:to>
                                    </p:set>
                                    <p:anim calcmode="lin" valueType="num">
                                      <p:cBhvr additive="base">
                                        <p:cTn id="7" dur="500" fill="hold"/>
                                        <p:tgtEl>
                                          <p:spTgt spid="18022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022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0228">
                                            <p:txEl>
                                              <p:pRg st="2" end="2"/>
                                            </p:txEl>
                                          </p:spTgt>
                                        </p:tgtEl>
                                        <p:attrNameLst>
                                          <p:attrName>style.visibility</p:attrName>
                                        </p:attrNameLst>
                                      </p:cBhvr>
                                      <p:to>
                                        <p:strVal val="visible"/>
                                      </p:to>
                                    </p:set>
                                    <p:anim calcmode="lin" valueType="num">
                                      <p:cBhvr additive="base">
                                        <p:cTn id="13" dur="500" fill="hold"/>
                                        <p:tgtEl>
                                          <p:spTgt spid="18022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022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80228">
                                            <p:txEl>
                                              <p:pRg st="3" end="3"/>
                                            </p:txEl>
                                          </p:spTgt>
                                        </p:tgtEl>
                                        <p:attrNameLst>
                                          <p:attrName>style.visibility</p:attrName>
                                        </p:attrNameLst>
                                      </p:cBhvr>
                                      <p:to>
                                        <p:strVal val="visible"/>
                                      </p:to>
                                    </p:set>
                                    <p:anim calcmode="lin" valueType="num">
                                      <p:cBhvr additive="base">
                                        <p:cTn id="19" dur="500" fill="hold"/>
                                        <p:tgtEl>
                                          <p:spTgt spid="18022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022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80235"/>
                                        </p:tgtEl>
                                        <p:attrNameLst>
                                          <p:attrName>style.visibility</p:attrName>
                                        </p:attrNameLst>
                                      </p:cBhvr>
                                      <p:to>
                                        <p:strVal val="visible"/>
                                      </p:to>
                                    </p:set>
                                    <p:animEffect transition="in" filter="wipe(down)">
                                      <p:cBhvr>
                                        <p:cTn id="25" dur="500"/>
                                        <p:tgtEl>
                                          <p:spTgt spid="180235"/>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par>
                                <p:cTn id="26" presetID="22" presetClass="entr" presetSubtype="4" fill="hold" grpId="0" nodeType="withEffect">
                                  <p:stCondLst>
                                    <p:cond delay="0"/>
                                  </p:stCondLst>
                                  <p:childTnLst>
                                    <p:set>
                                      <p:cBhvr>
                                        <p:cTn id="27" dur="1" fill="hold">
                                          <p:stCondLst>
                                            <p:cond delay="0"/>
                                          </p:stCondLst>
                                        </p:cTn>
                                        <p:tgtEl>
                                          <p:spTgt spid="180236"/>
                                        </p:tgtEl>
                                        <p:attrNameLst>
                                          <p:attrName>style.visibility</p:attrName>
                                        </p:attrNameLst>
                                      </p:cBhvr>
                                      <p:to>
                                        <p:strVal val="visible"/>
                                      </p:to>
                                    </p:set>
                                    <p:animEffect transition="in" filter="wipe(down)">
                                      <p:cBhvr>
                                        <p:cTn id="28" dur="500"/>
                                        <p:tgtEl>
                                          <p:spTgt spid="180236"/>
                                        </p:tgtEl>
                                      </p:cBhvr>
                                    </p:animEffect>
                                  </p:childTnLst>
                                  <p:subTnLst>
                                    <p:audio>
                                      <p:cMediaNode>
                                        <p:cTn display="0" masterRel="sameClick">
                                          <p:stCondLst>
                                            <p:cond evt="begin" delay="0">
                                              <p:tn val="26"/>
                                            </p:cond>
                                          </p:stCondLst>
                                          <p:endCondLst>
                                            <p:cond evt="onStopAudio" delay="0">
                                              <p:tgtEl>
                                                <p:sldTgt/>
                                              </p:tgtEl>
                                            </p:cond>
                                          </p:endCondLst>
                                        </p:cTn>
                                        <p:tgtEl>
                                          <p:sndTgt r:embed="rId3" name="camera.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80238"/>
                                        </p:tgtEl>
                                        <p:attrNameLst>
                                          <p:attrName>style.visibility</p:attrName>
                                        </p:attrNameLst>
                                      </p:cBhvr>
                                      <p:to>
                                        <p:strVal val="visible"/>
                                      </p:to>
                                    </p:set>
                                    <p:animEffect transition="in" filter="wipe(down)">
                                      <p:cBhvr>
                                        <p:cTn id="33" dur="500"/>
                                        <p:tgtEl>
                                          <p:spTgt spid="180238"/>
                                        </p:tgtEl>
                                      </p:cBhvr>
                                    </p:animEffect>
                                  </p:childTnLst>
                                  <p:subTnLst>
                                    <p:audio>
                                      <p:cMediaNode>
                                        <p:cTn display="0" masterRel="sameClick">
                                          <p:stCondLst>
                                            <p:cond evt="begin" delay="0">
                                              <p:tn val="31"/>
                                            </p:cond>
                                          </p:stCondLst>
                                          <p:endCondLst>
                                            <p:cond evt="onStopAudio" delay="0">
                                              <p:tgtEl>
                                                <p:sldTgt/>
                                              </p:tgtEl>
                                            </p:cond>
                                          </p:endCondLst>
                                        </p:cTn>
                                        <p:tgtEl>
                                          <p:sndTgt r:embed="rId3" name="camera.wav"/>
                                        </p:tgtEl>
                                      </p:cMediaNode>
                                    </p:audio>
                                  </p:subTnLst>
                                </p:cTn>
                              </p:par>
                              <p:par>
                                <p:cTn id="34" presetID="22" presetClass="entr" presetSubtype="4" fill="hold" grpId="0" nodeType="withEffect">
                                  <p:stCondLst>
                                    <p:cond delay="0"/>
                                  </p:stCondLst>
                                  <p:childTnLst>
                                    <p:set>
                                      <p:cBhvr>
                                        <p:cTn id="35" dur="1" fill="hold">
                                          <p:stCondLst>
                                            <p:cond delay="0"/>
                                          </p:stCondLst>
                                        </p:cTn>
                                        <p:tgtEl>
                                          <p:spTgt spid="180237"/>
                                        </p:tgtEl>
                                        <p:attrNameLst>
                                          <p:attrName>style.visibility</p:attrName>
                                        </p:attrNameLst>
                                      </p:cBhvr>
                                      <p:to>
                                        <p:strVal val="visible"/>
                                      </p:to>
                                    </p:set>
                                    <p:animEffect transition="in" filter="wipe(down)">
                                      <p:cBhvr>
                                        <p:cTn id="36" dur="500"/>
                                        <p:tgtEl>
                                          <p:spTgt spid="180237"/>
                                        </p:tgtEl>
                                      </p:cBhvr>
                                    </p:animEffect>
                                  </p:childTnLst>
                                  <p:subTnLst>
                                    <p:audio>
                                      <p:cMediaNode>
                                        <p:cTn display="0" masterRel="sameClick">
                                          <p:stCondLst>
                                            <p:cond evt="begin" delay="0">
                                              <p:tn val="34"/>
                                            </p:cond>
                                          </p:stCondLst>
                                          <p:endCondLst>
                                            <p:cond evt="onStopAudio" delay="0">
                                              <p:tgtEl>
                                                <p:sldTgt/>
                                              </p:tgtEl>
                                            </p:cond>
                                          </p:endCondLst>
                                        </p:cTn>
                                        <p:tgtEl>
                                          <p:sndTgt r:embed="rId3" name="camera.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80228">
                                            <p:txEl>
                                              <p:pRg st="4" end="4"/>
                                            </p:txEl>
                                          </p:spTgt>
                                        </p:tgtEl>
                                        <p:attrNameLst>
                                          <p:attrName>style.visibility</p:attrName>
                                        </p:attrNameLst>
                                      </p:cBhvr>
                                      <p:to>
                                        <p:strVal val="visible"/>
                                      </p:to>
                                    </p:set>
                                    <p:anim calcmode="lin" valueType="num">
                                      <p:cBhvr additive="base">
                                        <p:cTn id="41" dur="500" fill="hold"/>
                                        <p:tgtEl>
                                          <p:spTgt spid="180228">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8022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180234"/>
                                        </p:tgtEl>
                                        <p:attrNameLst>
                                          <p:attrName>style.visibility</p:attrName>
                                        </p:attrNameLst>
                                      </p:cBhvr>
                                      <p:to>
                                        <p:strVal val="visible"/>
                                      </p:to>
                                    </p:set>
                                    <p:anim calcmode="lin" valueType="num">
                                      <p:cBhvr>
                                        <p:cTn id="47" dur="500" fill="hold"/>
                                        <p:tgtEl>
                                          <p:spTgt spid="180234"/>
                                        </p:tgtEl>
                                        <p:attrNameLst>
                                          <p:attrName>ppt_w</p:attrName>
                                        </p:attrNameLst>
                                      </p:cBhvr>
                                      <p:tavLst>
                                        <p:tav tm="0">
                                          <p:val>
                                            <p:fltVal val="0"/>
                                          </p:val>
                                        </p:tav>
                                        <p:tav tm="100000">
                                          <p:val>
                                            <p:strVal val="#ppt_w"/>
                                          </p:val>
                                        </p:tav>
                                      </p:tavLst>
                                    </p:anim>
                                    <p:anim calcmode="lin" valueType="num">
                                      <p:cBhvr>
                                        <p:cTn id="48" dur="500" fill="hold"/>
                                        <p:tgtEl>
                                          <p:spTgt spid="180234"/>
                                        </p:tgtEl>
                                        <p:attrNameLst>
                                          <p:attrName>ppt_h</p:attrName>
                                        </p:attrNameLst>
                                      </p:cBhvr>
                                      <p:tavLst>
                                        <p:tav tm="0">
                                          <p:val>
                                            <p:fltVal val="0"/>
                                          </p:val>
                                        </p:tav>
                                        <p:tav tm="100000">
                                          <p:val>
                                            <p:strVal val="#ppt_h"/>
                                          </p:val>
                                        </p:tav>
                                      </p:tavLst>
                                    </p:anim>
                                    <p:animEffect transition="in" filter="fade">
                                      <p:cBhvr>
                                        <p:cTn id="49" dur="500"/>
                                        <p:tgtEl>
                                          <p:spTgt spid="180234"/>
                                        </p:tgtEl>
                                      </p:cBhvr>
                                    </p:animEffect>
                                  </p:childTnLst>
                                  <p:subTnLst>
                                    <p:audio>
                                      <p:cMediaNode>
                                        <p:cTn display="0" masterRel="sameClick">
                                          <p:stCondLst>
                                            <p:cond evt="begin" delay="0">
                                              <p:tn val="45"/>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34" grpId="0"/>
      <p:bldP spid="180235" grpId="0" animBg="1"/>
      <p:bldP spid="180236" grpId="0" animBg="1"/>
      <p:bldP spid="180237" grpId="0" animBg="1"/>
      <p:bldP spid="1802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a:solidFill>
                  <a:schemeClr val="accent2"/>
                </a:solidFill>
              </a:rPr>
              <a:t>Diffraction through a single-slit </a:t>
            </a:r>
          </a:p>
          <a:p>
            <a:pPr eaLnBrk="0" hangingPunct="0">
              <a:spcBef>
                <a:spcPct val="20000"/>
              </a:spcBef>
            </a:pPr>
            <a:r>
              <a:rPr lang="en-US" altLang="en-US">
                <a:solidFill>
                  <a:srgbClr val="000000"/>
                </a:solidFill>
                <a:ea typeface="Calibri" pitchFamily="34" charset="0"/>
                <a:cs typeface="Times New Roman" pitchFamily="18" charset="0"/>
                <a:sym typeface="Symbol" pitchFamily="18" charset="2"/>
              </a:rPr>
              <a:t>Huygen’s wavelets                                                          not only allow the                                                             wave to turn                                                                 corners, they                                                                      also interfere                                                                    with each other.</a:t>
            </a:r>
          </a:p>
        </p:txBody>
      </p:sp>
      <p:sp>
        <p:nvSpPr>
          <p:cNvPr id="32771"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90468" name="Oval 4"/>
          <p:cNvSpPr>
            <a:spLocks noChangeArrowheads="1"/>
          </p:cNvSpPr>
          <p:nvPr/>
        </p:nvSpPr>
        <p:spPr bwMode="auto">
          <a:xfrm>
            <a:off x="4645025" y="3448050"/>
            <a:ext cx="744538" cy="744538"/>
          </a:xfrm>
          <a:prstGeom prst="ellipse">
            <a:avLst/>
          </a:prstGeom>
          <a:noFill/>
          <a:ln w="9525">
            <a:solidFill>
              <a:srgbClr val="FF0000"/>
            </a:solidFill>
            <a:round/>
            <a:headEnd/>
            <a:tailEnd/>
          </a:ln>
        </p:spPr>
        <p:txBody>
          <a:bodyPr wrap="none" anchor="ctr"/>
          <a:lstStyle/>
          <a:p>
            <a:endParaRPr lang="en-US" altLang="en-US"/>
          </a:p>
        </p:txBody>
      </p:sp>
      <p:sp>
        <p:nvSpPr>
          <p:cNvPr id="190469" name="Oval 5"/>
          <p:cNvSpPr>
            <a:spLocks noChangeArrowheads="1"/>
          </p:cNvSpPr>
          <p:nvPr/>
        </p:nvSpPr>
        <p:spPr bwMode="auto">
          <a:xfrm>
            <a:off x="4984750" y="3778250"/>
            <a:ext cx="88900" cy="88900"/>
          </a:xfrm>
          <a:prstGeom prst="ellipse">
            <a:avLst/>
          </a:prstGeom>
          <a:solidFill>
            <a:srgbClr val="FF0000"/>
          </a:solidFill>
          <a:ln w="9525">
            <a:solidFill>
              <a:schemeClr val="tx1"/>
            </a:solidFill>
            <a:round/>
            <a:headEnd/>
            <a:tailEnd/>
          </a:ln>
        </p:spPr>
        <p:txBody>
          <a:bodyPr wrap="none" anchor="ctr"/>
          <a:lstStyle/>
          <a:p>
            <a:endParaRPr lang="en-US" altLang="en-US"/>
          </a:p>
        </p:txBody>
      </p:sp>
      <p:sp>
        <p:nvSpPr>
          <p:cNvPr id="190470" name="Oval 6"/>
          <p:cNvSpPr>
            <a:spLocks noChangeArrowheads="1"/>
          </p:cNvSpPr>
          <p:nvPr/>
        </p:nvSpPr>
        <p:spPr bwMode="auto">
          <a:xfrm>
            <a:off x="4252913" y="3048000"/>
            <a:ext cx="1530350" cy="1530350"/>
          </a:xfrm>
          <a:prstGeom prst="ellipse">
            <a:avLst/>
          </a:prstGeom>
          <a:noFill/>
          <a:ln w="9525">
            <a:solidFill>
              <a:srgbClr val="FF0000"/>
            </a:solidFill>
            <a:round/>
            <a:headEnd/>
            <a:tailEnd/>
          </a:ln>
        </p:spPr>
        <p:txBody>
          <a:bodyPr wrap="none" anchor="ctr"/>
          <a:lstStyle/>
          <a:p>
            <a:endParaRPr lang="en-US" altLang="en-US"/>
          </a:p>
        </p:txBody>
      </p:sp>
      <p:sp>
        <p:nvSpPr>
          <p:cNvPr id="190471" name="Oval 7"/>
          <p:cNvSpPr>
            <a:spLocks noChangeArrowheads="1"/>
          </p:cNvSpPr>
          <p:nvPr/>
        </p:nvSpPr>
        <p:spPr bwMode="auto">
          <a:xfrm>
            <a:off x="3844925" y="2640013"/>
            <a:ext cx="2355850" cy="2355850"/>
          </a:xfrm>
          <a:prstGeom prst="ellipse">
            <a:avLst/>
          </a:prstGeom>
          <a:noFill/>
          <a:ln w="9525">
            <a:solidFill>
              <a:srgbClr val="FF0000"/>
            </a:solidFill>
            <a:round/>
            <a:headEnd/>
            <a:tailEnd/>
          </a:ln>
        </p:spPr>
        <p:txBody>
          <a:bodyPr wrap="none" anchor="ctr"/>
          <a:lstStyle/>
          <a:p>
            <a:endParaRPr lang="en-US" altLang="en-US"/>
          </a:p>
        </p:txBody>
      </p:sp>
      <p:sp>
        <p:nvSpPr>
          <p:cNvPr id="190472" name="Oval 8"/>
          <p:cNvSpPr>
            <a:spLocks noChangeArrowheads="1"/>
          </p:cNvSpPr>
          <p:nvPr/>
        </p:nvSpPr>
        <p:spPr bwMode="auto">
          <a:xfrm>
            <a:off x="4652963" y="4824413"/>
            <a:ext cx="744537" cy="744537"/>
          </a:xfrm>
          <a:prstGeom prst="ellipse">
            <a:avLst/>
          </a:prstGeom>
          <a:noFill/>
          <a:ln w="9525">
            <a:solidFill>
              <a:schemeClr val="accent2"/>
            </a:solidFill>
            <a:round/>
            <a:headEnd/>
            <a:tailEnd/>
          </a:ln>
        </p:spPr>
        <p:txBody>
          <a:bodyPr wrap="none" anchor="ctr"/>
          <a:lstStyle/>
          <a:p>
            <a:endParaRPr lang="en-US" altLang="en-US"/>
          </a:p>
        </p:txBody>
      </p:sp>
      <p:sp>
        <p:nvSpPr>
          <p:cNvPr id="190473" name="Oval 9"/>
          <p:cNvSpPr>
            <a:spLocks noChangeArrowheads="1"/>
          </p:cNvSpPr>
          <p:nvPr/>
        </p:nvSpPr>
        <p:spPr bwMode="auto">
          <a:xfrm>
            <a:off x="4992688" y="5154613"/>
            <a:ext cx="88900" cy="88900"/>
          </a:xfrm>
          <a:prstGeom prst="ellipse">
            <a:avLst/>
          </a:prstGeom>
          <a:solidFill>
            <a:schemeClr val="accent2"/>
          </a:solidFill>
          <a:ln w="9525">
            <a:solidFill>
              <a:schemeClr val="tx1"/>
            </a:solidFill>
            <a:round/>
            <a:headEnd/>
            <a:tailEnd/>
          </a:ln>
        </p:spPr>
        <p:txBody>
          <a:bodyPr wrap="none" anchor="ctr"/>
          <a:lstStyle/>
          <a:p>
            <a:endParaRPr lang="en-US" altLang="en-US"/>
          </a:p>
        </p:txBody>
      </p:sp>
      <p:sp>
        <p:nvSpPr>
          <p:cNvPr id="190474" name="Oval 10"/>
          <p:cNvSpPr>
            <a:spLocks noChangeArrowheads="1"/>
          </p:cNvSpPr>
          <p:nvPr/>
        </p:nvSpPr>
        <p:spPr bwMode="auto">
          <a:xfrm>
            <a:off x="4260850" y="4424363"/>
            <a:ext cx="1530350" cy="1530350"/>
          </a:xfrm>
          <a:prstGeom prst="ellipse">
            <a:avLst/>
          </a:prstGeom>
          <a:noFill/>
          <a:ln w="9525">
            <a:solidFill>
              <a:schemeClr val="accent2"/>
            </a:solidFill>
            <a:round/>
            <a:headEnd/>
            <a:tailEnd/>
          </a:ln>
        </p:spPr>
        <p:txBody>
          <a:bodyPr wrap="none" anchor="ctr"/>
          <a:lstStyle/>
          <a:p>
            <a:endParaRPr lang="en-US" altLang="en-US"/>
          </a:p>
        </p:txBody>
      </p:sp>
      <p:sp>
        <p:nvSpPr>
          <p:cNvPr id="190475" name="Oval 11"/>
          <p:cNvSpPr>
            <a:spLocks noChangeArrowheads="1"/>
          </p:cNvSpPr>
          <p:nvPr/>
        </p:nvSpPr>
        <p:spPr bwMode="auto">
          <a:xfrm>
            <a:off x="3852863" y="4016375"/>
            <a:ext cx="2355850" cy="2355850"/>
          </a:xfrm>
          <a:prstGeom prst="ellipse">
            <a:avLst/>
          </a:prstGeom>
          <a:noFill/>
          <a:ln w="9525">
            <a:solidFill>
              <a:schemeClr val="accent2"/>
            </a:solidFill>
            <a:round/>
            <a:headEnd/>
            <a:tailEnd/>
          </a:ln>
        </p:spPr>
        <p:txBody>
          <a:bodyPr wrap="none" anchor="ctr"/>
          <a:lstStyle/>
          <a:p>
            <a:endParaRPr lang="en-US" altLang="en-US"/>
          </a:p>
        </p:txBody>
      </p:sp>
      <p:sp>
        <p:nvSpPr>
          <p:cNvPr id="190476" name="Rectangle 12"/>
          <p:cNvSpPr>
            <a:spLocks noChangeArrowheads="1"/>
          </p:cNvSpPr>
          <p:nvPr/>
        </p:nvSpPr>
        <p:spPr bwMode="auto">
          <a:xfrm>
            <a:off x="4922838" y="2582863"/>
            <a:ext cx="220662" cy="1235075"/>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190477" name="Rectangle 13"/>
          <p:cNvSpPr>
            <a:spLocks noChangeArrowheads="1"/>
          </p:cNvSpPr>
          <p:nvPr/>
        </p:nvSpPr>
        <p:spPr bwMode="auto">
          <a:xfrm>
            <a:off x="4932363" y="5191125"/>
            <a:ext cx="220662" cy="1235075"/>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190478" name="Oval 14"/>
          <p:cNvSpPr>
            <a:spLocks noChangeArrowheads="1"/>
          </p:cNvSpPr>
          <p:nvPr/>
        </p:nvSpPr>
        <p:spPr bwMode="auto">
          <a:xfrm>
            <a:off x="3454400" y="2243138"/>
            <a:ext cx="3138488" cy="3138487"/>
          </a:xfrm>
          <a:prstGeom prst="ellipse">
            <a:avLst/>
          </a:prstGeom>
          <a:noFill/>
          <a:ln w="9525">
            <a:solidFill>
              <a:srgbClr val="FF0000"/>
            </a:solidFill>
            <a:round/>
            <a:headEnd/>
            <a:tailEnd/>
          </a:ln>
        </p:spPr>
        <p:txBody>
          <a:bodyPr wrap="none" anchor="ctr"/>
          <a:lstStyle/>
          <a:p>
            <a:endParaRPr lang="en-US" altLang="en-US"/>
          </a:p>
        </p:txBody>
      </p:sp>
      <p:sp>
        <p:nvSpPr>
          <p:cNvPr id="190479" name="Oval 15"/>
          <p:cNvSpPr>
            <a:spLocks noChangeArrowheads="1"/>
          </p:cNvSpPr>
          <p:nvPr/>
        </p:nvSpPr>
        <p:spPr bwMode="auto">
          <a:xfrm>
            <a:off x="3441700" y="3595688"/>
            <a:ext cx="3138488" cy="3138487"/>
          </a:xfrm>
          <a:prstGeom prst="ellipse">
            <a:avLst/>
          </a:prstGeom>
          <a:noFill/>
          <a:ln w="9525">
            <a:solidFill>
              <a:schemeClr val="accent2"/>
            </a:solidFill>
            <a:round/>
            <a:headEnd/>
            <a:tailEnd/>
          </a:ln>
        </p:spPr>
        <p:txBody>
          <a:bodyPr wrap="none" anchor="ctr"/>
          <a:lstStyle/>
          <a:p>
            <a:endParaRPr lang="en-US" altLang="en-US"/>
          </a:p>
        </p:txBody>
      </p:sp>
      <p:sp>
        <p:nvSpPr>
          <p:cNvPr id="190480" name="Oval 16"/>
          <p:cNvSpPr>
            <a:spLocks noChangeArrowheads="1"/>
          </p:cNvSpPr>
          <p:nvPr/>
        </p:nvSpPr>
        <p:spPr bwMode="auto">
          <a:xfrm>
            <a:off x="5308600" y="4456113"/>
            <a:ext cx="88900" cy="88900"/>
          </a:xfrm>
          <a:prstGeom prst="ellipse">
            <a:avLst/>
          </a:prstGeom>
          <a:solidFill>
            <a:schemeClr val="accent2"/>
          </a:solidFill>
          <a:ln w="9525">
            <a:solidFill>
              <a:schemeClr val="tx1"/>
            </a:solidFill>
            <a:round/>
            <a:headEnd/>
            <a:tailEnd/>
          </a:ln>
        </p:spPr>
        <p:txBody>
          <a:bodyPr wrap="none" anchor="ctr"/>
          <a:lstStyle/>
          <a:p>
            <a:endParaRPr lang="en-US" altLang="en-US"/>
          </a:p>
        </p:txBody>
      </p:sp>
      <p:sp>
        <p:nvSpPr>
          <p:cNvPr id="190481" name="Oval 17"/>
          <p:cNvSpPr>
            <a:spLocks noChangeArrowheads="1"/>
          </p:cNvSpPr>
          <p:nvPr/>
        </p:nvSpPr>
        <p:spPr bwMode="auto">
          <a:xfrm>
            <a:off x="5494338" y="4586288"/>
            <a:ext cx="88900" cy="88900"/>
          </a:xfrm>
          <a:prstGeom prst="ellipse">
            <a:avLst/>
          </a:prstGeom>
          <a:solidFill>
            <a:srgbClr val="FF00FF"/>
          </a:solidFill>
          <a:ln w="9525">
            <a:solidFill>
              <a:schemeClr val="tx1"/>
            </a:solidFill>
            <a:round/>
            <a:headEnd/>
            <a:tailEnd/>
          </a:ln>
        </p:spPr>
        <p:txBody>
          <a:bodyPr wrap="none" anchor="ctr"/>
          <a:lstStyle/>
          <a:p>
            <a:endParaRPr lang="en-US" altLang="en-US"/>
          </a:p>
        </p:txBody>
      </p:sp>
      <p:sp>
        <p:nvSpPr>
          <p:cNvPr id="190482" name="Oval 18"/>
          <p:cNvSpPr>
            <a:spLocks noChangeArrowheads="1"/>
          </p:cNvSpPr>
          <p:nvPr/>
        </p:nvSpPr>
        <p:spPr bwMode="auto">
          <a:xfrm>
            <a:off x="5502275" y="4319588"/>
            <a:ext cx="88900" cy="88900"/>
          </a:xfrm>
          <a:prstGeom prst="ellipse">
            <a:avLst/>
          </a:prstGeom>
          <a:solidFill>
            <a:srgbClr val="FF00FF"/>
          </a:solidFill>
          <a:ln w="9525">
            <a:solidFill>
              <a:schemeClr val="tx1"/>
            </a:solidFill>
            <a:round/>
            <a:headEnd/>
            <a:tailEnd/>
          </a:ln>
        </p:spPr>
        <p:txBody>
          <a:bodyPr wrap="none" anchor="ctr"/>
          <a:lstStyle/>
          <a:p>
            <a:endParaRPr lang="en-US" altLang="en-US"/>
          </a:p>
        </p:txBody>
      </p:sp>
      <p:sp>
        <p:nvSpPr>
          <p:cNvPr id="190483" name="Oval 19"/>
          <p:cNvSpPr>
            <a:spLocks noChangeArrowheads="1"/>
          </p:cNvSpPr>
          <p:nvPr/>
        </p:nvSpPr>
        <p:spPr bwMode="auto">
          <a:xfrm>
            <a:off x="5649913" y="4454525"/>
            <a:ext cx="88900" cy="88900"/>
          </a:xfrm>
          <a:prstGeom prst="ellipse">
            <a:avLst/>
          </a:prstGeom>
          <a:solidFill>
            <a:schemeClr val="accent2"/>
          </a:solidFill>
          <a:ln w="9525">
            <a:solidFill>
              <a:schemeClr val="tx1"/>
            </a:solidFill>
            <a:round/>
            <a:headEnd/>
            <a:tailEnd/>
          </a:ln>
        </p:spPr>
        <p:txBody>
          <a:bodyPr wrap="none" anchor="ctr"/>
          <a:lstStyle/>
          <a:p>
            <a:pPr algn="ctr"/>
            <a:endParaRPr lang="en-US" altLang="en-US" sz="1800"/>
          </a:p>
        </p:txBody>
      </p:sp>
      <p:sp>
        <p:nvSpPr>
          <p:cNvPr id="190484" name="Oval 20"/>
          <p:cNvSpPr>
            <a:spLocks noChangeArrowheads="1"/>
          </p:cNvSpPr>
          <p:nvPr/>
        </p:nvSpPr>
        <p:spPr bwMode="auto">
          <a:xfrm>
            <a:off x="5935663" y="4451350"/>
            <a:ext cx="88900" cy="88900"/>
          </a:xfrm>
          <a:prstGeom prst="ellipse">
            <a:avLst/>
          </a:prstGeom>
          <a:solidFill>
            <a:schemeClr val="accent2"/>
          </a:solidFill>
          <a:ln w="9525">
            <a:solidFill>
              <a:schemeClr val="tx1"/>
            </a:solidFill>
            <a:round/>
            <a:headEnd/>
            <a:tailEnd/>
          </a:ln>
        </p:spPr>
        <p:txBody>
          <a:bodyPr wrap="none" anchor="ctr"/>
          <a:lstStyle/>
          <a:p>
            <a:endParaRPr lang="en-US" altLang="en-US"/>
          </a:p>
        </p:txBody>
      </p:sp>
      <p:sp>
        <p:nvSpPr>
          <p:cNvPr id="190485" name="Oval 21"/>
          <p:cNvSpPr>
            <a:spLocks noChangeArrowheads="1"/>
          </p:cNvSpPr>
          <p:nvPr/>
        </p:nvSpPr>
        <p:spPr bwMode="auto">
          <a:xfrm>
            <a:off x="5799138" y="4618038"/>
            <a:ext cx="88900" cy="88900"/>
          </a:xfrm>
          <a:prstGeom prst="ellipse">
            <a:avLst/>
          </a:prstGeom>
          <a:solidFill>
            <a:srgbClr val="FF00FF"/>
          </a:solidFill>
          <a:ln w="9525">
            <a:solidFill>
              <a:schemeClr val="tx1"/>
            </a:solidFill>
            <a:round/>
            <a:headEnd/>
            <a:tailEnd/>
          </a:ln>
        </p:spPr>
        <p:txBody>
          <a:bodyPr wrap="none" anchor="ctr"/>
          <a:lstStyle/>
          <a:p>
            <a:endParaRPr lang="en-US" altLang="en-US"/>
          </a:p>
        </p:txBody>
      </p:sp>
      <p:sp>
        <p:nvSpPr>
          <p:cNvPr id="190486" name="Oval 22"/>
          <p:cNvSpPr>
            <a:spLocks noChangeArrowheads="1"/>
          </p:cNvSpPr>
          <p:nvPr/>
        </p:nvSpPr>
        <p:spPr bwMode="auto">
          <a:xfrm>
            <a:off x="5797550" y="4294188"/>
            <a:ext cx="88900" cy="88900"/>
          </a:xfrm>
          <a:prstGeom prst="ellipse">
            <a:avLst/>
          </a:prstGeom>
          <a:solidFill>
            <a:srgbClr val="FF00FF"/>
          </a:solidFill>
          <a:ln w="9525">
            <a:solidFill>
              <a:schemeClr val="tx1"/>
            </a:solidFill>
            <a:round/>
            <a:headEnd/>
            <a:tailEnd/>
          </a:ln>
        </p:spPr>
        <p:txBody>
          <a:bodyPr wrap="none" anchor="ctr"/>
          <a:lstStyle/>
          <a:p>
            <a:endParaRPr lang="en-US" altLang="en-US"/>
          </a:p>
        </p:txBody>
      </p:sp>
      <p:sp>
        <p:nvSpPr>
          <p:cNvPr id="190487" name="Oval 23"/>
          <p:cNvSpPr>
            <a:spLocks noChangeArrowheads="1"/>
          </p:cNvSpPr>
          <p:nvPr/>
        </p:nvSpPr>
        <p:spPr bwMode="auto">
          <a:xfrm>
            <a:off x="5303838" y="4219575"/>
            <a:ext cx="88900" cy="88900"/>
          </a:xfrm>
          <a:prstGeom prst="ellipse">
            <a:avLst/>
          </a:prstGeom>
          <a:solidFill>
            <a:schemeClr val="accent2"/>
          </a:solidFill>
          <a:ln w="9525">
            <a:solidFill>
              <a:schemeClr val="tx1"/>
            </a:solidFill>
            <a:round/>
            <a:headEnd/>
            <a:tailEnd/>
          </a:ln>
        </p:spPr>
        <p:txBody>
          <a:bodyPr wrap="none" anchor="ctr"/>
          <a:lstStyle/>
          <a:p>
            <a:pPr algn="ctr"/>
            <a:endParaRPr lang="en-US" altLang="en-US" sz="1800"/>
          </a:p>
        </p:txBody>
      </p:sp>
      <p:sp>
        <p:nvSpPr>
          <p:cNvPr id="190488" name="Oval 24"/>
          <p:cNvSpPr>
            <a:spLocks noChangeArrowheads="1"/>
          </p:cNvSpPr>
          <p:nvPr/>
        </p:nvSpPr>
        <p:spPr bwMode="auto">
          <a:xfrm>
            <a:off x="5319713" y="4692650"/>
            <a:ext cx="88900" cy="88900"/>
          </a:xfrm>
          <a:prstGeom prst="ellipse">
            <a:avLst/>
          </a:prstGeom>
          <a:solidFill>
            <a:schemeClr val="accent2"/>
          </a:solidFill>
          <a:ln w="9525">
            <a:solidFill>
              <a:schemeClr val="tx1"/>
            </a:solidFill>
            <a:round/>
            <a:headEnd/>
            <a:tailEnd/>
          </a:ln>
        </p:spPr>
        <p:txBody>
          <a:bodyPr wrap="none" anchor="ctr"/>
          <a:lstStyle/>
          <a:p>
            <a:pPr algn="ctr"/>
            <a:endParaRPr lang="en-US" altLang="en-US" sz="1800"/>
          </a:p>
        </p:txBody>
      </p:sp>
      <p:sp>
        <p:nvSpPr>
          <p:cNvPr id="190489" name="Oval 25"/>
          <p:cNvSpPr>
            <a:spLocks noChangeArrowheads="1"/>
          </p:cNvSpPr>
          <p:nvPr/>
        </p:nvSpPr>
        <p:spPr bwMode="auto">
          <a:xfrm>
            <a:off x="5629275" y="4156075"/>
            <a:ext cx="88900" cy="88900"/>
          </a:xfrm>
          <a:prstGeom prst="ellipse">
            <a:avLst/>
          </a:prstGeom>
          <a:solidFill>
            <a:schemeClr val="accent2"/>
          </a:solidFill>
          <a:ln w="9525">
            <a:solidFill>
              <a:schemeClr val="tx1"/>
            </a:solidFill>
            <a:round/>
            <a:headEnd/>
            <a:tailEnd/>
          </a:ln>
        </p:spPr>
        <p:txBody>
          <a:bodyPr wrap="none" anchor="ctr"/>
          <a:lstStyle/>
          <a:p>
            <a:pPr algn="ctr"/>
            <a:endParaRPr lang="en-US" altLang="en-US" sz="1800"/>
          </a:p>
        </p:txBody>
      </p:sp>
      <p:sp>
        <p:nvSpPr>
          <p:cNvPr id="190490" name="Oval 26"/>
          <p:cNvSpPr>
            <a:spLocks noChangeArrowheads="1"/>
          </p:cNvSpPr>
          <p:nvPr/>
        </p:nvSpPr>
        <p:spPr bwMode="auto">
          <a:xfrm>
            <a:off x="5634038" y="4746625"/>
            <a:ext cx="88900" cy="88900"/>
          </a:xfrm>
          <a:prstGeom prst="ellipse">
            <a:avLst/>
          </a:prstGeom>
          <a:solidFill>
            <a:schemeClr val="accent2"/>
          </a:solidFill>
          <a:ln w="9525">
            <a:solidFill>
              <a:schemeClr val="tx1"/>
            </a:solidFill>
            <a:round/>
            <a:headEnd/>
            <a:tailEnd/>
          </a:ln>
        </p:spPr>
        <p:txBody>
          <a:bodyPr wrap="none" anchor="ctr"/>
          <a:lstStyle/>
          <a:p>
            <a:pPr algn="ctr"/>
            <a:endParaRPr lang="en-US" altLang="en-US" sz="1800"/>
          </a:p>
        </p:txBody>
      </p:sp>
      <p:sp>
        <p:nvSpPr>
          <p:cNvPr id="190491" name="Oval 27"/>
          <p:cNvSpPr>
            <a:spLocks noChangeArrowheads="1"/>
          </p:cNvSpPr>
          <p:nvPr/>
        </p:nvSpPr>
        <p:spPr bwMode="auto">
          <a:xfrm>
            <a:off x="5891213" y="4089400"/>
            <a:ext cx="88900" cy="88900"/>
          </a:xfrm>
          <a:prstGeom prst="ellipse">
            <a:avLst/>
          </a:prstGeom>
          <a:solidFill>
            <a:schemeClr val="accent2"/>
          </a:solidFill>
          <a:ln w="9525">
            <a:solidFill>
              <a:schemeClr val="tx1"/>
            </a:solidFill>
            <a:round/>
            <a:headEnd/>
            <a:tailEnd/>
          </a:ln>
        </p:spPr>
        <p:txBody>
          <a:bodyPr wrap="none" anchor="ctr"/>
          <a:lstStyle/>
          <a:p>
            <a:pPr algn="ctr"/>
            <a:endParaRPr lang="en-US" altLang="en-US" sz="1800"/>
          </a:p>
        </p:txBody>
      </p:sp>
      <p:sp>
        <p:nvSpPr>
          <p:cNvPr id="190492" name="Oval 28"/>
          <p:cNvSpPr>
            <a:spLocks noChangeArrowheads="1"/>
          </p:cNvSpPr>
          <p:nvPr/>
        </p:nvSpPr>
        <p:spPr bwMode="auto">
          <a:xfrm>
            <a:off x="5905500" y="4789488"/>
            <a:ext cx="88900" cy="88900"/>
          </a:xfrm>
          <a:prstGeom prst="ellipse">
            <a:avLst/>
          </a:prstGeom>
          <a:solidFill>
            <a:schemeClr val="accent2"/>
          </a:solidFill>
          <a:ln w="9525">
            <a:solidFill>
              <a:schemeClr val="tx1"/>
            </a:solidFill>
            <a:round/>
            <a:headEnd/>
            <a:tailEnd/>
          </a:ln>
        </p:spPr>
        <p:txBody>
          <a:bodyPr wrap="none" anchor="ctr"/>
          <a:lstStyle/>
          <a:p>
            <a:pPr algn="ctr"/>
            <a:endParaRPr lang="en-US" altLang="en-US" sz="1800"/>
          </a:p>
        </p:txBody>
      </p:sp>
      <p:sp>
        <p:nvSpPr>
          <p:cNvPr id="190493" name="Oval 29"/>
          <p:cNvSpPr>
            <a:spLocks noChangeArrowheads="1"/>
          </p:cNvSpPr>
          <p:nvPr/>
        </p:nvSpPr>
        <p:spPr bwMode="auto">
          <a:xfrm>
            <a:off x="6161088" y="4449763"/>
            <a:ext cx="88900" cy="88900"/>
          </a:xfrm>
          <a:prstGeom prst="ellipse">
            <a:avLst/>
          </a:prstGeom>
          <a:solidFill>
            <a:schemeClr val="accent2"/>
          </a:solidFill>
          <a:ln w="9525">
            <a:solidFill>
              <a:schemeClr val="tx1"/>
            </a:solidFill>
            <a:round/>
            <a:headEnd/>
            <a:tailEnd/>
          </a:ln>
        </p:spPr>
        <p:txBody>
          <a:bodyPr wrap="none" anchor="ctr"/>
          <a:lstStyle/>
          <a:p>
            <a:endParaRPr lang="en-US" altLang="en-US"/>
          </a:p>
        </p:txBody>
      </p:sp>
      <p:sp>
        <p:nvSpPr>
          <p:cNvPr id="190494" name="Oval 30"/>
          <p:cNvSpPr>
            <a:spLocks noChangeArrowheads="1"/>
          </p:cNvSpPr>
          <p:nvPr/>
        </p:nvSpPr>
        <p:spPr bwMode="auto">
          <a:xfrm>
            <a:off x="6116638" y="4040188"/>
            <a:ext cx="88900" cy="88900"/>
          </a:xfrm>
          <a:prstGeom prst="ellipse">
            <a:avLst/>
          </a:prstGeom>
          <a:solidFill>
            <a:schemeClr val="accent2"/>
          </a:solidFill>
          <a:ln w="9525">
            <a:solidFill>
              <a:schemeClr val="tx1"/>
            </a:solidFill>
            <a:round/>
            <a:headEnd/>
            <a:tailEnd/>
          </a:ln>
        </p:spPr>
        <p:txBody>
          <a:bodyPr wrap="none" anchor="ctr"/>
          <a:lstStyle/>
          <a:p>
            <a:pPr algn="ctr"/>
            <a:endParaRPr lang="en-US" altLang="en-US" sz="1800"/>
          </a:p>
        </p:txBody>
      </p:sp>
      <p:sp>
        <p:nvSpPr>
          <p:cNvPr id="190495" name="Oval 31"/>
          <p:cNvSpPr>
            <a:spLocks noChangeArrowheads="1"/>
          </p:cNvSpPr>
          <p:nvPr/>
        </p:nvSpPr>
        <p:spPr bwMode="auto">
          <a:xfrm>
            <a:off x="6130925" y="4822825"/>
            <a:ext cx="88900" cy="88900"/>
          </a:xfrm>
          <a:prstGeom prst="ellipse">
            <a:avLst/>
          </a:prstGeom>
          <a:solidFill>
            <a:schemeClr val="accent2"/>
          </a:solidFill>
          <a:ln w="9525">
            <a:solidFill>
              <a:schemeClr val="tx1"/>
            </a:solidFill>
            <a:round/>
            <a:headEnd/>
            <a:tailEnd/>
          </a:ln>
        </p:spPr>
        <p:txBody>
          <a:bodyPr wrap="none" anchor="ctr"/>
          <a:lstStyle/>
          <a:p>
            <a:pPr algn="ctr"/>
            <a:endParaRPr lang="en-US" altLang="en-US" sz="1800"/>
          </a:p>
        </p:txBody>
      </p:sp>
      <p:sp>
        <p:nvSpPr>
          <p:cNvPr id="190496" name="Oval 32"/>
          <p:cNvSpPr>
            <a:spLocks noChangeArrowheads="1"/>
          </p:cNvSpPr>
          <p:nvPr/>
        </p:nvSpPr>
        <p:spPr bwMode="auto">
          <a:xfrm>
            <a:off x="6394450" y="4454525"/>
            <a:ext cx="88900" cy="88900"/>
          </a:xfrm>
          <a:prstGeom prst="ellipse">
            <a:avLst/>
          </a:prstGeom>
          <a:solidFill>
            <a:schemeClr val="accent2"/>
          </a:solidFill>
          <a:ln w="9525">
            <a:solidFill>
              <a:schemeClr val="tx1"/>
            </a:solidFill>
            <a:round/>
            <a:headEnd/>
            <a:tailEnd/>
          </a:ln>
        </p:spPr>
        <p:txBody>
          <a:bodyPr wrap="none" anchor="ctr"/>
          <a:lstStyle/>
          <a:p>
            <a:endParaRPr lang="en-US" altLang="en-US"/>
          </a:p>
        </p:txBody>
      </p:sp>
      <p:sp>
        <p:nvSpPr>
          <p:cNvPr id="190497" name="Oval 33"/>
          <p:cNvSpPr>
            <a:spLocks noChangeArrowheads="1"/>
          </p:cNvSpPr>
          <p:nvPr/>
        </p:nvSpPr>
        <p:spPr bwMode="auto">
          <a:xfrm>
            <a:off x="6051550" y="4641850"/>
            <a:ext cx="88900" cy="88900"/>
          </a:xfrm>
          <a:prstGeom prst="ellipse">
            <a:avLst/>
          </a:prstGeom>
          <a:solidFill>
            <a:srgbClr val="FF00FF"/>
          </a:solidFill>
          <a:ln w="9525">
            <a:solidFill>
              <a:schemeClr val="tx1"/>
            </a:solidFill>
            <a:round/>
            <a:headEnd/>
            <a:tailEnd/>
          </a:ln>
        </p:spPr>
        <p:txBody>
          <a:bodyPr wrap="none" anchor="ctr"/>
          <a:lstStyle/>
          <a:p>
            <a:endParaRPr lang="en-US" altLang="en-US"/>
          </a:p>
        </p:txBody>
      </p:sp>
      <p:sp>
        <p:nvSpPr>
          <p:cNvPr id="190498" name="Oval 34"/>
          <p:cNvSpPr>
            <a:spLocks noChangeArrowheads="1"/>
          </p:cNvSpPr>
          <p:nvPr/>
        </p:nvSpPr>
        <p:spPr bwMode="auto">
          <a:xfrm>
            <a:off x="6049963" y="4264025"/>
            <a:ext cx="88900" cy="88900"/>
          </a:xfrm>
          <a:prstGeom prst="ellipse">
            <a:avLst/>
          </a:prstGeom>
          <a:solidFill>
            <a:srgbClr val="FF00FF"/>
          </a:solidFill>
          <a:ln w="9525">
            <a:solidFill>
              <a:schemeClr val="tx1"/>
            </a:solidFill>
            <a:round/>
            <a:headEnd/>
            <a:tailEnd/>
          </a:ln>
        </p:spPr>
        <p:txBody>
          <a:bodyPr wrap="none" anchor="ctr"/>
          <a:lstStyle/>
          <a:p>
            <a:endParaRPr lang="en-US" altLang="en-US"/>
          </a:p>
        </p:txBody>
      </p:sp>
      <p:sp>
        <p:nvSpPr>
          <p:cNvPr id="190499" name="Oval 35"/>
          <p:cNvSpPr>
            <a:spLocks noChangeArrowheads="1"/>
          </p:cNvSpPr>
          <p:nvPr/>
        </p:nvSpPr>
        <p:spPr bwMode="auto">
          <a:xfrm>
            <a:off x="6278563" y="4659313"/>
            <a:ext cx="88900" cy="88900"/>
          </a:xfrm>
          <a:prstGeom prst="ellipse">
            <a:avLst/>
          </a:prstGeom>
          <a:solidFill>
            <a:srgbClr val="FF00FF"/>
          </a:solidFill>
          <a:ln w="9525">
            <a:solidFill>
              <a:schemeClr val="tx1"/>
            </a:solidFill>
            <a:round/>
            <a:headEnd/>
            <a:tailEnd/>
          </a:ln>
        </p:spPr>
        <p:txBody>
          <a:bodyPr wrap="none" anchor="ctr"/>
          <a:lstStyle/>
          <a:p>
            <a:endParaRPr lang="en-US" altLang="en-US"/>
          </a:p>
        </p:txBody>
      </p:sp>
      <p:sp>
        <p:nvSpPr>
          <p:cNvPr id="190500" name="Oval 36"/>
          <p:cNvSpPr>
            <a:spLocks noChangeArrowheads="1"/>
          </p:cNvSpPr>
          <p:nvPr/>
        </p:nvSpPr>
        <p:spPr bwMode="auto">
          <a:xfrm>
            <a:off x="6278563" y="4244975"/>
            <a:ext cx="88900" cy="88900"/>
          </a:xfrm>
          <a:prstGeom prst="ellipse">
            <a:avLst/>
          </a:prstGeom>
          <a:solidFill>
            <a:srgbClr val="FF00FF"/>
          </a:solidFill>
          <a:ln w="9525">
            <a:solidFill>
              <a:schemeClr val="tx1"/>
            </a:solidFill>
            <a:round/>
            <a:headEnd/>
            <a:tailEnd/>
          </a:ln>
        </p:spPr>
        <p:txBody>
          <a:bodyPr wrap="none" anchor="ctr"/>
          <a:lstStyle/>
          <a:p>
            <a:endParaRPr lang="en-US" altLang="en-US"/>
          </a:p>
        </p:txBody>
      </p:sp>
      <p:sp>
        <p:nvSpPr>
          <p:cNvPr id="190501" name="Line 37"/>
          <p:cNvSpPr>
            <a:spLocks noChangeShapeType="1"/>
          </p:cNvSpPr>
          <p:nvPr/>
        </p:nvSpPr>
        <p:spPr bwMode="auto">
          <a:xfrm>
            <a:off x="5019675" y="4484688"/>
            <a:ext cx="2727325" cy="0"/>
          </a:xfrm>
          <a:prstGeom prst="line">
            <a:avLst/>
          </a:prstGeom>
          <a:noFill/>
          <a:ln w="9525">
            <a:solidFill>
              <a:schemeClr val="tx1"/>
            </a:solidFill>
            <a:round/>
            <a:headEnd/>
            <a:tailEnd type="triangle" w="med" len="med"/>
          </a:ln>
        </p:spPr>
        <p:txBody>
          <a:bodyPr/>
          <a:lstStyle/>
          <a:p>
            <a:endParaRPr lang="en-US"/>
          </a:p>
        </p:txBody>
      </p:sp>
      <p:sp>
        <p:nvSpPr>
          <p:cNvPr id="190502" name="Line 38"/>
          <p:cNvSpPr>
            <a:spLocks noChangeShapeType="1"/>
          </p:cNvSpPr>
          <p:nvPr/>
        </p:nvSpPr>
        <p:spPr bwMode="auto">
          <a:xfrm flipV="1">
            <a:off x="5029200" y="3636963"/>
            <a:ext cx="2714625" cy="711200"/>
          </a:xfrm>
          <a:prstGeom prst="line">
            <a:avLst/>
          </a:prstGeom>
          <a:noFill/>
          <a:ln w="9525">
            <a:solidFill>
              <a:schemeClr val="tx1"/>
            </a:solidFill>
            <a:round/>
            <a:headEnd/>
            <a:tailEnd type="triangle" w="med" len="med"/>
          </a:ln>
        </p:spPr>
        <p:txBody>
          <a:bodyPr/>
          <a:lstStyle/>
          <a:p>
            <a:endParaRPr lang="en-US"/>
          </a:p>
        </p:txBody>
      </p:sp>
      <p:sp>
        <p:nvSpPr>
          <p:cNvPr id="190503" name="Line 39"/>
          <p:cNvSpPr>
            <a:spLocks noChangeShapeType="1"/>
          </p:cNvSpPr>
          <p:nvPr/>
        </p:nvSpPr>
        <p:spPr bwMode="auto">
          <a:xfrm>
            <a:off x="5038725" y="4651375"/>
            <a:ext cx="2724150" cy="557213"/>
          </a:xfrm>
          <a:prstGeom prst="line">
            <a:avLst/>
          </a:prstGeom>
          <a:noFill/>
          <a:ln w="9525">
            <a:solidFill>
              <a:schemeClr val="tx1"/>
            </a:solidFill>
            <a:round/>
            <a:headEnd/>
            <a:tailEnd type="triangle" w="med" len="med"/>
          </a:ln>
        </p:spPr>
        <p:txBody>
          <a:bodyPr/>
          <a:lstStyle/>
          <a:p>
            <a:endParaRPr lang="en-US"/>
          </a:p>
        </p:txBody>
      </p:sp>
      <p:sp>
        <p:nvSpPr>
          <p:cNvPr id="190504" name="Line 40"/>
          <p:cNvSpPr>
            <a:spLocks noChangeShapeType="1"/>
          </p:cNvSpPr>
          <p:nvPr/>
        </p:nvSpPr>
        <p:spPr bwMode="auto">
          <a:xfrm flipV="1">
            <a:off x="5048250" y="2854325"/>
            <a:ext cx="2711450" cy="1311275"/>
          </a:xfrm>
          <a:prstGeom prst="line">
            <a:avLst/>
          </a:prstGeom>
          <a:noFill/>
          <a:ln w="9525">
            <a:solidFill>
              <a:schemeClr val="tx1"/>
            </a:solidFill>
            <a:round/>
            <a:headEnd/>
            <a:tailEnd type="triangle" w="med" len="med"/>
          </a:ln>
        </p:spPr>
        <p:txBody>
          <a:bodyPr/>
          <a:lstStyle/>
          <a:p>
            <a:endParaRPr lang="en-US"/>
          </a:p>
        </p:txBody>
      </p:sp>
      <p:sp>
        <p:nvSpPr>
          <p:cNvPr id="190505" name="Line 41"/>
          <p:cNvSpPr>
            <a:spLocks noChangeShapeType="1"/>
          </p:cNvSpPr>
          <p:nvPr/>
        </p:nvSpPr>
        <p:spPr bwMode="auto">
          <a:xfrm>
            <a:off x="5057775" y="4849813"/>
            <a:ext cx="2714625" cy="1341437"/>
          </a:xfrm>
          <a:prstGeom prst="line">
            <a:avLst/>
          </a:prstGeom>
          <a:noFill/>
          <a:ln w="9525">
            <a:solidFill>
              <a:schemeClr val="tx1"/>
            </a:solidFill>
            <a:round/>
            <a:headEnd/>
            <a:tailEnd type="triangle" w="med" len="med"/>
          </a:ln>
        </p:spPr>
        <p:txBody>
          <a:bodyPr/>
          <a:lstStyle/>
          <a:p>
            <a:endParaRPr lang="en-US"/>
          </a:p>
        </p:txBody>
      </p:sp>
      <p:sp>
        <p:nvSpPr>
          <p:cNvPr id="190506" name="Freeform 42"/>
          <p:cNvSpPr>
            <a:spLocks/>
          </p:cNvSpPr>
          <p:nvPr/>
        </p:nvSpPr>
        <p:spPr bwMode="auto">
          <a:xfrm>
            <a:off x="7693025" y="2476500"/>
            <a:ext cx="1384300" cy="4044950"/>
          </a:xfrm>
          <a:custGeom>
            <a:avLst/>
            <a:gdLst>
              <a:gd name="T0" fmla="*/ 2147483647 w 872"/>
              <a:gd name="T1" fmla="*/ 0 h 2453"/>
              <a:gd name="T2" fmla="*/ 2147483647 w 872"/>
              <a:gd name="T3" fmla="*/ 2147483647 h 2453"/>
              <a:gd name="T4" fmla="*/ 2147483647 w 872"/>
              <a:gd name="T5" fmla="*/ 2147483647 h 2453"/>
              <a:gd name="T6" fmla="*/ 2147483647 w 872"/>
              <a:gd name="T7" fmla="*/ 2147483647 h 2453"/>
              <a:gd name="T8" fmla="*/ 2147483647 w 872"/>
              <a:gd name="T9" fmla="*/ 2147483647 h 2453"/>
              <a:gd name="T10" fmla="*/ 2147483647 w 872"/>
              <a:gd name="T11" fmla="*/ 2147483647 h 2453"/>
              <a:gd name="T12" fmla="*/ 2147483647 w 872"/>
              <a:gd name="T13" fmla="*/ 2147483647 h 2453"/>
              <a:gd name="T14" fmla="*/ 2147483647 w 872"/>
              <a:gd name="T15" fmla="*/ 2147483647 h 2453"/>
              <a:gd name="T16" fmla="*/ 2147483647 w 872"/>
              <a:gd name="T17" fmla="*/ 2147483647 h 2453"/>
              <a:gd name="T18" fmla="*/ 2147483647 w 872"/>
              <a:gd name="T19" fmla="*/ 2147483647 h 2453"/>
              <a:gd name="T20" fmla="*/ 2147483647 w 872"/>
              <a:gd name="T21" fmla="*/ 2147483647 h 2453"/>
              <a:gd name="T22" fmla="*/ 2147483647 w 872"/>
              <a:gd name="T23" fmla="*/ 2147483647 h 2453"/>
              <a:gd name="T24" fmla="*/ 2147483647 w 872"/>
              <a:gd name="T25" fmla="*/ 2147483647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57150" cmpd="sng">
            <a:solidFill>
              <a:srgbClr val="009900"/>
            </a:solidFill>
            <a:round/>
            <a:headEnd/>
            <a:tailEnd/>
          </a:ln>
        </p:spPr>
        <p:txBody>
          <a:bodyPr/>
          <a:lstStyle/>
          <a:p>
            <a:endParaRPr lang="en-US"/>
          </a:p>
        </p:txBody>
      </p:sp>
      <p:sp>
        <p:nvSpPr>
          <p:cNvPr id="190507" name="Line 43"/>
          <p:cNvSpPr>
            <a:spLocks noChangeShapeType="1"/>
          </p:cNvSpPr>
          <p:nvPr/>
        </p:nvSpPr>
        <p:spPr bwMode="auto">
          <a:xfrm>
            <a:off x="7762875" y="2482850"/>
            <a:ext cx="0" cy="4014788"/>
          </a:xfrm>
          <a:prstGeom prst="line">
            <a:avLst/>
          </a:prstGeom>
          <a:noFill/>
          <a:ln w="9525">
            <a:solidFill>
              <a:schemeClr val="tx1"/>
            </a:solidFill>
            <a:prstDash val="dash"/>
            <a:round/>
            <a:headEnd/>
            <a:tailEnd/>
          </a:ln>
        </p:spPr>
        <p:txBody>
          <a:bodyPr/>
          <a:lstStyle/>
          <a:p>
            <a:endParaRPr lang="en-US"/>
          </a:p>
        </p:txBody>
      </p:sp>
      <p:sp>
        <p:nvSpPr>
          <p:cNvPr id="190508" name="Line 44"/>
          <p:cNvSpPr>
            <a:spLocks noChangeShapeType="1"/>
          </p:cNvSpPr>
          <p:nvPr/>
        </p:nvSpPr>
        <p:spPr bwMode="auto">
          <a:xfrm>
            <a:off x="7754938" y="4476750"/>
            <a:ext cx="1401762" cy="0"/>
          </a:xfrm>
          <a:prstGeom prst="line">
            <a:avLst/>
          </a:prstGeom>
          <a:noFill/>
          <a:ln w="9525">
            <a:solidFill>
              <a:schemeClr val="tx1"/>
            </a:solidFill>
            <a:prstDash val="dash"/>
            <a:round/>
            <a:headEnd/>
            <a:tailEnd/>
          </a:ln>
        </p:spPr>
        <p:txBody>
          <a:bodyPr/>
          <a:lstStyle/>
          <a:p>
            <a:endParaRPr lang="en-US"/>
          </a:p>
        </p:txBody>
      </p:sp>
      <p:sp>
        <p:nvSpPr>
          <p:cNvPr id="190509" name="Line 45"/>
          <p:cNvSpPr>
            <a:spLocks noChangeShapeType="1"/>
          </p:cNvSpPr>
          <p:nvPr/>
        </p:nvSpPr>
        <p:spPr bwMode="auto">
          <a:xfrm>
            <a:off x="5022850" y="3838575"/>
            <a:ext cx="0" cy="1333500"/>
          </a:xfrm>
          <a:prstGeom prst="line">
            <a:avLst/>
          </a:prstGeom>
          <a:noFill/>
          <a:ln w="9525">
            <a:solidFill>
              <a:schemeClr val="tx1"/>
            </a:solidFill>
            <a:prstDash val="dash"/>
            <a:round/>
            <a:headEnd/>
            <a:tailEnd/>
          </a:ln>
        </p:spPr>
        <p:txBody>
          <a:bodyPr/>
          <a:lstStyle/>
          <a:p>
            <a:endParaRPr lang="en-US"/>
          </a:p>
        </p:txBody>
      </p:sp>
      <p:grpSp>
        <p:nvGrpSpPr>
          <p:cNvPr id="2" name="Group 46"/>
          <p:cNvGrpSpPr>
            <a:grpSpLocks/>
          </p:cNvGrpSpPr>
          <p:nvPr/>
        </p:nvGrpSpPr>
        <p:grpSpPr bwMode="auto">
          <a:xfrm>
            <a:off x="814388" y="4403725"/>
            <a:ext cx="2281237" cy="822325"/>
            <a:chOff x="530" y="2845"/>
            <a:chExt cx="1437" cy="518"/>
          </a:xfrm>
        </p:grpSpPr>
        <p:sp>
          <p:nvSpPr>
            <p:cNvPr id="32827" name="Oval 47"/>
            <p:cNvSpPr>
              <a:spLocks noChangeArrowheads="1"/>
            </p:cNvSpPr>
            <p:nvPr/>
          </p:nvSpPr>
          <p:spPr bwMode="auto">
            <a:xfrm>
              <a:off x="1834" y="3032"/>
              <a:ext cx="56" cy="56"/>
            </a:xfrm>
            <a:prstGeom prst="ellipse">
              <a:avLst/>
            </a:prstGeom>
            <a:solidFill>
              <a:schemeClr val="tx1"/>
            </a:solidFill>
            <a:ln w="9525">
              <a:solidFill>
                <a:schemeClr val="tx1"/>
              </a:solidFill>
              <a:round/>
              <a:headEnd/>
              <a:tailEnd/>
            </a:ln>
          </p:spPr>
          <p:txBody>
            <a:bodyPr wrap="none" anchor="ctr"/>
            <a:lstStyle/>
            <a:p>
              <a:pPr algn="ctr"/>
              <a:endParaRPr lang="en-US" altLang="en-US"/>
            </a:p>
          </p:txBody>
        </p:sp>
        <p:sp>
          <p:nvSpPr>
            <p:cNvPr id="32828" name="Text Box 48"/>
            <p:cNvSpPr txBox="1">
              <a:spLocks noChangeArrowheads="1"/>
            </p:cNvSpPr>
            <p:nvPr/>
          </p:nvSpPr>
          <p:spPr bwMode="auto">
            <a:xfrm>
              <a:off x="530" y="2845"/>
              <a:ext cx="1437" cy="518"/>
            </a:xfrm>
            <a:prstGeom prst="rect">
              <a:avLst/>
            </a:prstGeom>
            <a:noFill/>
            <a:ln w="9525">
              <a:noFill/>
              <a:miter lim="800000"/>
              <a:headEnd/>
              <a:tailEnd/>
            </a:ln>
          </p:spPr>
          <p:txBody>
            <a:bodyPr>
              <a:spAutoFit/>
            </a:bodyPr>
            <a:lstStyle/>
            <a:p>
              <a:r>
                <a:rPr lang="en-US" altLang="en-US" i="1">
                  <a:solidFill>
                    <a:schemeClr val="accent2"/>
                  </a:solidFill>
                </a:rPr>
                <a:t>Constructive interference</a:t>
              </a:r>
            </a:p>
          </p:txBody>
        </p:sp>
      </p:grpSp>
      <p:sp>
        <p:nvSpPr>
          <p:cNvPr id="190513" name="Text Box 49"/>
          <p:cNvSpPr txBox="1">
            <a:spLocks noChangeArrowheads="1"/>
          </p:cNvSpPr>
          <p:nvPr/>
        </p:nvSpPr>
        <p:spPr bwMode="auto">
          <a:xfrm rot="5400000">
            <a:off x="6923882" y="4360069"/>
            <a:ext cx="3668712" cy="457200"/>
          </a:xfrm>
          <a:prstGeom prst="rect">
            <a:avLst/>
          </a:prstGeom>
          <a:noFill/>
          <a:ln w="9525">
            <a:noFill/>
            <a:miter lim="800000"/>
            <a:headEnd/>
            <a:tailEnd/>
          </a:ln>
        </p:spPr>
        <p:txBody>
          <a:bodyPr wrap="none">
            <a:spAutoFit/>
          </a:bodyPr>
          <a:lstStyle/>
          <a:p>
            <a:r>
              <a:rPr lang="en-US" altLang="en-US">
                <a:solidFill>
                  <a:schemeClr val="hlink"/>
                </a:solidFill>
              </a:rPr>
              <a:t>RELATIVE     INTENSITY</a:t>
            </a:r>
          </a:p>
        </p:txBody>
      </p:sp>
      <p:grpSp>
        <p:nvGrpSpPr>
          <p:cNvPr id="3" name="Group 50"/>
          <p:cNvGrpSpPr>
            <a:grpSpLocks/>
          </p:cNvGrpSpPr>
          <p:nvPr/>
        </p:nvGrpSpPr>
        <p:grpSpPr bwMode="auto">
          <a:xfrm>
            <a:off x="812800" y="5429250"/>
            <a:ext cx="2281238" cy="822325"/>
            <a:chOff x="530" y="2845"/>
            <a:chExt cx="1437" cy="518"/>
          </a:xfrm>
        </p:grpSpPr>
        <p:sp>
          <p:nvSpPr>
            <p:cNvPr id="32825" name="Oval 51"/>
            <p:cNvSpPr>
              <a:spLocks noChangeArrowheads="1"/>
            </p:cNvSpPr>
            <p:nvPr/>
          </p:nvSpPr>
          <p:spPr bwMode="auto">
            <a:xfrm>
              <a:off x="1834" y="3032"/>
              <a:ext cx="56" cy="56"/>
            </a:xfrm>
            <a:prstGeom prst="ellipse">
              <a:avLst/>
            </a:prstGeom>
            <a:solidFill>
              <a:srgbClr val="FF00FF"/>
            </a:solidFill>
            <a:ln w="9525">
              <a:solidFill>
                <a:schemeClr val="tx1"/>
              </a:solidFill>
              <a:round/>
              <a:headEnd/>
              <a:tailEnd/>
            </a:ln>
          </p:spPr>
          <p:txBody>
            <a:bodyPr wrap="none" anchor="ctr"/>
            <a:lstStyle/>
            <a:p>
              <a:pPr algn="ctr"/>
              <a:endParaRPr lang="en-US" altLang="en-US"/>
            </a:p>
          </p:txBody>
        </p:sp>
        <p:sp>
          <p:nvSpPr>
            <p:cNvPr id="32826" name="Text Box 52"/>
            <p:cNvSpPr txBox="1">
              <a:spLocks noChangeArrowheads="1"/>
            </p:cNvSpPr>
            <p:nvPr/>
          </p:nvSpPr>
          <p:spPr bwMode="auto">
            <a:xfrm>
              <a:off x="530" y="2845"/>
              <a:ext cx="1437" cy="518"/>
            </a:xfrm>
            <a:prstGeom prst="rect">
              <a:avLst/>
            </a:prstGeom>
            <a:noFill/>
            <a:ln w="9525">
              <a:noFill/>
              <a:miter lim="800000"/>
              <a:headEnd/>
              <a:tailEnd/>
            </a:ln>
          </p:spPr>
          <p:txBody>
            <a:bodyPr>
              <a:spAutoFit/>
            </a:bodyPr>
            <a:lstStyle/>
            <a:p>
              <a:r>
                <a:rPr lang="en-US" altLang="en-US" i="1">
                  <a:solidFill>
                    <a:srgbClr val="CC0099"/>
                  </a:solidFill>
                </a:rPr>
                <a:t>Destructive interference</a:t>
              </a:r>
            </a:p>
          </p:txBody>
        </p:sp>
      </p:grpSp>
      <p:sp>
        <p:nvSpPr>
          <p:cNvPr id="190517" name="Line 53"/>
          <p:cNvSpPr>
            <a:spLocks noChangeShapeType="1"/>
          </p:cNvSpPr>
          <p:nvPr/>
        </p:nvSpPr>
        <p:spPr bwMode="auto">
          <a:xfrm flipV="1">
            <a:off x="5013325" y="4075113"/>
            <a:ext cx="2760663" cy="346075"/>
          </a:xfrm>
          <a:prstGeom prst="line">
            <a:avLst/>
          </a:prstGeom>
          <a:noFill/>
          <a:ln w="9525">
            <a:solidFill>
              <a:srgbClr val="FF00FF"/>
            </a:solidFill>
            <a:round/>
            <a:headEnd/>
            <a:tailEnd type="triangle" w="med" len="med"/>
          </a:ln>
        </p:spPr>
        <p:txBody>
          <a:bodyPr/>
          <a:lstStyle/>
          <a:p>
            <a:endParaRPr lang="en-US"/>
          </a:p>
        </p:txBody>
      </p:sp>
      <p:sp>
        <p:nvSpPr>
          <p:cNvPr id="190518" name="Line 54"/>
          <p:cNvSpPr>
            <a:spLocks noChangeShapeType="1"/>
          </p:cNvSpPr>
          <p:nvPr/>
        </p:nvSpPr>
        <p:spPr bwMode="auto">
          <a:xfrm flipV="1">
            <a:off x="5019675" y="3057525"/>
            <a:ext cx="2714625" cy="1198563"/>
          </a:xfrm>
          <a:prstGeom prst="line">
            <a:avLst/>
          </a:prstGeom>
          <a:noFill/>
          <a:ln w="9525">
            <a:solidFill>
              <a:srgbClr val="FF00FF"/>
            </a:solidFill>
            <a:round/>
            <a:headEnd/>
            <a:tailEnd type="triangle" w="med" len="med"/>
          </a:ln>
        </p:spPr>
        <p:txBody>
          <a:bodyPr/>
          <a:lstStyle/>
          <a:p>
            <a:endParaRPr lang="en-US"/>
          </a:p>
        </p:txBody>
      </p:sp>
      <p:sp>
        <p:nvSpPr>
          <p:cNvPr id="190519" name="Line 55"/>
          <p:cNvSpPr>
            <a:spLocks noChangeShapeType="1"/>
          </p:cNvSpPr>
          <p:nvPr/>
        </p:nvSpPr>
        <p:spPr bwMode="auto">
          <a:xfrm>
            <a:off x="5024438" y="4552950"/>
            <a:ext cx="2733675" cy="347663"/>
          </a:xfrm>
          <a:prstGeom prst="line">
            <a:avLst/>
          </a:prstGeom>
          <a:noFill/>
          <a:ln w="9525">
            <a:solidFill>
              <a:srgbClr val="FF00FF"/>
            </a:solidFill>
            <a:round/>
            <a:headEnd/>
            <a:tailEnd type="triangle" w="med" len="med"/>
          </a:ln>
        </p:spPr>
        <p:txBody>
          <a:bodyPr/>
          <a:lstStyle/>
          <a:p>
            <a:endParaRPr lang="en-US"/>
          </a:p>
        </p:txBody>
      </p:sp>
      <p:sp>
        <p:nvSpPr>
          <p:cNvPr id="190520" name="Line 56"/>
          <p:cNvSpPr>
            <a:spLocks noChangeShapeType="1"/>
          </p:cNvSpPr>
          <p:nvPr/>
        </p:nvSpPr>
        <p:spPr bwMode="auto">
          <a:xfrm>
            <a:off x="5030788" y="4752975"/>
            <a:ext cx="2733675" cy="1250950"/>
          </a:xfrm>
          <a:prstGeom prst="line">
            <a:avLst/>
          </a:prstGeom>
          <a:noFill/>
          <a:ln w="9525">
            <a:solidFill>
              <a:srgbClr val="FF00FF"/>
            </a:solidFill>
            <a:round/>
            <a:headEnd/>
            <a:tailEnd type="triangle" w="med" len="med"/>
          </a:ln>
        </p:spPr>
        <p:txBody>
          <a:bodyPr/>
          <a:lstStyle/>
          <a:p>
            <a:endParaRPr lang="en-US"/>
          </a:p>
        </p:txBody>
      </p:sp>
      <p:sp>
        <p:nvSpPr>
          <p:cNvPr id="33850" name="Line 58"/>
          <p:cNvSpPr>
            <a:spLocks noChangeShapeType="1"/>
          </p:cNvSpPr>
          <p:nvPr/>
        </p:nvSpPr>
        <p:spPr bwMode="auto">
          <a:xfrm>
            <a:off x="3449638" y="2598738"/>
            <a:ext cx="0" cy="3821112"/>
          </a:xfrm>
          <a:prstGeom prst="line">
            <a:avLst/>
          </a:prstGeom>
          <a:noFill/>
          <a:ln w="9525">
            <a:solidFill>
              <a:schemeClr val="tx2"/>
            </a:solidFill>
            <a:prstDash val="dash"/>
            <a:round/>
            <a:headEnd/>
            <a:tailEnd/>
          </a:ln>
        </p:spPr>
        <p:txBody>
          <a:bodyPr/>
          <a:lstStyle/>
          <a:p>
            <a:endParaRPr lang="en-US"/>
          </a:p>
        </p:txBody>
      </p:sp>
      <p:sp>
        <p:nvSpPr>
          <p:cNvPr id="33851" name="Line 59"/>
          <p:cNvSpPr>
            <a:spLocks noChangeShapeType="1"/>
          </p:cNvSpPr>
          <p:nvPr/>
        </p:nvSpPr>
        <p:spPr bwMode="auto">
          <a:xfrm>
            <a:off x="3851275" y="2598738"/>
            <a:ext cx="0" cy="3821112"/>
          </a:xfrm>
          <a:prstGeom prst="line">
            <a:avLst/>
          </a:prstGeom>
          <a:noFill/>
          <a:ln w="9525">
            <a:solidFill>
              <a:schemeClr val="tx2"/>
            </a:solidFill>
            <a:prstDash val="dash"/>
            <a:round/>
            <a:headEnd/>
            <a:tailEnd/>
          </a:ln>
        </p:spPr>
        <p:txBody>
          <a:bodyPr/>
          <a:lstStyle/>
          <a:p>
            <a:endParaRPr lang="en-US"/>
          </a:p>
        </p:txBody>
      </p:sp>
      <p:sp>
        <p:nvSpPr>
          <p:cNvPr id="33852" name="Line 60"/>
          <p:cNvSpPr>
            <a:spLocks noChangeShapeType="1"/>
          </p:cNvSpPr>
          <p:nvPr/>
        </p:nvSpPr>
        <p:spPr bwMode="auto">
          <a:xfrm>
            <a:off x="4260850" y="2598738"/>
            <a:ext cx="0" cy="3821112"/>
          </a:xfrm>
          <a:prstGeom prst="line">
            <a:avLst/>
          </a:prstGeom>
          <a:noFill/>
          <a:ln w="9525">
            <a:solidFill>
              <a:schemeClr val="tx2"/>
            </a:solidFill>
            <a:prstDash val="dash"/>
            <a:round/>
            <a:headEnd/>
            <a:tailEnd/>
          </a:ln>
        </p:spPr>
        <p:txBody>
          <a:bodyPr/>
          <a:lstStyle/>
          <a:p>
            <a:endParaRPr lang="en-US"/>
          </a:p>
        </p:txBody>
      </p:sp>
      <p:sp>
        <p:nvSpPr>
          <p:cNvPr id="33853" name="Line 61"/>
          <p:cNvSpPr>
            <a:spLocks noChangeShapeType="1"/>
          </p:cNvSpPr>
          <p:nvPr/>
        </p:nvSpPr>
        <p:spPr bwMode="auto">
          <a:xfrm>
            <a:off x="4662488" y="2598738"/>
            <a:ext cx="0" cy="3821112"/>
          </a:xfrm>
          <a:prstGeom prst="line">
            <a:avLst/>
          </a:prstGeom>
          <a:noFill/>
          <a:ln w="9525">
            <a:solidFill>
              <a:schemeClr val="tx2"/>
            </a:solidFill>
            <a:prstDash val="dash"/>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0466">
                                            <p:txEl>
                                              <p:pRg st="0" end="0"/>
                                            </p:txEl>
                                          </p:spTgt>
                                        </p:tgtEl>
                                        <p:attrNameLst>
                                          <p:attrName>style.visibility</p:attrName>
                                        </p:attrNameLst>
                                      </p:cBhvr>
                                      <p:to>
                                        <p:strVal val="visible"/>
                                      </p:to>
                                    </p:set>
                                    <p:anim calcmode="lin" valueType="num">
                                      <p:cBhvr additive="base">
                                        <p:cTn id="7" dur="500" fill="hold"/>
                                        <p:tgtEl>
                                          <p:spTgt spid="1904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046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90466">
                                            <p:txEl>
                                              <p:pRg st="1" end="1"/>
                                            </p:txEl>
                                          </p:spTgt>
                                        </p:tgtEl>
                                        <p:attrNameLst>
                                          <p:attrName>style.visibility</p:attrName>
                                        </p:attrNameLst>
                                      </p:cBhvr>
                                      <p:to>
                                        <p:strVal val="visible"/>
                                      </p:to>
                                    </p:set>
                                    <p:anim calcmode="lin" valueType="num">
                                      <p:cBhvr additive="base">
                                        <p:cTn id="13" dur="500" fill="hold"/>
                                        <p:tgtEl>
                                          <p:spTgt spid="19046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04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850"/>
                                        </p:tgtEl>
                                        <p:attrNameLst>
                                          <p:attrName>style.visibility</p:attrName>
                                        </p:attrNameLst>
                                      </p:cBhvr>
                                      <p:to>
                                        <p:strVal val="visible"/>
                                      </p:to>
                                    </p:set>
                                    <p:animEffect transition="in" filter="fade">
                                      <p:cBhvr>
                                        <p:cTn id="19" dur="500"/>
                                        <p:tgtEl>
                                          <p:spTgt spid="33850"/>
                                        </p:tgtEl>
                                      </p:cBhvr>
                                    </p:animEffect>
                                  </p:childTnLst>
                                  <p:subTnLst>
                                    <p:audio>
                                      <p:cMediaNode>
                                        <p:cTn display="0" masterRel="sameClick">
                                          <p:stCondLst>
                                            <p:cond evt="begin" delay="0">
                                              <p:tn val="17"/>
                                            </p:cond>
                                          </p:stCondLst>
                                          <p:endCondLst>
                                            <p:cond evt="onStopAudio" delay="0">
                                              <p:tgtEl>
                                                <p:sldTgt/>
                                              </p:tgtEl>
                                            </p:cond>
                                          </p:endCondLst>
                                        </p:cTn>
                                        <p:tgtEl>
                                          <p:sndTgt r:embed="rId5" name="click.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3851"/>
                                        </p:tgtEl>
                                        <p:attrNameLst>
                                          <p:attrName>style.visibility</p:attrName>
                                        </p:attrNameLst>
                                      </p:cBhvr>
                                      <p:to>
                                        <p:strVal val="visible"/>
                                      </p:to>
                                    </p:set>
                                    <p:animEffect transition="in" filter="fade">
                                      <p:cBhvr>
                                        <p:cTn id="24" dur="500"/>
                                        <p:tgtEl>
                                          <p:spTgt spid="33851"/>
                                        </p:tgtEl>
                                      </p:cBhvr>
                                    </p:animEffect>
                                  </p:childTnLst>
                                  <p:subTnLst>
                                    <p:audio>
                                      <p:cMediaNode>
                                        <p:cTn display="0" masterRel="sameClick">
                                          <p:stCondLst>
                                            <p:cond evt="begin" delay="0">
                                              <p:tn val="22"/>
                                            </p:cond>
                                          </p:stCondLst>
                                          <p:endCondLst>
                                            <p:cond evt="onStopAudio" delay="0">
                                              <p:tgtEl>
                                                <p:sldTgt/>
                                              </p:tgtEl>
                                            </p:cond>
                                          </p:endCondLst>
                                        </p:cTn>
                                        <p:tgtEl>
                                          <p:sndTgt r:embed="rId5" name="click.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3852"/>
                                        </p:tgtEl>
                                        <p:attrNameLst>
                                          <p:attrName>style.visibility</p:attrName>
                                        </p:attrNameLst>
                                      </p:cBhvr>
                                      <p:to>
                                        <p:strVal val="visible"/>
                                      </p:to>
                                    </p:set>
                                    <p:animEffect transition="in" filter="fade">
                                      <p:cBhvr>
                                        <p:cTn id="29" dur="500"/>
                                        <p:tgtEl>
                                          <p:spTgt spid="33852"/>
                                        </p:tgtEl>
                                      </p:cBhvr>
                                    </p:animEffect>
                                  </p:childTnLst>
                                  <p:subTnLst>
                                    <p:audio>
                                      <p:cMediaNode>
                                        <p:cTn display="0" masterRel="sameClick">
                                          <p:stCondLst>
                                            <p:cond evt="begin" delay="0">
                                              <p:tn val="27"/>
                                            </p:cond>
                                          </p:stCondLst>
                                          <p:endCondLst>
                                            <p:cond evt="onStopAudio" delay="0">
                                              <p:tgtEl>
                                                <p:sldTgt/>
                                              </p:tgtEl>
                                            </p:cond>
                                          </p:endCondLst>
                                        </p:cTn>
                                        <p:tgtEl>
                                          <p:sndTgt r:embed="rId5" name="click.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3853"/>
                                        </p:tgtEl>
                                        <p:attrNameLst>
                                          <p:attrName>style.visibility</p:attrName>
                                        </p:attrNameLst>
                                      </p:cBhvr>
                                      <p:to>
                                        <p:strVal val="visible"/>
                                      </p:to>
                                    </p:set>
                                    <p:animEffect transition="in" filter="fade">
                                      <p:cBhvr>
                                        <p:cTn id="34" dur="500"/>
                                        <p:tgtEl>
                                          <p:spTgt spid="33853"/>
                                        </p:tgtEl>
                                      </p:cBhvr>
                                    </p:animEffect>
                                  </p:childTnLst>
                                  <p:subTnLst>
                                    <p:audio>
                                      <p:cMediaNode>
                                        <p:cTn display="0" masterRel="sameClick">
                                          <p:stCondLst>
                                            <p:cond evt="begin" delay="0">
                                              <p:tn val="32"/>
                                            </p:cond>
                                          </p:stCondLst>
                                          <p:endCondLst>
                                            <p:cond evt="onStopAudio" delay="0">
                                              <p:tgtEl>
                                                <p:sldTgt/>
                                              </p:tgtEl>
                                            </p:cond>
                                          </p:endCondLst>
                                        </p:cTn>
                                        <p:tgtEl>
                                          <p:sndTgt r:embed="rId5" name="click.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90509"/>
                                        </p:tgtEl>
                                        <p:attrNameLst>
                                          <p:attrName>style.visibility</p:attrName>
                                        </p:attrNameLst>
                                      </p:cBhvr>
                                      <p:to>
                                        <p:strVal val="visible"/>
                                      </p:to>
                                    </p:set>
                                    <p:animEffect transition="in" filter="wipe(down)">
                                      <p:cBhvr>
                                        <p:cTn id="39" dur="500"/>
                                        <p:tgtEl>
                                          <p:spTgt spid="190509"/>
                                        </p:tgtEl>
                                      </p:cBhvr>
                                    </p:animEffect>
                                  </p:childTnLst>
                                  <p:subTnLst>
                                    <p:audio>
                                      <p:cMediaNode>
                                        <p:cTn display="0" masterRel="sameClick">
                                          <p:stCondLst>
                                            <p:cond evt="begin" delay="0">
                                              <p:tn val="37"/>
                                            </p:cond>
                                          </p:stCondLst>
                                          <p:endCondLst>
                                            <p:cond evt="onStopAudio" delay="0">
                                              <p:tgtEl>
                                                <p:sldTgt/>
                                              </p:tgtEl>
                                            </p:cond>
                                          </p:endCondLst>
                                        </p:cTn>
                                        <p:tgtEl>
                                          <p:sndTgt r:embed="rId6" name="cashreg.wav"/>
                                        </p:tgtEl>
                                      </p:cMediaNode>
                                    </p:audio>
                                  </p:subTnLst>
                                </p:cTn>
                              </p:par>
                              <p:par>
                                <p:cTn id="40" presetID="53" presetClass="entr" presetSubtype="0" fill="hold" grpId="0" nodeType="withEffect">
                                  <p:stCondLst>
                                    <p:cond delay="0"/>
                                  </p:stCondLst>
                                  <p:childTnLst>
                                    <p:set>
                                      <p:cBhvr>
                                        <p:cTn id="41" dur="1" fill="hold">
                                          <p:stCondLst>
                                            <p:cond delay="0"/>
                                          </p:stCondLst>
                                        </p:cTn>
                                        <p:tgtEl>
                                          <p:spTgt spid="190476"/>
                                        </p:tgtEl>
                                        <p:attrNameLst>
                                          <p:attrName>style.visibility</p:attrName>
                                        </p:attrNameLst>
                                      </p:cBhvr>
                                      <p:to>
                                        <p:strVal val="visible"/>
                                      </p:to>
                                    </p:set>
                                    <p:anim calcmode="lin" valueType="num">
                                      <p:cBhvr>
                                        <p:cTn id="42" dur="500" fill="hold"/>
                                        <p:tgtEl>
                                          <p:spTgt spid="190476"/>
                                        </p:tgtEl>
                                        <p:attrNameLst>
                                          <p:attrName>ppt_w</p:attrName>
                                        </p:attrNameLst>
                                      </p:cBhvr>
                                      <p:tavLst>
                                        <p:tav tm="0">
                                          <p:val>
                                            <p:fltVal val="0"/>
                                          </p:val>
                                        </p:tav>
                                        <p:tav tm="100000">
                                          <p:val>
                                            <p:strVal val="#ppt_w"/>
                                          </p:val>
                                        </p:tav>
                                      </p:tavLst>
                                    </p:anim>
                                    <p:anim calcmode="lin" valueType="num">
                                      <p:cBhvr>
                                        <p:cTn id="43" dur="500" fill="hold"/>
                                        <p:tgtEl>
                                          <p:spTgt spid="190476"/>
                                        </p:tgtEl>
                                        <p:attrNameLst>
                                          <p:attrName>ppt_h</p:attrName>
                                        </p:attrNameLst>
                                      </p:cBhvr>
                                      <p:tavLst>
                                        <p:tav tm="0">
                                          <p:val>
                                            <p:fltVal val="0"/>
                                          </p:val>
                                        </p:tav>
                                        <p:tav tm="100000">
                                          <p:val>
                                            <p:strVal val="#ppt_h"/>
                                          </p:val>
                                        </p:tav>
                                      </p:tavLst>
                                    </p:anim>
                                    <p:animEffect transition="in" filter="fade">
                                      <p:cBhvr>
                                        <p:cTn id="44" dur="500"/>
                                        <p:tgtEl>
                                          <p:spTgt spid="190476"/>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190477"/>
                                        </p:tgtEl>
                                        <p:attrNameLst>
                                          <p:attrName>style.visibility</p:attrName>
                                        </p:attrNameLst>
                                      </p:cBhvr>
                                      <p:to>
                                        <p:strVal val="visible"/>
                                      </p:to>
                                    </p:set>
                                    <p:anim calcmode="lin" valueType="num">
                                      <p:cBhvr>
                                        <p:cTn id="47" dur="500" fill="hold"/>
                                        <p:tgtEl>
                                          <p:spTgt spid="190477"/>
                                        </p:tgtEl>
                                        <p:attrNameLst>
                                          <p:attrName>ppt_w</p:attrName>
                                        </p:attrNameLst>
                                      </p:cBhvr>
                                      <p:tavLst>
                                        <p:tav tm="0">
                                          <p:val>
                                            <p:fltVal val="0"/>
                                          </p:val>
                                        </p:tav>
                                        <p:tav tm="100000">
                                          <p:val>
                                            <p:strVal val="#ppt_w"/>
                                          </p:val>
                                        </p:tav>
                                      </p:tavLst>
                                    </p:anim>
                                    <p:anim calcmode="lin" valueType="num">
                                      <p:cBhvr>
                                        <p:cTn id="48" dur="500" fill="hold"/>
                                        <p:tgtEl>
                                          <p:spTgt spid="190477"/>
                                        </p:tgtEl>
                                        <p:attrNameLst>
                                          <p:attrName>ppt_h</p:attrName>
                                        </p:attrNameLst>
                                      </p:cBhvr>
                                      <p:tavLst>
                                        <p:tav tm="0">
                                          <p:val>
                                            <p:fltVal val="0"/>
                                          </p:val>
                                        </p:tav>
                                        <p:tav tm="100000">
                                          <p:val>
                                            <p:strVal val="#ppt_h"/>
                                          </p:val>
                                        </p:tav>
                                      </p:tavLst>
                                    </p:anim>
                                    <p:animEffect transition="in" filter="fade">
                                      <p:cBhvr>
                                        <p:cTn id="49" dur="500"/>
                                        <p:tgtEl>
                                          <p:spTgt spid="190477"/>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90469"/>
                                        </p:tgtEl>
                                        <p:attrNameLst>
                                          <p:attrName>style.visibility</p:attrName>
                                        </p:attrNameLst>
                                      </p:cBhvr>
                                      <p:to>
                                        <p:strVal val="visible"/>
                                      </p:to>
                                    </p:set>
                                    <p:animEffect transition="in" filter="fade">
                                      <p:cBhvr>
                                        <p:cTn id="54" dur="2000"/>
                                        <p:tgtEl>
                                          <p:spTgt spid="190469"/>
                                        </p:tgtEl>
                                      </p:cBhvr>
                                    </p:animEffect>
                                  </p:childTnLst>
                                  <p:subTnLst>
                                    <p:audio>
                                      <p:cMediaNode>
                                        <p:cTn display="0" masterRel="sameClick">
                                          <p:stCondLst>
                                            <p:cond evt="begin" delay="0">
                                              <p:tn val="52"/>
                                            </p:cond>
                                          </p:stCondLst>
                                          <p:endCondLst>
                                            <p:cond evt="onStopAudio" delay="0">
                                              <p:tgtEl>
                                                <p:sldTgt/>
                                              </p:tgtEl>
                                            </p:cond>
                                          </p:endCondLst>
                                        </p:cTn>
                                        <p:tgtEl>
                                          <p:sndTgt r:embed="rId5" name="click.wav"/>
                                        </p:tgtEl>
                                      </p:cMediaNode>
                                    </p:audio>
                                  </p:subTnLst>
                                </p:cTn>
                              </p:par>
                              <p:par>
                                <p:cTn id="55" presetID="10" presetClass="entr" presetSubtype="0" fill="hold" grpId="0" nodeType="withEffect">
                                  <p:stCondLst>
                                    <p:cond delay="0"/>
                                  </p:stCondLst>
                                  <p:childTnLst>
                                    <p:set>
                                      <p:cBhvr>
                                        <p:cTn id="56" dur="1" fill="hold">
                                          <p:stCondLst>
                                            <p:cond delay="0"/>
                                          </p:stCondLst>
                                        </p:cTn>
                                        <p:tgtEl>
                                          <p:spTgt spid="190473"/>
                                        </p:tgtEl>
                                        <p:attrNameLst>
                                          <p:attrName>style.visibility</p:attrName>
                                        </p:attrNameLst>
                                      </p:cBhvr>
                                      <p:to>
                                        <p:strVal val="visible"/>
                                      </p:to>
                                    </p:set>
                                    <p:animEffect transition="in" filter="fade">
                                      <p:cBhvr>
                                        <p:cTn id="57" dur="2000"/>
                                        <p:tgtEl>
                                          <p:spTgt spid="190473"/>
                                        </p:tgtEl>
                                      </p:cBhvr>
                                    </p:animEffect>
                                  </p:childTnLst>
                                  <p:subTnLst>
                                    <p:audio>
                                      <p:cMediaNode>
                                        <p:cTn display="0" masterRel="sameClick">
                                          <p:stCondLst>
                                            <p:cond evt="begin" delay="0">
                                              <p:tn val="55"/>
                                            </p:cond>
                                          </p:stCondLst>
                                          <p:endCondLst>
                                            <p:cond evt="onStopAudio" delay="0">
                                              <p:tgtEl>
                                                <p:sldTgt/>
                                              </p:tgtEl>
                                            </p:cond>
                                          </p:endCondLst>
                                        </p:cTn>
                                        <p:tgtEl>
                                          <p:sndTgt r:embed="rId5" name="click.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0468"/>
                                        </p:tgtEl>
                                        <p:attrNameLst>
                                          <p:attrName>style.visibility</p:attrName>
                                        </p:attrNameLst>
                                      </p:cBhvr>
                                      <p:to>
                                        <p:strVal val="visible"/>
                                      </p:to>
                                    </p:set>
                                    <p:animEffect transition="in" filter="fade">
                                      <p:cBhvr>
                                        <p:cTn id="62" dur="500"/>
                                        <p:tgtEl>
                                          <p:spTgt spid="190468"/>
                                        </p:tgtEl>
                                      </p:cBhvr>
                                    </p:animEffect>
                                  </p:childTnLst>
                                  <p:subTnLst>
                                    <p:audio>
                                      <p:cMediaNode>
                                        <p:cTn display="0" masterRel="sameClick">
                                          <p:stCondLst>
                                            <p:cond evt="begin" delay="0">
                                              <p:tn val="60"/>
                                            </p:cond>
                                          </p:stCondLst>
                                          <p:endCondLst>
                                            <p:cond evt="onStopAudio" delay="0">
                                              <p:tgtEl>
                                                <p:sldTgt/>
                                              </p:tgtEl>
                                            </p:cond>
                                          </p:endCondLst>
                                        </p:cTn>
                                        <p:tgtEl>
                                          <p:sndTgt r:embed="rId5" name="click.wav"/>
                                        </p:tgtEl>
                                      </p:cMediaNode>
                                    </p:audio>
                                  </p:subTnLst>
                                </p:cTn>
                              </p:par>
                              <p:par>
                                <p:cTn id="63" presetID="10" presetClass="entr" presetSubtype="0" fill="hold" grpId="0" nodeType="withEffect">
                                  <p:stCondLst>
                                    <p:cond delay="0"/>
                                  </p:stCondLst>
                                  <p:childTnLst>
                                    <p:set>
                                      <p:cBhvr>
                                        <p:cTn id="64" dur="1" fill="hold">
                                          <p:stCondLst>
                                            <p:cond delay="0"/>
                                          </p:stCondLst>
                                        </p:cTn>
                                        <p:tgtEl>
                                          <p:spTgt spid="190472"/>
                                        </p:tgtEl>
                                        <p:attrNameLst>
                                          <p:attrName>style.visibility</p:attrName>
                                        </p:attrNameLst>
                                      </p:cBhvr>
                                      <p:to>
                                        <p:strVal val="visible"/>
                                      </p:to>
                                    </p:set>
                                    <p:animEffect transition="in" filter="fade">
                                      <p:cBhvr>
                                        <p:cTn id="65" dur="500"/>
                                        <p:tgtEl>
                                          <p:spTgt spid="190472"/>
                                        </p:tgtEl>
                                      </p:cBhvr>
                                    </p:animEffect>
                                  </p:childTnLst>
                                  <p:subTnLst>
                                    <p:audio>
                                      <p:cMediaNode>
                                        <p:cTn display="0" masterRel="sameClick">
                                          <p:stCondLst>
                                            <p:cond evt="begin" delay="0">
                                              <p:tn val="63"/>
                                            </p:cond>
                                          </p:stCondLst>
                                          <p:endCondLst>
                                            <p:cond evt="onStopAudio" delay="0">
                                              <p:tgtEl>
                                                <p:sldTgt/>
                                              </p:tgtEl>
                                            </p:cond>
                                          </p:endCondLst>
                                        </p:cTn>
                                        <p:tgtEl>
                                          <p:sndTgt r:embed="rId5" name="click.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90470"/>
                                        </p:tgtEl>
                                        <p:attrNameLst>
                                          <p:attrName>style.visibility</p:attrName>
                                        </p:attrNameLst>
                                      </p:cBhvr>
                                      <p:to>
                                        <p:strVal val="visible"/>
                                      </p:to>
                                    </p:set>
                                    <p:animEffect transition="in" filter="fade">
                                      <p:cBhvr>
                                        <p:cTn id="70" dur="500"/>
                                        <p:tgtEl>
                                          <p:spTgt spid="190470"/>
                                        </p:tgtEl>
                                      </p:cBhvr>
                                    </p:animEffect>
                                  </p:childTnLst>
                                  <p:subTnLst>
                                    <p:audio>
                                      <p:cMediaNode>
                                        <p:cTn display="0" masterRel="sameClick">
                                          <p:stCondLst>
                                            <p:cond evt="begin" delay="0">
                                              <p:tn val="68"/>
                                            </p:cond>
                                          </p:stCondLst>
                                          <p:endCondLst>
                                            <p:cond evt="onStopAudio" delay="0">
                                              <p:tgtEl>
                                                <p:sldTgt/>
                                              </p:tgtEl>
                                            </p:cond>
                                          </p:endCondLst>
                                        </p:cTn>
                                        <p:tgtEl>
                                          <p:sndTgt r:embed="rId5" name="click.wav"/>
                                        </p:tgtEl>
                                      </p:cMediaNode>
                                    </p:audio>
                                  </p:subTnLst>
                                </p:cTn>
                              </p:par>
                              <p:par>
                                <p:cTn id="71" presetID="10" presetClass="entr" presetSubtype="0" fill="hold" grpId="0" nodeType="withEffect">
                                  <p:stCondLst>
                                    <p:cond delay="0"/>
                                  </p:stCondLst>
                                  <p:childTnLst>
                                    <p:set>
                                      <p:cBhvr>
                                        <p:cTn id="72" dur="1" fill="hold">
                                          <p:stCondLst>
                                            <p:cond delay="0"/>
                                          </p:stCondLst>
                                        </p:cTn>
                                        <p:tgtEl>
                                          <p:spTgt spid="190474"/>
                                        </p:tgtEl>
                                        <p:attrNameLst>
                                          <p:attrName>style.visibility</p:attrName>
                                        </p:attrNameLst>
                                      </p:cBhvr>
                                      <p:to>
                                        <p:strVal val="visible"/>
                                      </p:to>
                                    </p:set>
                                    <p:animEffect transition="in" filter="fade">
                                      <p:cBhvr>
                                        <p:cTn id="73" dur="500"/>
                                        <p:tgtEl>
                                          <p:spTgt spid="190474"/>
                                        </p:tgtEl>
                                      </p:cBhvr>
                                    </p:animEffect>
                                  </p:childTnLst>
                                  <p:subTnLst>
                                    <p:audio>
                                      <p:cMediaNode>
                                        <p:cTn display="0" masterRel="sameClick">
                                          <p:stCondLst>
                                            <p:cond evt="begin" delay="0">
                                              <p:tn val="71"/>
                                            </p:cond>
                                          </p:stCondLst>
                                          <p:endCondLst>
                                            <p:cond evt="onStopAudio" delay="0">
                                              <p:tgtEl>
                                                <p:sldTgt/>
                                              </p:tgtEl>
                                            </p:cond>
                                          </p:endCondLst>
                                        </p:cTn>
                                        <p:tgtEl>
                                          <p:sndTgt r:embed="rId5" name="click.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53" presetClass="entr" presetSubtype="0" fill="hold" nodeType="clickEffect">
                                  <p:stCondLst>
                                    <p:cond delay="0"/>
                                  </p:stCondLst>
                                  <p:childTnLst>
                                    <p:set>
                                      <p:cBhvr>
                                        <p:cTn id="77" dur="1" fill="hold">
                                          <p:stCondLst>
                                            <p:cond delay="0"/>
                                          </p:stCondLst>
                                        </p:cTn>
                                        <p:tgtEl>
                                          <p:spTgt spid="2"/>
                                        </p:tgtEl>
                                        <p:attrNameLst>
                                          <p:attrName>style.visibility</p:attrName>
                                        </p:attrNameLst>
                                      </p:cBhvr>
                                      <p:to>
                                        <p:strVal val="visible"/>
                                      </p:to>
                                    </p:set>
                                    <p:anim calcmode="lin" valueType="num">
                                      <p:cBhvr>
                                        <p:cTn id="78" dur="500" fill="hold"/>
                                        <p:tgtEl>
                                          <p:spTgt spid="2"/>
                                        </p:tgtEl>
                                        <p:attrNameLst>
                                          <p:attrName>ppt_w</p:attrName>
                                        </p:attrNameLst>
                                      </p:cBhvr>
                                      <p:tavLst>
                                        <p:tav tm="0">
                                          <p:val>
                                            <p:fltVal val="0"/>
                                          </p:val>
                                        </p:tav>
                                        <p:tav tm="100000">
                                          <p:val>
                                            <p:strVal val="#ppt_w"/>
                                          </p:val>
                                        </p:tav>
                                      </p:tavLst>
                                    </p:anim>
                                    <p:anim calcmode="lin" valueType="num">
                                      <p:cBhvr>
                                        <p:cTn id="79" dur="500" fill="hold"/>
                                        <p:tgtEl>
                                          <p:spTgt spid="2"/>
                                        </p:tgtEl>
                                        <p:attrNameLst>
                                          <p:attrName>ppt_h</p:attrName>
                                        </p:attrNameLst>
                                      </p:cBhvr>
                                      <p:tavLst>
                                        <p:tav tm="0">
                                          <p:val>
                                            <p:fltVal val="0"/>
                                          </p:val>
                                        </p:tav>
                                        <p:tav tm="100000">
                                          <p:val>
                                            <p:strVal val="#ppt_h"/>
                                          </p:val>
                                        </p:tav>
                                      </p:tavLst>
                                    </p:anim>
                                    <p:animEffect transition="in" filter="fade">
                                      <p:cBhvr>
                                        <p:cTn id="80" dur="500"/>
                                        <p:tgtEl>
                                          <p:spTgt spid="2"/>
                                        </p:tgtEl>
                                      </p:cBhvr>
                                    </p:animEffect>
                                  </p:childTnLst>
                                  <p:subTnLst>
                                    <p:audio>
                                      <p:cMediaNode>
                                        <p:cTn display="0" masterRel="sameClick">
                                          <p:stCondLst>
                                            <p:cond evt="begin" delay="0">
                                              <p:tn val="76"/>
                                            </p:cond>
                                          </p:stCondLst>
                                          <p:endCondLst>
                                            <p:cond evt="onStopAudio" delay="0">
                                              <p:tgtEl>
                                                <p:sldTgt/>
                                              </p:tgtEl>
                                            </p:cond>
                                          </p:endCondLst>
                                        </p:cTn>
                                        <p:tgtEl>
                                          <p:sndTgt r:embed="rId3" name="camera.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90480"/>
                                        </p:tgtEl>
                                        <p:attrNameLst>
                                          <p:attrName>style.visibility</p:attrName>
                                        </p:attrNameLst>
                                      </p:cBhvr>
                                      <p:to>
                                        <p:strVal val="visible"/>
                                      </p:to>
                                    </p:set>
                                    <p:animEffect transition="in" filter="fade">
                                      <p:cBhvr>
                                        <p:cTn id="85" dur="500"/>
                                        <p:tgtEl>
                                          <p:spTgt spid="190480"/>
                                        </p:tgtEl>
                                      </p:cBhvr>
                                    </p:animEffect>
                                  </p:childTnLst>
                                  <p:subTnLst>
                                    <p:audio>
                                      <p:cMediaNode>
                                        <p:cTn display="0" masterRel="sameClick">
                                          <p:stCondLst>
                                            <p:cond evt="begin" delay="0">
                                              <p:tn val="83"/>
                                            </p:cond>
                                          </p:stCondLst>
                                          <p:endCondLst>
                                            <p:cond evt="onStopAudio" delay="0">
                                              <p:tgtEl>
                                                <p:sldTgt/>
                                              </p:tgtEl>
                                            </p:cond>
                                          </p:endCondLst>
                                        </p:cTn>
                                        <p:tgtEl>
                                          <p:sndTgt r:embed="rId3" name="camera.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90471"/>
                                        </p:tgtEl>
                                        <p:attrNameLst>
                                          <p:attrName>style.visibility</p:attrName>
                                        </p:attrNameLst>
                                      </p:cBhvr>
                                      <p:to>
                                        <p:strVal val="visible"/>
                                      </p:to>
                                    </p:set>
                                    <p:animEffect transition="in" filter="fade">
                                      <p:cBhvr>
                                        <p:cTn id="90" dur="500"/>
                                        <p:tgtEl>
                                          <p:spTgt spid="190471"/>
                                        </p:tgtEl>
                                      </p:cBhvr>
                                    </p:animEffect>
                                  </p:childTnLst>
                                  <p:subTnLst>
                                    <p:audio>
                                      <p:cMediaNode>
                                        <p:cTn display="0" masterRel="sameClick">
                                          <p:stCondLst>
                                            <p:cond evt="begin" delay="0">
                                              <p:tn val="88"/>
                                            </p:cond>
                                          </p:stCondLst>
                                          <p:endCondLst>
                                            <p:cond evt="onStopAudio" delay="0">
                                              <p:tgtEl>
                                                <p:sldTgt/>
                                              </p:tgtEl>
                                            </p:cond>
                                          </p:endCondLst>
                                        </p:cTn>
                                        <p:tgtEl>
                                          <p:sndTgt r:embed="rId5" name="click.wav"/>
                                        </p:tgtEl>
                                      </p:cMediaNode>
                                    </p:audio>
                                  </p:subTnLst>
                                </p:cTn>
                              </p:par>
                              <p:par>
                                <p:cTn id="91" presetID="10" presetClass="entr" presetSubtype="0" fill="hold" grpId="0" nodeType="withEffect">
                                  <p:stCondLst>
                                    <p:cond delay="0"/>
                                  </p:stCondLst>
                                  <p:childTnLst>
                                    <p:set>
                                      <p:cBhvr>
                                        <p:cTn id="92" dur="1" fill="hold">
                                          <p:stCondLst>
                                            <p:cond delay="0"/>
                                          </p:stCondLst>
                                        </p:cTn>
                                        <p:tgtEl>
                                          <p:spTgt spid="190475"/>
                                        </p:tgtEl>
                                        <p:attrNameLst>
                                          <p:attrName>style.visibility</p:attrName>
                                        </p:attrNameLst>
                                      </p:cBhvr>
                                      <p:to>
                                        <p:strVal val="visible"/>
                                      </p:to>
                                    </p:set>
                                    <p:animEffect transition="in" filter="fade">
                                      <p:cBhvr>
                                        <p:cTn id="93" dur="500"/>
                                        <p:tgtEl>
                                          <p:spTgt spid="190475"/>
                                        </p:tgtEl>
                                      </p:cBhvr>
                                    </p:animEffect>
                                  </p:childTnLst>
                                  <p:subTnLst>
                                    <p:audio>
                                      <p:cMediaNode>
                                        <p:cTn display="0" masterRel="sameClick">
                                          <p:stCondLst>
                                            <p:cond evt="begin" delay="0">
                                              <p:tn val="91"/>
                                            </p:cond>
                                          </p:stCondLst>
                                          <p:endCondLst>
                                            <p:cond evt="onStopAudio" delay="0">
                                              <p:tgtEl>
                                                <p:sldTgt/>
                                              </p:tgtEl>
                                            </p:cond>
                                          </p:endCondLst>
                                        </p:cTn>
                                        <p:tgtEl>
                                          <p:sndTgt r:embed="rId5" name="click.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53" presetClass="entr" presetSubtype="0" fill="hold" nodeType="clickEffect">
                                  <p:stCondLst>
                                    <p:cond delay="0"/>
                                  </p:stCondLst>
                                  <p:childTnLst>
                                    <p:set>
                                      <p:cBhvr>
                                        <p:cTn id="97" dur="1" fill="hold">
                                          <p:stCondLst>
                                            <p:cond delay="0"/>
                                          </p:stCondLst>
                                        </p:cTn>
                                        <p:tgtEl>
                                          <p:spTgt spid="3"/>
                                        </p:tgtEl>
                                        <p:attrNameLst>
                                          <p:attrName>style.visibility</p:attrName>
                                        </p:attrNameLst>
                                      </p:cBhvr>
                                      <p:to>
                                        <p:strVal val="visible"/>
                                      </p:to>
                                    </p:set>
                                    <p:anim calcmode="lin" valueType="num">
                                      <p:cBhvr>
                                        <p:cTn id="98" dur="500" fill="hold"/>
                                        <p:tgtEl>
                                          <p:spTgt spid="3"/>
                                        </p:tgtEl>
                                        <p:attrNameLst>
                                          <p:attrName>ppt_w</p:attrName>
                                        </p:attrNameLst>
                                      </p:cBhvr>
                                      <p:tavLst>
                                        <p:tav tm="0">
                                          <p:val>
                                            <p:fltVal val="0"/>
                                          </p:val>
                                        </p:tav>
                                        <p:tav tm="100000">
                                          <p:val>
                                            <p:strVal val="#ppt_w"/>
                                          </p:val>
                                        </p:tav>
                                      </p:tavLst>
                                    </p:anim>
                                    <p:anim calcmode="lin" valueType="num">
                                      <p:cBhvr>
                                        <p:cTn id="99" dur="500" fill="hold"/>
                                        <p:tgtEl>
                                          <p:spTgt spid="3"/>
                                        </p:tgtEl>
                                        <p:attrNameLst>
                                          <p:attrName>ppt_h</p:attrName>
                                        </p:attrNameLst>
                                      </p:cBhvr>
                                      <p:tavLst>
                                        <p:tav tm="0">
                                          <p:val>
                                            <p:fltVal val="0"/>
                                          </p:val>
                                        </p:tav>
                                        <p:tav tm="100000">
                                          <p:val>
                                            <p:strVal val="#ppt_h"/>
                                          </p:val>
                                        </p:tav>
                                      </p:tavLst>
                                    </p:anim>
                                    <p:animEffect transition="in" filter="fade">
                                      <p:cBhvr>
                                        <p:cTn id="100" dur="500"/>
                                        <p:tgtEl>
                                          <p:spTgt spid="3"/>
                                        </p:tgtEl>
                                      </p:cBhvr>
                                    </p:animEffect>
                                  </p:childTnLst>
                                  <p:subTnLst>
                                    <p:audio>
                                      <p:cMediaNode>
                                        <p:cTn display="0" masterRel="sameClick">
                                          <p:stCondLst>
                                            <p:cond evt="begin" delay="0">
                                              <p:tn val="96"/>
                                            </p:cond>
                                          </p:stCondLst>
                                          <p:endCondLst>
                                            <p:cond evt="onStopAudio" delay="0">
                                              <p:tgtEl>
                                                <p:sldTgt/>
                                              </p:tgtEl>
                                            </p:cond>
                                          </p:endCondLst>
                                        </p:cTn>
                                        <p:tgtEl>
                                          <p:sndTgt r:embed="rId3" name="camera.wav"/>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90481"/>
                                        </p:tgtEl>
                                        <p:attrNameLst>
                                          <p:attrName>style.visibility</p:attrName>
                                        </p:attrNameLst>
                                      </p:cBhvr>
                                      <p:to>
                                        <p:strVal val="visible"/>
                                      </p:to>
                                    </p:set>
                                    <p:animEffect transition="in" filter="fade">
                                      <p:cBhvr>
                                        <p:cTn id="105" dur="500"/>
                                        <p:tgtEl>
                                          <p:spTgt spid="190481"/>
                                        </p:tgtEl>
                                      </p:cBhvr>
                                    </p:animEffect>
                                  </p:childTnLst>
                                  <p:subTnLst>
                                    <p:audio>
                                      <p:cMediaNode>
                                        <p:cTn display="0" masterRel="sameClick">
                                          <p:stCondLst>
                                            <p:cond evt="begin" delay="0">
                                              <p:tn val="103"/>
                                            </p:cond>
                                          </p:stCondLst>
                                          <p:endCondLst>
                                            <p:cond evt="onStopAudio" delay="0">
                                              <p:tgtEl>
                                                <p:sldTgt/>
                                              </p:tgtEl>
                                            </p:cond>
                                          </p:endCondLst>
                                        </p:cTn>
                                        <p:tgtEl>
                                          <p:sndTgt r:embed="rId3" name="camera.wav"/>
                                        </p:tgtEl>
                                      </p:cMediaNode>
                                    </p:audio>
                                  </p:subTnLst>
                                </p:cTn>
                              </p:par>
                            </p:childTnLst>
                          </p:cTn>
                        </p:par>
                      </p:childTnLst>
                    </p:cTn>
                  </p:par>
                  <p:par>
                    <p:cTn id="106" fill="hold" nodeType="clickPar">
                      <p:stCondLst>
                        <p:cond delay="indefinite"/>
                      </p:stCondLst>
                      <p:childTnLst>
                        <p:par>
                          <p:cTn id="107" fill="hold" nodeType="withGroup">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190482"/>
                                        </p:tgtEl>
                                        <p:attrNameLst>
                                          <p:attrName>style.visibility</p:attrName>
                                        </p:attrNameLst>
                                      </p:cBhvr>
                                      <p:to>
                                        <p:strVal val="visible"/>
                                      </p:to>
                                    </p:set>
                                    <p:animEffect transition="in" filter="fade">
                                      <p:cBhvr>
                                        <p:cTn id="110" dur="500"/>
                                        <p:tgtEl>
                                          <p:spTgt spid="190482"/>
                                        </p:tgtEl>
                                      </p:cBhvr>
                                    </p:animEffect>
                                  </p:childTnLst>
                                  <p:subTnLst>
                                    <p:audio>
                                      <p:cMediaNode>
                                        <p:cTn display="0" masterRel="sameClick">
                                          <p:stCondLst>
                                            <p:cond evt="begin" delay="0">
                                              <p:tn val="108"/>
                                            </p:cond>
                                          </p:stCondLst>
                                          <p:endCondLst>
                                            <p:cond evt="onStopAudio" delay="0">
                                              <p:tgtEl>
                                                <p:sldTgt/>
                                              </p:tgtEl>
                                            </p:cond>
                                          </p:endCondLst>
                                        </p:cTn>
                                        <p:tgtEl>
                                          <p:sndTgt r:embed="rId3" name="camera.wav"/>
                                        </p:tgtEl>
                                      </p:cMediaNode>
                                    </p:audio>
                                  </p:subTnLst>
                                </p:cTn>
                              </p:par>
                            </p:childTnLst>
                          </p:cTn>
                        </p:par>
                      </p:childTnLst>
                    </p:cTn>
                  </p:par>
                  <p:par>
                    <p:cTn id="111" fill="hold" nodeType="clickPar">
                      <p:stCondLst>
                        <p:cond delay="indefinite"/>
                      </p:stCondLst>
                      <p:childTnLst>
                        <p:par>
                          <p:cTn id="112" fill="hold" nodeType="withGroup">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90483"/>
                                        </p:tgtEl>
                                        <p:attrNameLst>
                                          <p:attrName>style.visibility</p:attrName>
                                        </p:attrNameLst>
                                      </p:cBhvr>
                                      <p:to>
                                        <p:strVal val="visible"/>
                                      </p:to>
                                    </p:set>
                                    <p:animEffect transition="in" filter="fade">
                                      <p:cBhvr>
                                        <p:cTn id="115" dur="500"/>
                                        <p:tgtEl>
                                          <p:spTgt spid="190483"/>
                                        </p:tgtEl>
                                      </p:cBhvr>
                                    </p:animEffect>
                                  </p:childTnLst>
                                  <p:subTnLst>
                                    <p:audio>
                                      <p:cMediaNode>
                                        <p:cTn display="0" masterRel="sameClick">
                                          <p:stCondLst>
                                            <p:cond evt="begin" delay="0">
                                              <p:tn val="113"/>
                                            </p:cond>
                                          </p:stCondLst>
                                          <p:endCondLst>
                                            <p:cond evt="onStopAudio" delay="0">
                                              <p:tgtEl>
                                                <p:sldTgt/>
                                              </p:tgtEl>
                                            </p:cond>
                                          </p:endCondLst>
                                        </p:cTn>
                                        <p:tgtEl>
                                          <p:sndTgt r:embed="rId3" name="camera.wav"/>
                                        </p:tgtEl>
                                      </p:cMediaNode>
                                    </p:audio>
                                  </p:subTnLst>
                                </p:cTn>
                              </p:par>
                            </p:childTnLst>
                          </p:cTn>
                        </p:par>
                      </p:childTnLst>
                    </p:cTn>
                  </p:par>
                  <p:par>
                    <p:cTn id="116" fill="hold" nodeType="clickPar">
                      <p:stCondLst>
                        <p:cond delay="indefinite"/>
                      </p:stCondLst>
                      <p:childTnLst>
                        <p:par>
                          <p:cTn id="117" fill="hold" nodeType="withGroup">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190484"/>
                                        </p:tgtEl>
                                        <p:attrNameLst>
                                          <p:attrName>style.visibility</p:attrName>
                                        </p:attrNameLst>
                                      </p:cBhvr>
                                      <p:to>
                                        <p:strVal val="visible"/>
                                      </p:to>
                                    </p:set>
                                    <p:animEffect transition="in" filter="fade">
                                      <p:cBhvr>
                                        <p:cTn id="120" dur="500"/>
                                        <p:tgtEl>
                                          <p:spTgt spid="190484"/>
                                        </p:tgtEl>
                                      </p:cBhvr>
                                    </p:animEffect>
                                  </p:childTnLst>
                                  <p:subTnLst>
                                    <p:audio>
                                      <p:cMediaNode>
                                        <p:cTn display="0" masterRel="sameClick">
                                          <p:stCondLst>
                                            <p:cond evt="begin" delay="0">
                                              <p:tn val="118"/>
                                            </p:cond>
                                          </p:stCondLst>
                                          <p:endCondLst>
                                            <p:cond evt="onStopAudio" delay="0">
                                              <p:tgtEl>
                                                <p:sldTgt/>
                                              </p:tgtEl>
                                            </p:cond>
                                          </p:endCondLst>
                                        </p:cTn>
                                        <p:tgtEl>
                                          <p:sndTgt r:embed="rId3" name="camera.wav"/>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190485"/>
                                        </p:tgtEl>
                                        <p:attrNameLst>
                                          <p:attrName>style.visibility</p:attrName>
                                        </p:attrNameLst>
                                      </p:cBhvr>
                                      <p:to>
                                        <p:strVal val="visible"/>
                                      </p:to>
                                    </p:set>
                                    <p:animEffect transition="in" filter="fade">
                                      <p:cBhvr>
                                        <p:cTn id="125" dur="500"/>
                                        <p:tgtEl>
                                          <p:spTgt spid="190485"/>
                                        </p:tgtEl>
                                      </p:cBhvr>
                                    </p:animEffect>
                                  </p:childTnLst>
                                  <p:subTnLst>
                                    <p:audio>
                                      <p:cMediaNode>
                                        <p:cTn display="0" masterRel="sameClick">
                                          <p:stCondLst>
                                            <p:cond evt="begin" delay="0">
                                              <p:tn val="123"/>
                                            </p:cond>
                                          </p:stCondLst>
                                          <p:endCondLst>
                                            <p:cond evt="onStopAudio" delay="0">
                                              <p:tgtEl>
                                                <p:sldTgt/>
                                              </p:tgtEl>
                                            </p:cond>
                                          </p:endCondLst>
                                        </p:cTn>
                                        <p:tgtEl>
                                          <p:sndTgt r:embed="rId3" name="camera.wav"/>
                                        </p:tgtEl>
                                      </p:cMediaNode>
                                    </p:audio>
                                  </p:subTnLst>
                                </p:cTn>
                              </p:par>
                            </p:childTnLst>
                          </p:cTn>
                        </p:par>
                      </p:childTnLst>
                    </p:cTn>
                  </p:par>
                  <p:par>
                    <p:cTn id="126" fill="hold" nodeType="clickPar">
                      <p:stCondLst>
                        <p:cond delay="indefinite"/>
                      </p:stCondLst>
                      <p:childTnLst>
                        <p:par>
                          <p:cTn id="127" fill="hold" nodeType="withGroup">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190486"/>
                                        </p:tgtEl>
                                        <p:attrNameLst>
                                          <p:attrName>style.visibility</p:attrName>
                                        </p:attrNameLst>
                                      </p:cBhvr>
                                      <p:to>
                                        <p:strVal val="visible"/>
                                      </p:to>
                                    </p:set>
                                    <p:animEffect transition="in" filter="fade">
                                      <p:cBhvr>
                                        <p:cTn id="130" dur="500"/>
                                        <p:tgtEl>
                                          <p:spTgt spid="190486"/>
                                        </p:tgtEl>
                                      </p:cBhvr>
                                    </p:animEffect>
                                  </p:childTnLst>
                                  <p:subTnLst>
                                    <p:audio>
                                      <p:cMediaNode>
                                        <p:cTn display="0" masterRel="sameClick">
                                          <p:stCondLst>
                                            <p:cond evt="begin" delay="0">
                                              <p:tn val="128"/>
                                            </p:cond>
                                          </p:stCondLst>
                                          <p:endCondLst>
                                            <p:cond evt="onStopAudio" delay="0">
                                              <p:tgtEl>
                                                <p:sldTgt/>
                                              </p:tgtEl>
                                            </p:cond>
                                          </p:endCondLst>
                                        </p:cTn>
                                        <p:tgtEl>
                                          <p:sndTgt r:embed="rId3" name="camera.wav"/>
                                        </p:tgtEl>
                                      </p:cMediaNode>
                                    </p:audio>
                                  </p:subTnLst>
                                </p:cTn>
                              </p:par>
                            </p:childTnLst>
                          </p:cTn>
                        </p:par>
                      </p:childTnLst>
                    </p:cTn>
                  </p:par>
                  <p:par>
                    <p:cTn id="131" fill="hold" nodeType="clickPar">
                      <p:stCondLst>
                        <p:cond delay="indefinite"/>
                      </p:stCondLst>
                      <p:childTnLst>
                        <p:par>
                          <p:cTn id="132" fill="hold" nodeType="withGroup">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190487"/>
                                        </p:tgtEl>
                                        <p:attrNameLst>
                                          <p:attrName>style.visibility</p:attrName>
                                        </p:attrNameLst>
                                      </p:cBhvr>
                                      <p:to>
                                        <p:strVal val="visible"/>
                                      </p:to>
                                    </p:set>
                                    <p:animEffect transition="in" filter="fade">
                                      <p:cBhvr>
                                        <p:cTn id="135" dur="500"/>
                                        <p:tgtEl>
                                          <p:spTgt spid="190487"/>
                                        </p:tgtEl>
                                      </p:cBhvr>
                                    </p:animEffect>
                                  </p:childTnLst>
                                  <p:subTnLst>
                                    <p:audio>
                                      <p:cMediaNode>
                                        <p:cTn display="0" masterRel="sameClick">
                                          <p:stCondLst>
                                            <p:cond evt="begin" delay="0">
                                              <p:tn val="133"/>
                                            </p:cond>
                                          </p:stCondLst>
                                          <p:endCondLst>
                                            <p:cond evt="onStopAudio" delay="0">
                                              <p:tgtEl>
                                                <p:sldTgt/>
                                              </p:tgtEl>
                                            </p:cond>
                                          </p:endCondLst>
                                        </p:cTn>
                                        <p:tgtEl>
                                          <p:sndTgt r:embed="rId3" name="camera.wav"/>
                                        </p:tgtEl>
                                      </p:cMediaNode>
                                    </p:audio>
                                  </p:subTnLst>
                                </p:cTn>
                              </p:par>
                            </p:childTnLst>
                          </p:cTn>
                        </p:par>
                      </p:childTnLst>
                    </p:cTn>
                  </p:par>
                  <p:par>
                    <p:cTn id="136" fill="hold" nodeType="clickPar">
                      <p:stCondLst>
                        <p:cond delay="indefinite"/>
                      </p:stCondLst>
                      <p:childTnLst>
                        <p:par>
                          <p:cTn id="137" fill="hold" nodeType="withGroup">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190488"/>
                                        </p:tgtEl>
                                        <p:attrNameLst>
                                          <p:attrName>style.visibility</p:attrName>
                                        </p:attrNameLst>
                                      </p:cBhvr>
                                      <p:to>
                                        <p:strVal val="visible"/>
                                      </p:to>
                                    </p:set>
                                    <p:animEffect transition="in" filter="fade">
                                      <p:cBhvr>
                                        <p:cTn id="140" dur="500"/>
                                        <p:tgtEl>
                                          <p:spTgt spid="190488"/>
                                        </p:tgtEl>
                                      </p:cBhvr>
                                    </p:animEffect>
                                  </p:childTnLst>
                                  <p:subTnLst>
                                    <p:audio>
                                      <p:cMediaNode>
                                        <p:cTn display="0" masterRel="sameClick">
                                          <p:stCondLst>
                                            <p:cond evt="begin" delay="0">
                                              <p:tn val="138"/>
                                            </p:cond>
                                          </p:stCondLst>
                                          <p:endCondLst>
                                            <p:cond evt="onStopAudio" delay="0">
                                              <p:tgtEl>
                                                <p:sldTgt/>
                                              </p:tgtEl>
                                            </p:cond>
                                          </p:endCondLst>
                                        </p:cTn>
                                        <p:tgtEl>
                                          <p:sndTgt r:embed="rId3" name="camera.wav"/>
                                        </p:tgtEl>
                                      </p:cMediaNode>
                                    </p:audio>
                                  </p:subTnLst>
                                </p:cTn>
                              </p:par>
                            </p:childTnLst>
                          </p:cTn>
                        </p:par>
                      </p:childTnLst>
                    </p:cTn>
                  </p:par>
                  <p:par>
                    <p:cTn id="141" fill="hold" nodeType="clickPar">
                      <p:stCondLst>
                        <p:cond delay="indefinite"/>
                      </p:stCondLst>
                      <p:childTnLst>
                        <p:par>
                          <p:cTn id="142" fill="hold" nodeType="withGroup">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190489"/>
                                        </p:tgtEl>
                                        <p:attrNameLst>
                                          <p:attrName>style.visibility</p:attrName>
                                        </p:attrNameLst>
                                      </p:cBhvr>
                                      <p:to>
                                        <p:strVal val="visible"/>
                                      </p:to>
                                    </p:set>
                                    <p:animEffect transition="in" filter="fade">
                                      <p:cBhvr>
                                        <p:cTn id="145" dur="500"/>
                                        <p:tgtEl>
                                          <p:spTgt spid="190489"/>
                                        </p:tgtEl>
                                      </p:cBhvr>
                                    </p:animEffect>
                                  </p:childTnLst>
                                  <p:subTnLst>
                                    <p:audio>
                                      <p:cMediaNode>
                                        <p:cTn display="0" masterRel="sameClick">
                                          <p:stCondLst>
                                            <p:cond evt="begin" delay="0">
                                              <p:tn val="143"/>
                                            </p:cond>
                                          </p:stCondLst>
                                          <p:endCondLst>
                                            <p:cond evt="onStopAudio" delay="0">
                                              <p:tgtEl>
                                                <p:sldTgt/>
                                              </p:tgtEl>
                                            </p:cond>
                                          </p:endCondLst>
                                        </p:cTn>
                                        <p:tgtEl>
                                          <p:sndTgt r:embed="rId3" name="camera.wav"/>
                                        </p:tgtEl>
                                      </p:cMediaNode>
                                    </p:audio>
                                  </p:subTnLst>
                                </p:cTn>
                              </p:par>
                            </p:childTnLst>
                          </p:cTn>
                        </p:par>
                      </p:childTnLst>
                    </p:cTn>
                  </p:par>
                  <p:par>
                    <p:cTn id="146" fill="hold" nodeType="clickPar">
                      <p:stCondLst>
                        <p:cond delay="indefinite"/>
                      </p:stCondLst>
                      <p:childTnLst>
                        <p:par>
                          <p:cTn id="147" fill="hold" nodeType="withGroup">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190490"/>
                                        </p:tgtEl>
                                        <p:attrNameLst>
                                          <p:attrName>style.visibility</p:attrName>
                                        </p:attrNameLst>
                                      </p:cBhvr>
                                      <p:to>
                                        <p:strVal val="visible"/>
                                      </p:to>
                                    </p:set>
                                    <p:animEffect transition="in" filter="fade">
                                      <p:cBhvr>
                                        <p:cTn id="150" dur="500"/>
                                        <p:tgtEl>
                                          <p:spTgt spid="190490"/>
                                        </p:tgtEl>
                                      </p:cBhvr>
                                    </p:animEffect>
                                  </p:childTnLst>
                                  <p:subTnLst>
                                    <p:audio>
                                      <p:cMediaNode>
                                        <p:cTn display="0" masterRel="sameClick">
                                          <p:stCondLst>
                                            <p:cond evt="begin" delay="0">
                                              <p:tn val="148"/>
                                            </p:cond>
                                          </p:stCondLst>
                                          <p:endCondLst>
                                            <p:cond evt="onStopAudio" delay="0">
                                              <p:tgtEl>
                                                <p:sldTgt/>
                                              </p:tgtEl>
                                            </p:cond>
                                          </p:endCondLst>
                                        </p:cTn>
                                        <p:tgtEl>
                                          <p:sndTgt r:embed="rId3" name="camera.wav"/>
                                        </p:tgtEl>
                                      </p:cMediaNode>
                                    </p:audio>
                                  </p:subTnLst>
                                </p:cTn>
                              </p:par>
                            </p:childTnLst>
                          </p:cTn>
                        </p:par>
                      </p:childTnLst>
                    </p:cTn>
                  </p:par>
                  <p:par>
                    <p:cTn id="151" fill="hold" nodeType="clickPar">
                      <p:stCondLst>
                        <p:cond delay="indefinite"/>
                      </p:stCondLst>
                      <p:childTnLst>
                        <p:par>
                          <p:cTn id="152" fill="hold" nodeType="withGroup">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190478"/>
                                        </p:tgtEl>
                                        <p:attrNameLst>
                                          <p:attrName>style.visibility</p:attrName>
                                        </p:attrNameLst>
                                      </p:cBhvr>
                                      <p:to>
                                        <p:strVal val="visible"/>
                                      </p:to>
                                    </p:set>
                                    <p:animEffect transition="in" filter="fade">
                                      <p:cBhvr>
                                        <p:cTn id="155" dur="500"/>
                                        <p:tgtEl>
                                          <p:spTgt spid="190478"/>
                                        </p:tgtEl>
                                      </p:cBhvr>
                                    </p:animEffect>
                                  </p:childTnLst>
                                  <p:subTnLst>
                                    <p:audio>
                                      <p:cMediaNode>
                                        <p:cTn display="0" masterRel="sameClick">
                                          <p:stCondLst>
                                            <p:cond evt="begin" delay="0">
                                              <p:tn val="153"/>
                                            </p:cond>
                                          </p:stCondLst>
                                          <p:endCondLst>
                                            <p:cond evt="onStopAudio" delay="0">
                                              <p:tgtEl>
                                                <p:sldTgt/>
                                              </p:tgtEl>
                                            </p:cond>
                                          </p:endCondLst>
                                        </p:cTn>
                                        <p:tgtEl>
                                          <p:sndTgt r:embed="rId5" name="click.wav"/>
                                        </p:tgtEl>
                                      </p:cMediaNode>
                                    </p:audio>
                                  </p:subTnLst>
                                </p:cTn>
                              </p:par>
                              <p:par>
                                <p:cTn id="156" presetID="10" presetClass="entr" presetSubtype="0" fill="hold" grpId="0" nodeType="withEffect">
                                  <p:stCondLst>
                                    <p:cond delay="0"/>
                                  </p:stCondLst>
                                  <p:childTnLst>
                                    <p:set>
                                      <p:cBhvr>
                                        <p:cTn id="157" dur="1" fill="hold">
                                          <p:stCondLst>
                                            <p:cond delay="0"/>
                                          </p:stCondLst>
                                        </p:cTn>
                                        <p:tgtEl>
                                          <p:spTgt spid="190479"/>
                                        </p:tgtEl>
                                        <p:attrNameLst>
                                          <p:attrName>style.visibility</p:attrName>
                                        </p:attrNameLst>
                                      </p:cBhvr>
                                      <p:to>
                                        <p:strVal val="visible"/>
                                      </p:to>
                                    </p:set>
                                    <p:animEffect transition="in" filter="fade">
                                      <p:cBhvr>
                                        <p:cTn id="158" dur="500"/>
                                        <p:tgtEl>
                                          <p:spTgt spid="190479"/>
                                        </p:tgtEl>
                                      </p:cBhvr>
                                    </p:animEffect>
                                  </p:childTnLst>
                                  <p:subTnLst>
                                    <p:audio>
                                      <p:cMediaNode>
                                        <p:cTn display="0" masterRel="sameClick">
                                          <p:stCondLst>
                                            <p:cond evt="begin" delay="0">
                                              <p:tn val="156"/>
                                            </p:cond>
                                          </p:stCondLst>
                                          <p:endCondLst>
                                            <p:cond evt="onStopAudio" delay="0">
                                              <p:tgtEl>
                                                <p:sldTgt/>
                                              </p:tgtEl>
                                            </p:cond>
                                          </p:endCondLst>
                                        </p:cTn>
                                        <p:tgtEl>
                                          <p:sndTgt r:embed="rId5" name="click.wav"/>
                                        </p:tgtEl>
                                      </p:cMediaNode>
                                    </p:audio>
                                  </p:subTnLst>
                                </p:cTn>
                              </p:par>
                            </p:childTnLst>
                          </p:cTn>
                        </p:par>
                      </p:childTnLst>
                    </p:cTn>
                  </p:par>
                  <p:par>
                    <p:cTn id="159" fill="hold" nodeType="clickPar">
                      <p:stCondLst>
                        <p:cond delay="indefinite"/>
                      </p:stCondLst>
                      <p:childTnLst>
                        <p:par>
                          <p:cTn id="160" fill="hold" nodeType="withGroup">
                            <p:stCondLst>
                              <p:cond delay="0"/>
                            </p:stCondLst>
                            <p:childTnLst>
                              <p:par>
                                <p:cTn id="161" presetID="10" presetClass="entr" presetSubtype="0" fill="hold" grpId="0" nodeType="clickEffect">
                                  <p:stCondLst>
                                    <p:cond delay="0"/>
                                  </p:stCondLst>
                                  <p:childTnLst>
                                    <p:set>
                                      <p:cBhvr>
                                        <p:cTn id="162" dur="1" fill="hold">
                                          <p:stCondLst>
                                            <p:cond delay="0"/>
                                          </p:stCondLst>
                                        </p:cTn>
                                        <p:tgtEl>
                                          <p:spTgt spid="190491"/>
                                        </p:tgtEl>
                                        <p:attrNameLst>
                                          <p:attrName>style.visibility</p:attrName>
                                        </p:attrNameLst>
                                      </p:cBhvr>
                                      <p:to>
                                        <p:strVal val="visible"/>
                                      </p:to>
                                    </p:set>
                                    <p:animEffect transition="in" filter="fade">
                                      <p:cBhvr>
                                        <p:cTn id="163" dur="500"/>
                                        <p:tgtEl>
                                          <p:spTgt spid="190491"/>
                                        </p:tgtEl>
                                      </p:cBhvr>
                                    </p:animEffect>
                                  </p:childTnLst>
                                  <p:subTnLst>
                                    <p:audio>
                                      <p:cMediaNode>
                                        <p:cTn display="0" masterRel="sameClick">
                                          <p:stCondLst>
                                            <p:cond evt="begin" delay="0">
                                              <p:tn val="161"/>
                                            </p:cond>
                                          </p:stCondLst>
                                          <p:endCondLst>
                                            <p:cond evt="onStopAudio" delay="0">
                                              <p:tgtEl>
                                                <p:sldTgt/>
                                              </p:tgtEl>
                                            </p:cond>
                                          </p:endCondLst>
                                        </p:cTn>
                                        <p:tgtEl>
                                          <p:sndTgt r:embed="rId3" name="camera.wav"/>
                                        </p:tgtEl>
                                      </p:cMediaNode>
                                    </p:audio>
                                  </p:subTnLst>
                                </p:cTn>
                              </p:par>
                            </p:childTnLst>
                          </p:cTn>
                        </p:par>
                      </p:childTnLst>
                    </p:cTn>
                  </p:par>
                  <p:par>
                    <p:cTn id="164" fill="hold" nodeType="clickPar">
                      <p:stCondLst>
                        <p:cond delay="indefinite"/>
                      </p:stCondLst>
                      <p:childTnLst>
                        <p:par>
                          <p:cTn id="165" fill="hold" nodeType="withGroup">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190492"/>
                                        </p:tgtEl>
                                        <p:attrNameLst>
                                          <p:attrName>style.visibility</p:attrName>
                                        </p:attrNameLst>
                                      </p:cBhvr>
                                      <p:to>
                                        <p:strVal val="visible"/>
                                      </p:to>
                                    </p:set>
                                    <p:animEffect transition="in" filter="fade">
                                      <p:cBhvr>
                                        <p:cTn id="168" dur="500"/>
                                        <p:tgtEl>
                                          <p:spTgt spid="190492"/>
                                        </p:tgtEl>
                                      </p:cBhvr>
                                    </p:animEffect>
                                  </p:childTnLst>
                                  <p:subTnLst>
                                    <p:audio>
                                      <p:cMediaNode>
                                        <p:cTn display="0" masterRel="sameClick">
                                          <p:stCondLst>
                                            <p:cond evt="begin" delay="0">
                                              <p:tn val="166"/>
                                            </p:cond>
                                          </p:stCondLst>
                                          <p:endCondLst>
                                            <p:cond evt="onStopAudio" delay="0">
                                              <p:tgtEl>
                                                <p:sldTgt/>
                                              </p:tgtEl>
                                            </p:cond>
                                          </p:endCondLst>
                                        </p:cTn>
                                        <p:tgtEl>
                                          <p:sndTgt r:embed="rId3" name="camera.wav"/>
                                        </p:tgtEl>
                                      </p:cMediaNode>
                                    </p:audio>
                                  </p:subTnLst>
                                </p:cTn>
                              </p:par>
                            </p:childTnLst>
                          </p:cTn>
                        </p:par>
                      </p:childTnLst>
                    </p:cTn>
                  </p:par>
                  <p:par>
                    <p:cTn id="169" fill="hold" nodeType="clickPar">
                      <p:stCondLst>
                        <p:cond delay="indefinite"/>
                      </p:stCondLst>
                      <p:childTnLst>
                        <p:par>
                          <p:cTn id="170" fill="hold" nodeType="withGroup">
                            <p:stCondLst>
                              <p:cond delay="0"/>
                            </p:stCondLst>
                            <p:childTnLst>
                              <p:par>
                                <p:cTn id="171" presetID="10" presetClass="entr" presetSubtype="0" fill="hold" grpId="0" nodeType="clickEffect">
                                  <p:stCondLst>
                                    <p:cond delay="0"/>
                                  </p:stCondLst>
                                  <p:childTnLst>
                                    <p:set>
                                      <p:cBhvr>
                                        <p:cTn id="172" dur="1" fill="hold">
                                          <p:stCondLst>
                                            <p:cond delay="0"/>
                                          </p:stCondLst>
                                        </p:cTn>
                                        <p:tgtEl>
                                          <p:spTgt spid="190493"/>
                                        </p:tgtEl>
                                        <p:attrNameLst>
                                          <p:attrName>style.visibility</p:attrName>
                                        </p:attrNameLst>
                                      </p:cBhvr>
                                      <p:to>
                                        <p:strVal val="visible"/>
                                      </p:to>
                                    </p:set>
                                    <p:animEffect transition="in" filter="fade">
                                      <p:cBhvr>
                                        <p:cTn id="173" dur="500"/>
                                        <p:tgtEl>
                                          <p:spTgt spid="190493"/>
                                        </p:tgtEl>
                                      </p:cBhvr>
                                    </p:animEffect>
                                  </p:childTnLst>
                                  <p:subTnLst>
                                    <p:audio>
                                      <p:cMediaNode>
                                        <p:cTn display="0" masterRel="sameClick">
                                          <p:stCondLst>
                                            <p:cond evt="begin" delay="0">
                                              <p:tn val="171"/>
                                            </p:cond>
                                          </p:stCondLst>
                                          <p:endCondLst>
                                            <p:cond evt="onStopAudio" delay="0">
                                              <p:tgtEl>
                                                <p:sldTgt/>
                                              </p:tgtEl>
                                            </p:cond>
                                          </p:endCondLst>
                                        </p:cTn>
                                        <p:tgtEl>
                                          <p:sndTgt r:embed="rId3" name="camera.wav"/>
                                        </p:tgtEl>
                                      </p:cMediaNode>
                                    </p:audio>
                                  </p:subTnLst>
                                </p:cTn>
                              </p:par>
                            </p:childTnLst>
                          </p:cTn>
                        </p:par>
                      </p:childTnLst>
                    </p:cTn>
                  </p:par>
                  <p:par>
                    <p:cTn id="174" fill="hold" nodeType="clickPar">
                      <p:stCondLst>
                        <p:cond delay="indefinite"/>
                      </p:stCondLst>
                      <p:childTnLst>
                        <p:par>
                          <p:cTn id="175" fill="hold" nodeType="withGroup">
                            <p:stCondLst>
                              <p:cond delay="0"/>
                            </p:stCondLst>
                            <p:childTnLst>
                              <p:par>
                                <p:cTn id="176" presetID="10" presetClass="entr" presetSubtype="0" fill="hold" grpId="0" nodeType="clickEffect">
                                  <p:stCondLst>
                                    <p:cond delay="0"/>
                                  </p:stCondLst>
                                  <p:childTnLst>
                                    <p:set>
                                      <p:cBhvr>
                                        <p:cTn id="177" dur="1" fill="hold">
                                          <p:stCondLst>
                                            <p:cond delay="0"/>
                                          </p:stCondLst>
                                        </p:cTn>
                                        <p:tgtEl>
                                          <p:spTgt spid="190494"/>
                                        </p:tgtEl>
                                        <p:attrNameLst>
                                          <p:attrName>style.visibility</p:attrName>
                                        </p:attrNameLst>
                                      </p:cBhvr>
                                      <p:to>
                                        <p:strVal val="visible"/>
                                      </p:to>
                                    </p:set>
                                    <p:animEffect transition="in" filter="fade">
                                      <p:cBhvr>
                                        <p:cTn id="178" dur="500"/>
                                        <p:tgtEl>
                                          <p:spTgt spid="190494"/>
                                        </p:tgtEl>
                                      </p:cBhvr>
                                    </p:animEffect>
                                  </p:childTnLst>
                                  <p:subTnLst>
                                    <p:audio>
                                      <p:cMediaNode>
                                        <p:cTn display="0" masterRel="sameClick">
                                          <p:stCondLst>
                                            <p:cond evt="begin" delay="0">
                                              <p:tn val="176"/>
                                            </p:cond>
                                          </p:stCondLst>
                                          <p:endCondLst>
                                            <p:cond evt="onStopAudio" delay="0">
                                              <p:tgtEl>
                                                <p:sldTgt/>
                                              </p:tgtEl>
                                            </p:cond>
                                          </p:endCondLst>
                                        </p:cTn>
                                        <p:tgtEl>
                                          <p:sndTgt r:embed="rId3" name="camera.wav"/>
                                        </p:tgtEl>
                                      </p:cMediaNode>
                                    </p:audio>
                                  </p:subTnLst>
                                </p:cTn>
                              </p:par>
                            </p:childTnLst>
                          </p:cTn>
                        </p:par>
                      </p:childTnLst>
                    </p:cTn>
                  </p:par>
                  <p:par>
                    <p:cTn id="179" fill="hold" nodeType="clickPar">
                      <p:stCondLst>
                        <p:cond delay="indefinite"/>
                      </p:stCondLst>
                      <p:childTnLst>
                        <p:par>
                          <p:cTn id="180" fill="hold" nodeType="withGroup">
                            <p:stCondLst>
                              <p:cond delay="0"/>
                            </p:stCondLst>
                            <p:childTnLst>
                              <p:par>
                                <p:cTn id="181" presetID="10" presetClass="entr" presetSubtype="0" fill="hold" grpId="0" nodeType="clickEffect">
                                  <p:stCondLst>
                                    <p:cond delay="0"/>
                                  </p:stCondLst>
                                  <p:childTnLst>
                                    <p:set>
                                      <p:cBhvr>
                                        <p:cTn id="182" dur="1" fill="hold">
                                          <p:stCondLst>
                                            <p:cond delay="0"/>
                                          </p:stCondLst>
                                        </p:cTn>
                                        <p:tgtEl>
                                          <p:spTgt spid="190495"/>
                                        </p:tgtEl>
                                        <p:attrNameLst>
                                          <p:attrName>style.visibility</p:attrName>
                                        </p:attrNameLst>
                                      </p:cBhvr>
                                      <p:to>
                                        <p:strVal val="visible"/>
                                      </p:to>
                                    </p:set>
                                    <p:animEffect transition="in" filter="fade">
                                      <p:cBhvr>
                                        <p:cTn id="183" dur="500"/>
                                        <p:tgtEl>
                                          <p:spTgt spid="190495"/>
                                        </p:tgtEl>
                                      </p:cBhvr>
                                    </p:animEffect>
                                  </p:childTnLst>
                                  <p:subTnLst>
                                    <p:audio>
                                      <p:cMediaNode>
                                        <p:cTn display="0" masterRel="sameClick">
                                          <p:stCondLst>
                                            <p:cond evt="begin" delay="0">
                                              <p:tn val="181"/>
                                            </p:cond>
                                          </p:stCondLst>
                                          <p:endCondLst>
                                            <p:cond evt="onStopAudio" delay="0">
                                              <p:tgtEl>
                                                <p:sldTgt/>
                                              </p:tgtEl>
                                            </p:cond>
                                          </p:endCondLst>
                                        </p:cTn>
                                        <p:tgtEl>
                                          <p:sndTgt r:embed="rId3" name="camera.wav"/>
                                        </p:tgtEl>
                                      </p:cMediaNode>
                                    </p:audio>
                                  </p:subTnLst>
                                </p:cTn>
                              </p:par>
                            </p:childTnLst>
                          </p:cTn>
                        </p:par>
                      </p:childTnLst>
                    </p:cTn>
                  </p:par>
                  <p:par>
                    <p:cTn id="184" fill="hold" nodeType="clickPar">
                      <p:stCondLst>
                        <p:cond delay="indefinite"/>
                      </p:stCondLst>
                      <p:childTnLst>
                        <p:par>
                          <p:cTn id="185" fill="hold" nodeType="withGroup">
                            <p:stCondLst>
                              <p:cond delay="0"/>
                            </p:stCondLst>
                            <p:childTnLst>
                              <p:par>
                                <p:cTn id="186" presetID="10" presetClass="entr" presetSubtype="0" fill="hold" grpId="0" nodeType="clickEffect">
                                  <p:stCondLst>
                                    <p:cond delay="0"/>
                                  </p:stCondLst>
                                  <p:childTnLst>
                                    <p:set>
                                      <p:cBhvr>
                                        <p:cTn id="187" dur="1" fill="hold">
                                          <p:stCondLst>
                                            <p:cond delay="0"/>
                                          </p:stCondLst>
                                        </p:cTn>
                                        <p:tgtEl>
                                          <p:spTgt spid="190496"/>
                                        </p:tgtEl>
                                        <p:attrNameLst>
                                          <p:attrName>style.visibility</p:attrName>
                                        </p:attrNameLst>
                                      </p:cBhvr>
                                      <p:to>
                                        <p:strVal val="visible"/>
                                      </p:to>
                                    </p:set>
                                    <p:animEffect transition="in" filter="fade">
                                      <p:cBhvr>
                                        <p:cTn id="188" dur="500"/>
                                        <p:tgtEl>
                                          <p:spTgt spid="190496"/>
                                        </p:tgtEl>
                                      </p:cBhvr>
                                    </p:animEffect>
                                  </p:childTnLst>
                                  <p:subTnLst>
                                    <p:audio>
                                      <p:cMediaNode>
                                        <p:cTn display="0" masterRel="sameClick">
                                          <p:stCondLst>
                                            <p:cond evt="begin" delay="0">
                                              <p:tn val="186"/>
                                            </p:cond>
                                          </p:stCondLst>
                                          <p:endCondLst>
                                            <p:cond evt="onStopAudio" delay="0">
                                              <p:tgtEl>
                                                <p:sldTgt/>
                                              </p:tgtEl>
                                            </p:cond>
                                          </p:endCondLst>
                                        </p:cTn>
                                        <p:tgtEl>
                                          <p:sndTgt r:embed="rId3" name="camera.wav"/>
                                        </p:tgtEl>
                                      </p:cMediaNode>
                                    </p:audio>
                                  </p:subTnLst>
                                </p:cTn>
                              </p:par>
                            </p:childTnLst>
                          </p:cTn>
                        </p:par>
                      </p:childTnLst>
                    </p:cTn>
                  </p:par>
                  <p:par>
                    <p:cTn id="189" fill="hold" nodeType="clickPar">
                      <p:stCondLst>
                        <p:cond delay="indefinite"/>
                      </p:stCondLst>
                      <p:childTnLst>
                        <p:par>
                          <p:cTn id="190" fill="hold" nodeType="withGroup">
                            <p:stCondLst>
                              <p:cond delay="0"/>
                            </p:stCondLst>
                            <p:childTnLst>
                              <p:par>
                                <p:cTn id="191" presetID="10" presetClass="entr" presetSubtype="0" fill="hold" grpId="0" nodeType="clickEffect">
                                  <p:stCondLst>
                                    <p:cond delay="0"/>
                                  </p:stCondLst>
                                  <p:childTnLst>
                                    <p:set>
                                      <p:cBhvr>
                                        <p:cTn id="192" dur="1" fill="hold">
                                          <p:stCondLst>
                                            <p:cond delay="0"/>
                                          </p:stCondLst>
                                        </p:cTn>
                                        <p:tgtEl>
                                          <p:spTgt spid="190497"/>
                                        </p:tgtEl>
                                        <p:attrNameLst>
                                          <p:attrName>style.visibility</p:attrName>
                                        </p:attrNameLst>
                                      </p:cBhvr>
                                      <p:to>
                                        <p:strVal val="visible"/>
                                      </p:to>
                                    </p:set>
                                    <p:animEffect transition="in" filter="fade">
                                      <p:cBhvr>
                                        <p:cTn id="193" dur="500"/>
                                        <p:tgtEl>
                                          <p:spTgt spid="190497"/>
                                        </p:tgtEl>
                                      </p:cBhvr>
                                    </p:animEffect>
                                  </p:childTnLst>
                                  <p:subTnLst>
                                    <p:audio>
                                      <p:cMediaNode>
                                        <p:cTn display="0" masterRel="sameClick">
                                          <p:stCondLst>
                                            <p:cond evt="begin" delay="0">
                                              <p:tn val="191"/>
                                            </p:cond>
                                          </p:stCondLst>
                                          <p:endCondLst>
                                            <p:cond evt="onStopAudio" delay="0">
                                              <p:tgtEl>
                                                <p:sldTgt/>
                                              </p:tgtEl>
                                            </p:cond>
                                          </p:endCondLst>
                                        </p:cTn>
                                        <p:tgtEl>
                                          <p:sndTgt r:embed="rId3" name="camera.wav"/>
                                        </p:tgtEl>
                                      </p:cMediaNode>
                                    </p:audio>
                                  </p:subTnLst>
                                </p:cTn>
                              </p:par>
                            </p:childTnLst>
                          </p:cTn>
                        </p:par>
                      </p:childTnLst>
                    </p:cTn>
                  </p:par>
                  <p:par>
                    <p:cTn id="194" fill="hold" nodeType="clickPar">
                      <p:stCondLst>
                        <p:cond delay="indefinite"/>
                      </p:stCondLst>
                      <p:childTnLst>
                        <p:par>
                          <p:cTn id="195" fill="hold" nodeType="withGroup">
                            <p:stCondLst>
                              <p:cond delay="0"/>
                            </p:stCondLst>
                            <p:childTnLst>
                              <p:par>
                                <p:cTn id="196" presetID="10" presetClass="entr" presetSubtype="0" fill="hold" grpId="0" nodeType="clickEffect">
                                  <p:stCondLst>
                                    <p:cond delay="0"/>
                                  </p:stCondLst>
                                  <p:childTnLst>
                                    <p:set>
                                      <p:cBhvr>
                                        <p:cTn id="197" dur="1" fill="hold">
                                          <p:stCondLst>
                                            <p:cond delay="0"/>
                                          </p:stCondLst>
                                        </p:cTn>
                                        <p:tgtEl>
                                          <p:spTgt spid="190498"/>
                                        </p:tgtEl>
                                        <p:attrNameLst>
                                          <p:attrName>style.visibility</p:attrName>
                                        </p:attrNameLst>
                                      </p:cBhvr>
                                      <p:to>
                                        <p:strVal val="visible"/>
                                      </p:to>
                                    </p:set>
                                    <p:animEffect transition="in" filter="fade">
                                      <p:cBhvr>
                                        <p:cTn id="198" dur="500"/>
                                        <p:tgtEl>
                                          <p:spTgt spid="190498"/>
                                        </p:tgtEl>
                                      </p:cBhvr>
                                    </p:animEffect>
                                  </p:childTnLst>
                                  <p:subTnLst>
                                    <p:audio>
                                      <p:cMediaNode>
                                        <p:cTn display="0" masterRel="sameClick">
                                          <p:stCondLst>
                                            <p:cond evt="begin" delay="0">
                                              <p:tn val="196"/>
                                            </p:cond>
                                          </p:stCondLst>
                                          <p:endCondLst>
                                            <p:cond evt="onStopAudio" delay="0">
                                              <p:tgtEl>
                                                <p:sldTgt/>
                                              </p:tgtEl>
                                            </p:cond>
                                          </p:endCondLst>
                                        </p:cTn>
                                        <p:tgtEl>
                                          <p:sndTgt r:embed="rId3" name="camera.wav"/>
                                        </p:tgtEl>
                                      </p:cMediaNode>
                                    </p:audio>
                                  </p:subTnLst>
                                </p:cTn>
                              </p:par>
                            </p:childTnLst>
                          </p:cTn>
                        </p:par>
                      </p:childTnLst>
                    </p:cTn>
                  </p:par>
                  <p:par>
                    <p:cTn id="199" fill="hold" nodeType="clickPar">
                      <p:stCondLst>
                        <p:cond delay="indefinite"/>
                      </p:stCondLst>
                      <p:childTnLst>
                        <p:par>
                          <p:cTn id="200" fill="hold" nodeType="withGroup">
                            <p:stCondLst>
                              <p:cond delay="0"/>
                            </p:stCondLst>
                            <p:childTnLst>
                              <p:par>
                                <p:cTn id="201" presetID="10" presetClass="entr" presetSubtype="0" fill="hold" grpId="0" nodeType="clickEffect">
                                  <p:stCondLst>
                                    <p:cond delay="0"/>
                                  </p:stCondLst>
                                  <p:childTnLst>
                                    <p:set>
                                      <p:cBhvr>
                                        <p:cTn id="202" dur="1" fill="hold">
                                          <p:stCondLst>
                                            <p:cond delay="0"/>
                                          </p:stCondLst>
                                        </p:cTn>
                                        <p:tgtEl>
                                          <p:spTgt spid="190499"/>
                                        </p:tgtEl>
                                        <p:attrNameLst>
                                          <p:attrName>style.visibility</p:attrName>
                                        </p:attrNameLst>
                                      </p:cBhvr>
                                      <p:to>
                                        <p:strVal val="visible"/>
                                      </p:to>
                                    </p:set>
                                    <p:animEffect transition="in" filter="fade">
                                      <p:cBhvr>
                                        <p:cTn id="203" dur="500"/>
                                        <p:tgtEl>
                                          <p:spTgt spid="190499"/>
                                        </p:tgtEl>
                                      </p:cBhvr>
                                    </p:animEffect>
                                  </p:childTnLst>
                                  <p:subTnLst>
                                    <p:audio>
                                      <p:cMediaNode>
                                        <p:cTn display="0" masterRel="sameClick">
                                          <p:stCondLst>
                                            <p:cond evt="begin" delay="0">
                                              <p:tn val="201"/>
                                            </p:cond>
                                          </p:stCondLst>
                                          <p:endCondLst>
                                            <p:cond evt="onStopAudio" delay="0">
                                              <p:tgtEl>
                                                <p:sldTgt/>
                                              </p:tgtEl>
                                            </p:cond>
                                          </p:endCondLst>
                                        </p:cTn>
                                        <p:tgtEl>
                                          <p:sndTgt r:embed="rId3" name="camera.wav"/>
                                        </p:tgtEl>
                                      </p:cMediaNode>
                                    </p:audio>
                                  </p:subTnLst>
                                </p:cTn>
                              </p:par>
                            </p:childTnLst>
                          </p:cTn>
                        </p:par>
                      </p:childTnLst>
                    </p:cTn>
                  </p:par>
                  <p:par>
                    <p:cTn id="204" fill="hold" nodeType="clickPar">
                      <p:stCondLst>
                        <p:cond delay="indefinite"/>
                      </p:stCondLst>
                      <p:childTnLst>
                        <p:par>
                          <p:cTn id="205" fill="hold" nodeType="withGroup">
                            <p:stCondLst>
                              <p:cond delay="0"/>
                            </p:stCondLst>
                            <p:childTnLst>
                              <p:par>
                                <p:cTn id="206" presetID="10" presetClass="entr" presetSubtype="0" fill="hold" grpId="0" nodeType="clickEffect">
                                  <p:stCondLst>
                                    <p:cond delay="0"/>
                                  </p:stCondLst>
                                  <p:childTnLst>
                                    <p:set>
                                      <p:cBhvr>
                                        <p:cTn id="207" dur="1" fill="hold">
                                          <p:stCondLst>
                                            <p:cond delay="0"/>
                                          </p:stCondLst>
                                        </p:cTn>
                                        <p:tgtEl>
                                          <p:spTgt spid="190500"/>
                                        </p:tgtEl>
                                        <p:attrNameLst>
                                          <p:attrName>style.visibility</p:attrName>
                                        </p:attrNameLst>
                                      </p:cBhvr>
                                      <p:to>
                                        <p:strVal val="visible"/>
                                      </p:to>
                                    </p:set>
                                    <p:animEffect transition="in" filter="fade">
                                      <p:cBhvr>
                                        <p:cTn id="208" dur="500"/>
                                        <p:tgtEl>
                                          <p:spTgt spid="190500"/>
                                        </p:tgtEl>
                                      </p:cBhvr>
                                    </p:animEffect>
                                  </p:childTnLst>
                                  <p:subTnLst>
                                    <p:audio>
                                      <p:cMediaNode>
                                        <p:cTn display="0" masterRel="sameClick">
                                          <p:stCondLst>
                                            <p:cond evt="begin" delay="0">
                                              <p:tn val="206"/>
                                            </p:cond>
                                          </p:stCondLst>
                                          <p:endCondLst>
                                            <p:cond evt="onStopAudio" delay="0">
                                              <p:tgtEl>
                                                <p:sldTgt/>
                                              </p:tgtEl>
                                            </p:cond>
                                          </p:endCondLst>
                                        </p:cTn>
                                        <p:tgtEl>
                                          <p:sndTgt r:embed="rId3" name="camera.wav"/>
                                        </p:tgtEl>
                                      </p:cMediaNode>
                                    </p:audio>
                                  </p:subTnLst>
                                </p:cTn>
                              </p:par>
                            </p:childTnLst>
                          </p:cTn>
                        </p:par>
                      </p:childTnLst>
                    </p:cTn>
                  </p:par>
                  <p:par>
                    <p:cTn id="209" fill="hold" nodeType="clickPar">
                      <p:stCondLst>
                        <p:cond delay="indefinite"/>
                      </p:stCondLst>
                      <p:childTnLst>
                        <p:par>
                          <p:cTn id="210" fill="hold" nodeType="withGroup">
                            <p:stCondLst>
                              <p:cond delay="0"/>
                            </p:stCondLst>
                            <p:childTnLst>
                              <p:par>
                                <p:cTn id="211" presetID="22" presetClass="entr" presetSubtype="8" fill="hold" grpId="0" nodeType="clickEffect">
                                  <p:stCondLst>
                                    <p:cond delay="0"/>
                                  </p:stCondLst>
                                  <p:childTnLst>
                                    <p:set>
                                      <p:cBhvr>
                                        <p:cTn id="212" dur="1" fill="hold">
                                          <p:stCondLst>
                                            <p:cond delay="0"/>
                                          </p:stCondLst>
                                        </p:cTn>
                                        <p:tgtEl>
                                          <p:spTgt spid="190501"/>
                                        </p:tgtEl>
                                        <p:attrNameLst>
                                          <p:attrName>style.visibility</p:attrName>
                                        </p:attrNameLst>
                                      </p:cBhvr>
                                      <p:to>
                                        <p:strVal val="visible"/>
                                      </p:to>
                                    </p:set>
                                    <p:animEffect transition="in" filter="wipe(left)">
                                      <p:cBhvr>
                                        <p:cTn id="213" dur="3000"/>
                                        <p:tgtEl>
                                          <p:spTgt spid="190501"/>
                                        </p:tgtEl>
                                      </p:cBhvr>
                                    </p:animEffect>
                                  </p:childTnLst>
                                  <p:subTnLst>
                                    <p:audio>
                                      <p:cMediaNode>
                                        <p:cTn display="0" masterRel="sameClick">
                                          <p:stCondLst>
                                            <p:cond evt="begin" delay="0">
                                              <p:tn val="211"/>
                                            </p:cond>
                                          </p:stCondLst>
                                          <p:endCondLst>
                                            <p:cond evt="onStopAudio" delay="0">
                                              <p:tgtEl>
                                                <p:sldTgt/>
                                              </p:tgtEl>
                                            </p:cond>
                                          </p:endCondLst>
                                        </p:cTn>
                                        <p:tgtEl>
                                          <p:sndTgt r:embed="rId7" name="drumroll.wav"/>
                                        </p:tgtEl>
                                      </p:cMediaNode>
                                    </p:audio>
                                  </p:subTnLst>
                                </p:cTn>
                              </p:par>
                              <p:par>
                                <p:cTn id="214" presetID="22" presetClass="entr" presetSubtype="8" fill="hold" grpId="0" nodeType="withEffect">
                                  <p:stCondLst>
                                    <p:cond delay="0"/>
                                  </p:stCondLst>
                                  <p:childTnLst>
                                    <p:set>
                                      <p:cBhvr>
                                        <p:cTn id="215" dur="1" fill="hold">
                                          <p:stCondLst>
                                            <p:cond delay="0"/>
                                          </p:stCondLst>
                                        </p:cTn>
                                        <p:tgtEl>
                                          <p:spTgt spid="190502"/>
                                        </p:tgtEl>
                                        <p:attrNameLst>
                                          <p:attrName>style.visibility</p:attrName>
                                        </p:attrNameLst>
                                      </p:cBhvr>
                                      <p:to>
                                        <p:strVal val="visible"/>
                                      </p:to>
                                    </p:set>
                                    <p:animEffect transition="in" filter="wipe(left)">
                                      <p:cBhvr>
                                        <p:cTn id="216" dur="3000"/>
                                        <p:tgtEl>
                                          <p:spTgt spid="190502"/>
                                        </p:tgtEl>
                                      </p:cBhvr>
                                    </p:animEffect>
                                  </p:childTnLst>
                                </p:cTn>
                              </p:par>
                              <p:par>
                                <p:cTn id="217" presetID="22" presetClass="entr" presetSubtype="8" fill="hold" grpId="0" nodeType="withEffect">
                                  <p:stCondLst>
                                    <p:cond delay="0"/>
                                  </p:stCondLst>
                                  <p:childTnLst>
                                    <p:set>
                                      <p:cBhvr>
                                        <p:cTn id="218" dur="1" fill="hold">
                                          <p:stCondLst>
                                            <p:cond delay="0"/>
                                          </p:stCondLst>
                                        </p:cTn>
                                        <p:tgtEl>
                                          <p:spTgt spid="190503"/>
                                        </p:tgtEl>
                                        <p:attrNameLst>
                                          <p:attrName>style.visibility</p:attrName>
                                        </p:attrNameLst>
                                      </p:cBhvr>
                                      <p:to>
                                        <p:strVal val="visible"/>
                                      </p:to>
                                    </p:set>
                                    <p:animEffect transition="in" filter="wipe(left)">
                                      <p:cBhvr>
                                        <p:cTn id="219" dur="3000"/>
                                        <p:tgtEl>
                                          <p:spTgt spid="190503"/>
                                        </p:tgtEl>
                                      </p:cBhvr>
                                    </p:animEffect>
                                  </p:childTnLst>
                                </p:cTn>
                              </p:par>
                              <p:par>
                                <p:cTn id="220" presetID="22" presetClass="entr" presetSubtype="8" fill="hold" grpId="0" nodeType="withEffect">
                                  <p:stCondLst>
                                    <p:cond delay="0"/>
                                  </p:stCondLst>
                                  <p:childTnLst>
                                    <p:set>
                                      <p:cBhvr>
                                        <p:cTn id="221" dur="1" fill="hold">
                                          <p:stCondLst>
                                            <p:cond delay="0"/>
                                          </p:stCondLst>
                                        </p:cTn>
                                        <p:tgtEl>
                                          <p:spTgt spid="190504"/>
                                        </p:tgtEl>
                                        <p:attrNameLst>
                                          <p:attrName>style.visibility</p:attrName>
                                        </p:attrNameLst>
                                      </p:cBhvr>
                                      <p:to>
                                        <p:strVal val="visible"/>
                                      </p:to>
                                    </p:set>
                                    <p:animEffect transition="in" filter="wipe(left)">
                                      <p:cBhvr>
                                        <p:cTn id="222" dur="3000"/>
                                        <p:tgtEl>
                                          <p:spTgt spid="190504"/>
                                        </p:tgtEl>
                                      </p:cBhvr>
                                    </p:animEffect>
                                  </p:childTnLst>
                                </p:cTn>
                              </p:par>
                              <p:par>
                                <p:cTn id="223" presetID="22" presetClass="entr" presetSubtype="8" fill="hold" grpId="0" nodeType="withEffect">
                                  <p:stCondLst>
                                    <p:cond delay="0"/>
                                  </p:stCondLst>
                                  <p:childTnLst>
                                    <p:set>
                                      <p:cBhvr>
                                        <p:cTn id="224" dur="1" fill="hold">
                                          <p:stCondLst>
                                            <p:cond delay="0"/>
                                          </p:stCondLst>
                                        </p:cTn>
                                        <p:tgtEl>
                                          <p:spTgt spid="190505"/>
                                        </p:tgtEl>
                                        <p:attrNameLst>
                                          <p:attrName>style.visibility</p:attrName>
                                        </p:attrNameLst>
                                      </p:cBhvr>
                                      <p:to>
                                        <p:strVal val="visible"/>
                                      </p:to>
                                    </p:set>
                                    <p:animEffect transition="in" filter="wipe(left)">
                                      <p:cBhvr>
                                        <p:cTn id="225" dur="3000"/>
                                        <p:tgtEl>
                                          <p:spTgt spid="190505"/>
                                        </p:tgtEl>
                                      </p:cBhvr>
                                    </p:animEffect>
                                  </p:childTnLst>
                                </p:cTn>
                              </p:par>
                              <p:par>
                                <p:cTn id="226" presetID="22" presetClass="entr" presetSubtype="8" fill="hold" grpId="0" nodeType="withEffect">
                                  <p:stCondLst>
                                    <p:cond delay="0"/>
                                  </p:stCondLst>
                                  <p:childTnLst>
                                    <p:set>
                                      <p:cBhvr>
                                        <p:cTn id="227" dur="1" fill="hold">
                                          <p:stCondLst>
                                            <p:cond delay="0"/>
                                          </p:stCondLst>
                                        </p:cTn>
                                        <p:tgtEl>
                                          <p:spTgt spid="190517"/>
                                        </p:tgtEl>
                                        <p:attrNameLst>
                                          <p:attrName>style.visibility</p:attrName>
                                        </p:attrNameLst>
                                      </p:cBhvr>
                                      <p:to>
                                        <p:strVal val="visible"/>
                                      </p:to>
                                    </p:set>
                                    <p:animEffect transition="in" filter="wipe(left)">
                                      <p:cBhvr>
                                        <p:cTn id="228" dur="3000"/>
                                        <p:tgtEl>
                                          <p:spTgt spid="190517"/>
                                        </p:tgtEl>
                                      </p:cBhvr>
                                    </p:animEffect>
                                  </p:childTnLst>
                                </p:cTn>
                              </p:par>
                              <p:par>
                                <p:cTn id="229" presetID="22" presetClass="entr" presetSubtype="8" fill="hold" grpId="0" nodeType="withEffect">
                                  <p:stCondLst>
                                    <p:cond delay="0"/>
                                  </p:stCondLst>
                                  <p:childTnLst>
                                    <p:set>
                                      <p:cBhvr>
                                        <p:cTn id="230" dur="1" fill="hold">
                                          <p:stCondLst>
                                            <p:cond delay="0"/>
                                          </p:stCondLst>
                                        </p:cTn>
                                        <p:tgtEl>
                                          <p:spTgt spid="190518"/>
                                        </p:tgtEl>
                                        <p:attrNameLst>
                                          <p:attrName>style.visibility</p:attrName>
                                        </p:attrNameLst>
                                      </p:cBhvr>
                                      <p:to>
                                        <p:strVal val="visible"/>
                                      </p:to>
                                    </p:set>
                                    <p:animEffect transition="in" filter="wipe(left)">
                                      <p:cBhvr>
                                        <p:cTn id="231" dur="3000"/>
                                        <p:tgtEl>
                                          <p:spTgt spid="190518"/>
                                        </p:tgtEl>
                                      </p:cBhvr>
                                    </p:animEffect>
                                  </p:childTnLst>
                                </p:cTn>
                              </p:par>
                              <p:par>
                                <p:cTn id="232" presetID="22" presetClass="entr" presetSubtype="8" fill="hold" grpId="0" nodeType="withEffect">
                                  <p:stCondLst>
                                    <p:cond delay="0"/>
                                  </p:stCondLst>
                                  <p:childTnLst>
                                    <p:set>
                                      <p:cBhvr>
                                        <p:cTn id="233" dur="1" fill="hold">
                                          <p:stCondLst>
                                            <p:cond delay="0"/>
                                          </p:stCondLst>
                                        </p:cTn>
                                        <p:tgtEl>
                                          <p:spTgt spid="190519"/>
                                        </p:tgtEl>
                                        <p:attrNameLst>
                                          <p:attrName>style.visibility</p:attrName>
                                        </p:attrNameLst>
                                      </p:cBhvr>
                                      <p:to>
                                        <p:strVal val="visible"/>
                                      </p:to>
                                    </p:set>
                                    <p:animEffect transition="in" filter="wipe(left)">
                                      <p:cBhvr>
                                        <p:cTn id="234" dur="3000"/>
                                        <p:tgtEl>
                                          <p:spTgt spid="190519"/>
                                        </p:tgtEl>
                                      </p:cBhvr>
                                    </p:animEffect>
                                  </p:childTnLst>
                                </p:cTn>
                              </p:par>
                              <p:par>
                                <p:cTn id="235" presetID="22" presetClass="entr" presetSubtype="8" fill="hold" grpId="0" nodeType="withEffect">
                                  <p:stCondLst>
                                    <p:cond delay="0"/>
                                  </p:stCondLst>
                                  <p:childTnLst>
                                    <p:set>
                                      <p:cBhvr>
                                        <p:cTn id="236" dur="1" fill="hold">
                                          <p:stCondLst>
                                            <p:cond delay="0"/>
                                          </p:stCondLst>
                                        </p:cTn>
                                        <p:tgtEl>
                                          <p:spTgt spid="190520"/>
                                        </p:tgtEl>
                                        <p:attrNameLst>
                                          <p:attrName>style.visibility</p:attrName>
                                        </p:attrNameLst>
                                      </p:cBhvr>
                                      <p:to>
                                        <p:strVal val="visible"/>
                                      </p:to>
                                    </p:set>
                                    <p:animEffect transition="in" filter="wipe(left)">
                                      <p:cBhvr>
                                        <p:cTn id="237" dur="3000"/>
                                        <p:tgtEl>
                                          <p:spTgt spid="190520"/>
                                        </p:tgtEl>
                                      </p:cBhvr>
                                    </p:animEffect>
                                  </p:childTnLst>
                                </p:cTn>
                              </p:par>
                            </p:childTnLst>
                          </p:cTn>
                        </p:par>
                      </p:childTnLst>
                    </p:cTn>
                  </p:par>
                  <p:par>
                    <p:cTn id="238" fill="hold" nodeType="clickPar">
                      <p:stCondLst>
                        <p:cond delay="indefinite"/>
                      </p:stCondLst>
                      <p:childTnLst>
                        <p:par>
                          <p:cTn id="239" fill="hold" nodeType="withGroup">
                            <p:stCondLst>
                              <p:cond delay="0"/>
                            </p:stCondLst>
                            <p:childTnLst>
                              <p:par>
                                <p:cTn id="240" presetID="22" presetClass="entr" presetSubtype="8" fill="hold" grpId="0" nodeType="clickEffect">
                                  <p:stCondLst>
                                    <p:cond delay="0"/>
                                  </p:stCondLst>
                                  <p:childTnLst>
                                    <p:set>
                                      <p:cBhvr>
                                        <p:cTn id="241" dur="1" fill="hold">
                                          <p:stCondLst>
                                            <p:cond delay="0"/>
                                          </p:stCondLst>
                                        </p:cTn>
                                        <p:tgtEl>
                                          <p:spTgt spid="190507"/>
                                        </p:tgtEl>
                                        <p:attrNameLst>
                                          <p:attrName>style.visibility</p:attrName>
                                        </p:attrNameLst>
                                      </p:cBhvr>
                                      <p:to>
                                        <p:strVal val="visible"/>
                                      </p:to>
                                    </p:set>
                                    <p:animEffect transition="in" filter="wipe(left)">
                                      <p:cBhvr>
                                        <p:cTn id="242" dur="500"/>
                                        <p:tgtEl>
                                          <p:spTgt spid="190507"/>
                                        </p:tgtEl>
                                      </p:cBhvr>
                                    </p:animEffect>
                                  </p:childTnLst>
                                  <p:subTnLst>
                                    <p:audio>
                                      <p:cMediaNode>
                                        <p:cTn display="0" masterRel="sameClick">
                                          <p:stCondLst>
                                            <p:cond evt="begin" delay="0">
                                              <p:tn val="240"/>
                                            </p:cond>
                                          </p:stCondLst>
                                          <p:endCondLst>
                                            <p:cond evt="onStopAudio" delay="0">
                                              <p:tgtEl>
                                                <p:sldTgt/>
                                              </p:tgtEl>
                                            </p:cond>
                                          </p:endCondLst>
                                        </p:cTn>
                                        <p:tgtEl>
                                          <p:sndTgt r:embed="rId7" name="drumroll.wav"/>
                                        </p:tgtEl>
                                      </p:cMediaNode>
                                    </p:audio>
                                  </p:subTnLst>
                                </p:cTn>
                              </p:par>
                              <p:par>
                                <p:cTn id="243" presetID="22" presetClass="entr" presetSubtype="8" fill="hold" grpId="0" nodeType="withEffect">
                                  <p:stCondLst>
                                    <p:cond delay="0"/>
                                  </p:stCondLst>
                                  <p:childTnLst>
                                    <p:set>
                                      <p:cBhvr>
                                        <p:cTn id="244" dur="1" fill="hold">
                                          <p:stCondLst>
                                            <p:cond delay="0"/>
                                          </p:stCondLst>
                                        </p:cTn>
                                        <p:tgtEl>
                                          <p:spTgt spid="190508"/>
                                        </p:tgtEl>
                                        <p:attrNameLst>
                                          <p:attrName>style.visibility</p:attrName>
                                        </p:attrNameLst>
                                      </p:cBhvr>
                                      <p:to>
                                        <p:strVal val="visible"/>
                                      </p:to>
                                    </p:set>
                                    <p:animEffect transition="in" filter="wipe(left)">
                                      <p:cBhvr>
                                        <p:cTn id="245" dur="500"/>
                                        <p:tgtEl>
                                          <p:spTgt spid="190508"/>
                                        </p:tgtEl>
                                      </p:cBhvr>
                                    </p:animEffect>
                                  </p:childTnLst>
                                </p:cTn>
                              </p:par>
                              <p:par>
                                <p:cTn id="246" presetID="22" presetClass="entr" presetSubtype="8" fill="hold" grpId="0" nodeType="withEffect">
                                  <p:stCondLst>
                                    <p:cond delay="0"/>
                                  </p:stCondLst>
                                  <p:childTnLst>
                                    <p:set>
                                      <p:cBhvr>
                                        <p:cTn id="247" dur="1" fill="hold">
                                          <p:stCondLst>
                                            <p:cond delay="0"/>
                                          </p:stCondLst>
                                        </p:cTn>
                                        <p:tgtEl>
                                          <p:spTgt spid="190506"/>
                                        </p:tgtEl>
                                        <p:attrNameLst>
                                          <p:attrName>style.visibility</p:attrName>
                                        </p:attrNameLst>
                                      </p:cBhvr>
                                      <p:to>
                                        <p:strVal val="visible"/>
                                      </p:to>
                                    </p:set>
                                    <p:animEffect transition="in" filter="wipe(left)">
                                      <p:cBhvr>
                                        <p:cTn id="248" dur="2000"/>
                                        <p:tgtEl>
                                          <p:spTgt spid="190506"/>
                                        </p:tgtEl>
                                      </p:cBhvr>
                                    </p:animEffect>
                                  </p:childTnLst>
                                </p:cTn>
                              </p:par>
                            </p:childTnLst>
                          </p:cTn>
                        </p:par>
                      </p:childTnLst>
                    </p:cTn>
                  </p:par>
                  <p:par>
                    <p:cTn id="249" fill="hold" nodeType="clickPar">
                      <p:stCondLst>
                        <p:cond delay="indefinite"/>
                      </p:stCondLst>
                      <p:childTnLst>
                        <p:par>
                          <p:cTn id="250" fill="hold" nodeType="withGroup">
                            <p:stCondLst>
                              <p:cond delay="0"/>
                            </p:stCondLst>
                            <p:childTnLst>
                              <p:par>
                                <p:cTn id="251" presetID="2" presetClass="entr" presetSubtype="4" fill="hold" nodeType="clickEffect">
                                  <p:stCondLst>
                                    <p:cond delay="0"/>
                                  </p:stCondLst>
                                  <p:iterate type="lt">
                                    <p:tmPct val="10000"/>
                                  </p:iterate>
                                  <p:childTnLst>
                                    <p:set>
                                      <p:cBhvr>
                                        <p:cTn id="252" dur="1" fill="hold">
                                          <p:stCondLst>
                                            <p:cond delay="0"/>
                                          </p:stCondLst>
                                        </p:cTn>
                                        <p:tgtEl>
                                          <p:spTgt spid="190513">
                                            <p:txEl>
                                              <p:pRg st="0" end="0"/>
                                            </p:txEl>
                                          </p:spTgt>
                                        </p:tgtEl>
                                        <p:attrNameLst>
                                          <p:attrName>style.visibility</p:attrName>
                                        </p:attrNameLst>
                                      </p:cBhvr>
                                      <p:to>
                                        <p:strVal val="visible"/>
                                      </p:to>
                                    </p:set>
                                    <p:anim calcmode="lin" valueType="num">
                                      <p:cBhvr additive="base">
                                        <p:cTn id="253" dur="500" fill="hold"/>
                                        <p:tgtEl>
                                          <p:spTgt spid="190513">
                                            <p:txEl>
                                              <p:pRg st="0" end="0"/>
                                            </p:txEl>
                                          </p:spTgt>
                                        </p:tgtEl>
                                        <p:attrNameLst>
                                          <p:attrName>ppt_x</p:attrName>
                                        </p:attrNameLst>
                                      </p:cBhvr>
                                      <p:tavLst>
                                        <p:tav tm="0">
                                          <p:val>
                                            <p:strVal val="#ppt_x"/>
                                          </p:val>
                                        </p:tav>
                                        <p:tav tm="100000">
                                          <p:val>
                                            <p:strVal val="#ppt_x"/>
                                          </p:val>
                                        </p:tav>
                                      </p:tavLst>
                                    </p:anim>
                                    <p:anim calcmode="lin" valueType="num">
                                      <p:cBhvr additive="base">
                                        <p:cTn id="254" dur="500" fill="hold"/>
                                        <p:tgtEl>
                                          <p:spTgt spid="19051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1"/>
                                            </p:cond>
                                          </p:stCondLst>
                                          <p:endCondLst>
                                            <p:cond evt="onStopAudio" delay="0">
                                              <p:tgtEl>
                                                <p:sldTgt/>
                                              </p:tgtEl>
                                            </p:cond>
                                          </p:endCondLst>
                                        </p:cTn>
                                        <p:tgtEl>
                                          <p:sndTgt r:embed="rId8"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8" grpId="0" animBg="1"/>
      <p:bldP spid="190469" grpId="0" animBg="1"/>
      <p:bldP spid="190470" grpId="0" animBg="1"/>
      <p:bldP spid="190471" grpId="0" animBg="1"/>
      <p:bldP spid="190472" grpId="0" animBg="1"/>
      <p:bldP spid="190473" grpId="0" animBg="1"/>
      <p:bldP spid="190474" grpId="0" animBg="1"/>
      <p:bldP spid="190475" grpId="0" animBg="1"/>
      <p:bldP spid="190476" grpId="0" animBg="1"/>
      <p:bldP spid="190477" grpId="0" animBg="1"/>
      <p:bldP spid="190478" grpId="0" animBg="1"/>
      <p:bldP spid="190479" grpId="0" animBg="1"/>
      <p:bldP spid="190480" grpId="0" animBg="1"/>
      <p:bldP spid="190481" grpId="0" animBg="1"/>
      <p:bldP spid="190482" grpId="0" animBg="1"/>
      <p:bldP spid="190483" grpId="0" animBg="1"/>
      <p:bldP spid="190484" grpId="0" animBg="1"/>
      <p:bldP spid="190485" grpId="0" animBg="1"/>
      <p:bldP spid="190486" grpId="0" animBg="1"/>
      <p:bldP spid="190487" grpId="0" animBg="1"/>
      <p:bldP spid="190488" grpId="0" animBg="1"/>
      <p:bldP spid="190489" grpId="0" animBg="1"/>
      <p:bldP spid="190490" grpId="0" animBg="1"/>
      <p:bldP spid="190491" grpId="0" animBg="1"/>
      <p:bldP spid="190492" grpId="0" animBg="1"/>
      <p:bldP spid="190493" grpId="0" animBg="1"/>
      <p:bldP spid="190494" grpId="0" animBg="1"/>
      <p:bldP spid="190495" grpId="0" animBg="1"/>
      <p:bldP spid="190496" grpId="0" animBg="1"/>
      <p:bldP spid="190497" grpId="0" animBg="1"/>
      <p:bldP spid="190498" grpId="0" animBg="1"/>
      <p:bldP spid="190499" grpId="0" animBg="1"/>
      <p:bldP spid="190500" grpId="0" animBg="1"/>
      <p:bldP spid="190501" grpId="0" animBg="1"/>
      <p:bldP spid="190502" grpId="0" animBg="1"/>
      <p:bldP spid="190503" grpId="0" animBg="1"/>
      <p:bldP spid="190504" grpId="0" animBg="1"/>
      <p:bldP spid="190505" grpId="0" animBg="1"/>
      <p:bldP spid="190506" grpId="0" animBg="1"/>
      <p:bldP spid="190507" grpId="0" animBg="1"/>
      <p:bldP spid="190508" grpId="0" animBg="1"/>
      <p:bldP spid="190509" grpId="0" animBg="1"/>
      <p:bldP spid="190517" grpId="0" animBg="1"/>
      <p:bldP spid="190518" grpId="0" animBg="1"/>
      <p:bldP spid="190519" grpId="0" animBg="1"/>
      <p:bldP spid="190520" grpId="0" animBg="1"/>
      <p:bldP spid="33850" grpId="0" animBg="1"/>
      <p:bldP spid="33851" grpId="0" animBg="1"/>
      <p:bldP spid="33852" grpId="0" animBg="1"/>
      <p:bldP spid="3385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ChangeArrowheads="1"/>
          </p:cNvSpPr>
          <p:nvPr/>
        </p:nvSpPr>
        <p:spPr bwMode="auto">
          <a:xfrm>
            <a:off x="674688" y="1955800"/>
            <a:ext cx="7764462" cy="2135188"/>
          </a:xfrm>
          <a:prstGeom prst="rect">
            <a:avLst/>
          </a:prstGeom>
          <a:solidFill>
            <a:srgbClr val="FFFFCC"/>
          </a:solidFill>
          <a:ln w="9525">
            <a:noFill/>
            <a:miter lim="800000"/>
            <a:headEnd/>
            <a:tailEnd/>
          </a:ln>
        </p:spPr>
        <p:txBody>
          <a:bodyPr/>
          <a:lstStyle/>
          <a:p>
            <a:pPr eaLnBrk="0" hangingPunct="0">
              <a:spcBef>
                <a:spcPct val="20000"/>
              </a:spcBef>
            </a:pPr>
            <a:r>
              <a:rPr lang="en-US" altLang="en-US">
                <a:sym typeface="Symbol" pitchFamily="18" charset="2"/>
              </a:rPr>
              <a:t>EXAMPLE: If light is diffracted by a circular hole, a planar cross-section of the interference looks like the picture below. What will the light look like head-on?</a:t>
            </a:r>
          </a:p>
          <a:p>
            <a:pPr eaLnBrk="0" hangingPunct="0">
              <a:spcBef>
                <a:spcPct val="20000"/>
              </a:spcBef>
            </a:pPr>
            <a:r>
              <a:rPr lang="en-US" altLang="en-US">
                <a:sym typeface="Symbol" pitchFamily="18" charset="2"/>
              </a:rPr>
              <a:t>SOLUTION:</a:t>
            </a:r>
          </a:p>
          <a:p>
            <a:pPr eaLnBrk="0" hangingPunct="0">
              <a:spcBef>
                <a:spcPct val="20000"/>
              </a:spcBef>
            </a:pPr>
            <a:r>
              <a:rPr lang="en-US" altLang="en-US">
                <a:solidFill>
                  <a:srgbClr val="000000"/>
                </a:solidFill>
                <a:cs typeface="Times New Roman" pitchFamily="18" charset="0"/>
                <a:sym typeface="Symbol" pitchFamily="18" charset="2"/>
              </a:rPr>
              <a:t>Picture the waveform of the previous slide in 2D</a:t>
            </a:r>
          </a:p>
        </p:txBody>
      </p:sp>
      <p:sp>
        <p:nvSpPr>
          <p:cNvPr id="192515" name="Rectangle 3"/>
          <p:cNvSpPr>
            <a:spLocks noChangeArrowheads="1"/>
          </p:cNvSpPr>
          <p:nvPr/>
        </p:nvSpPr>
        <p:spPr bwMode="auto">
          <a:xfrm>
            <a:off x="673100" y="4078288"/>
            <a:ext cx="7761288" cy="2779712"/>
          </a:xfrm>
          <a:prstGeom prst="rect">
            <a:avLst/>
          </a:prstGeom>
          <a:solidFill>
            <a:schemeClr val="tx1"/>
          </a:solidFill>
          <a:ln w="9525">
            <a:solidFill>
              <a:schemeClr val="tx1"/>
            </a:solidFill>
            <a:miter lim="800000"/>
            <a:headEnd/>
            <a:tailEnd/>
          </a:ln>
        </p:spPr>
        <p:txBody>
          <a:bodyPr wrap="none" anchor="ctr"/>
          <a:lstStyle/>
          <a:p>
            <a:endParaRPr lang="en-US" altLang="en-US"/>
          </a:p>
        </p:txBody>
      </p:sp>
      <p:sp>
        <p:nvSpPr>
          <p:cNvPr id="33796" name="Rectangle 4"/>
          <p:cNvSpPr>
            <a:spLocks noChangeArrowheads="1"/>
          </p:cNvSpPr>
          <p:nvPr/>
        </p:nvSpPr>
        <p:spPr bwMode="auto">
          <a:xfrm>
            <a:off x="685800" y="1549400"/>
            <a:ext cx="7772400" cy="438150"/>
          </a:xfrm>
          <a:prstGeom prst="rect">
            <a:avLst/>
          </a:prstGeom>
          <a:solidFill>
            <a:srgbClr val="EAEAEA"/>
          </a:solidFill>
          <a:ln w="9525">
            <a:noFill/>
            <a:miter lim="800000"/>
            <a:headEnd/>
            <a:tailEnd/>
          </a:ln>
        </p:spPr>
        <p:txBody>
          <a:bodyPr/>
          <a:lstStyle/>
          <a:p>
            <a:r>
              <a:rPr lang="en-US" altLang="en-US" i="1">
                <a:solidFill>
                  <a:schemeClr val="accent2"/>
                </a:solidFill>
              </a:rPr>
              <a:t>Diffraction through a single-slit</a:t>
            </a:r>
          </a:p>
        </p:txBody>
      </p:sp>
      <p:sp>
        <p:nvSpPr>
          <p:cNvPr id="33797" name="Rectangle 5"/>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pic>
        <p:nvPicPr>
          <p:cNvPr id="192518" name="Picture 6" descr="diffraction_pattern"/>
          <p:cNvPicPr>
            <a:picLocks noChangeAspect="1" noChangeArrowheads="1"/>
          </p:cNvPicPr>
          <p:nvPr/>
        </p:nvPicPr>
        <p:blipFill>
          <a:blip r:embed="rId7" cstate="print"/>
          <a:srcRect r="38219"/>
          <a:stretch>
            <a:fillRect/>
          </a:stretch>
        </p:blipFill>
        <p:spPr bwMode="auto">
          <a:xfrm>
            <a:off x="841375" y="4146550"/>
            <a:ext cx="1985963" cy="2620963"/>
          </a:xfrm>
          <a:prstGeom prst="rect">
            <a:avLst/>
          </a:prstGeom>
          <a:noFill/>
          <a:ln w="9525">
            <a:noFill/>
            <a:miter lim="800000"/>
            <a:headEnd/>
            <a:tailEnd/>
          </a:ln>
        </p:spPr>
      </p:pic>
      <p:pic>
        <p:nvPicPr>
          <p:cNvPr id="192519" name="Picture 7"/>
          <p:cNvPicPr>
            <a:picLocks noChangeAspect="1" noChangeArrowheads="1"/>
          </p:cNvPicPr>
          <p:nvPr/>
        </p:nvPicPr>
        <p:blipFill>
          <a:blip r:embed="rId8" cstate="print"/>
          <a:srcRect/>
          <a:stretch>
            <a:fillRect/>
          </a:stretch>
        </p:blipFill>
        <p:spPr bwMode="auto">
          <a:xfrm>
            <a:off x="5114925" y="4162425"/>
            <a:ext cx="2662238" cy="2627313"/>
          </a:xfrm>
          <a:prstGeom prst="rect">
            <a:avLst/>
          </a:prstGeom>
          <a:noFill/>
          <a:ln w="9525">
            <a:noFill/>
            <a:miter lim="800000"/>
            <a:headEnd/>
            <a:tailEnd/>
          </a:ln>
        </p:spPr>
      </p:pic>
      <p:sp>
        <p:nvSpPr>
          <p:cNvPr id="192520" name="Freeform 8"/>
          <p:cNvSpPr>
            <a:spLocks/>
          </p:cNvSpPr>
          <p:nvPr/>
        </p:nvSpPr>
        <p:spPr bwMode="auto">
          <a:xfrm>
            <a:off x="5216525" y="6034088"/>
            <a:ext cx="2473325" cy="823912"/>
          </a:xfrm>
          <a:custGeom>
            <a:avLst/>
            <a:gdLst>
              <a:gd name="T0" fmla="*/ 0 w 1558"/>
              <a:gd name="T1" fmla="*/ 2147483647 h 519"/>
              <a:gd name="T2" fmla="*/ 2147483647 w 1558"/>
              <a:gd name="T3" fmla="*/ 2147483647 h 519"/>
              <a:gd name="T4" fmla="*/ 2147483647 w 1558"/>
              <a:gd name="T5" fmla="*/ 2147483647 h 519"/>
              <a:gd name="T6" fmla="*/ 2147483647 w 1558"/>
              <a:gd name="T7" fmla="*/ 2147483647 h 519"/>
              <a:gd name="T8" fmla="*/ 2147483647 w 1558"/>
              <a:gd name="T9" fmla="*/ 2147483647 h 519"/>
              <a:gd name="T10" fmla="*/ 2147483647 w 1558"/>
              <a:gd name="T11" fmla="*/ 2147483647 h 519"/>
              <a:gd name="T12" fmla="*/ 2147483647 w 1558"/>
              <a:gd name="T13" fmla="*/ 0 h 519"/>
              <a:gd name="T14" fmla="*/ 2147483647 w 1558"/>
              <a:gd name="T15" fmla="*/ 2147483647 h 519"/>
              <a:gd name="T16" fmla="*/ 2147483647 w 1558"/>
              <a:gd name="T17" fmla="*/ 2147483647 h 519"/>
              <a:gd name="T18" fmla="*/ 2147483647 w 1558"/>
              <a:gd name="T19" fmla="*/ 2147483647 h 519"/>
              <a:gd name="T20" fmla="*/ 2147483647 w 1558"/>
              <a:gd name="T21" fmla="*/ 2147483647 h 519"/>
              <a:gd name="T22" fmla="*/ 2147483647 w 1558"/>
              <a:gd name="T23" fmla="*/ 2147483647 h 519"/>
              <a:gd name="T24" fmla="*/ 2147483647 w 1558"/>
              <a:gd name="T25" fmla="*/ 2147483647 h 5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58"/>
              <a:gd name="T40" fmla="*/ 0 h 519"/>
              <a:gd name="T41" fmla="*/ 1558 w 1558"/>
              <a:gd name="T42" fmla="*/ 519 h 5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58" h="519">
                <a:moveTo>
                  <a:pt x="0" y="446"/>
                </a:moveTo>
                <a:cubicBezTo>
                  <a:pt x="18" y="456"/>
                  <a:pt x="29" y="468"/>
                  <a:pt x="59" y="460"/>
                </a:cubicBezTo>
                <a:cubicBezTo>
                  <a:pt x="89" y="452"/>
                  <a:pt x="137" y="395"/>
                  <a:pt x="178" y="396"/>
                </a:cubicBezTo>
                <a:cubicBezTo>
                  <a:pt x="219" y="397"/>
                  <a:pt x="262" y="482"/>
                  <a:pt x="306" y="467"/>
                </a:cubicBezTo>
                <a:cubicBezTo>
                  <a:pt x="350" y="452"/>
                  <a:pt x="402" y="307"/>
                  <a:pt x="445" y="307"/>
                </a:cubicBezTo>
                <a:cubicBezTo>
                  <a:pt x="488" y="307"/>
                  <a:pt x="508" y="519"/>
                  <a:pt x="564" y="468"/>
                </a:cubicBezTo>
                <a:cubicBezTo>
                  <a:pt x="620" y="417"/>
                  <a:pt x="710" y="0"/>
                  <a:pt x="782" y="0"/>
                </a:cubicBezTo>
                <a:cubicBezTo>
                  <a:pt x="854" y="0"/>
                  <a:pt x="944" y="417"/>
                  <a:pt x="996" y="468"/>
                </a:cubicBezTo>
                <a:cubicBezTo>
                  <a:pt x="1048" y="519"/>
                  <a:pt x="1055" y="308"/>
                  <a:pt x="1095" y="308"/>
                </a:cubicBezTo>
                <a:cubicBezTo>
                  <a:pt x="1135" y="308"/>
                  <a:pt x="1194" y="452"/>
                  <a:pt x="1239" y="467"/>
                </a:cubicBezTo>
                <a:cubicBezTo>
                  <a:pt x="1284" y="482"/>
                  <a:pt x="1323" y="398"/>
                  <a:pt x="1367" y="396"/>
                </a:cubicBezTo>
                <a:cubicBezTo>
                  <a:pt x="1411" y="394"/>
                  <a:pt x="1473" y="449"/>
                  <a:pt x="1505" y="457"/>
                </a:cubicBezTo>
                <a:cubicBezTo>
                  <a:pt x="1537" y="465"/>
                  <a:pt x="1548" y="446"/>
                  <a:pt x="1558" y="443"/>
                </a:cubicBezTo>
              </a:path>
            </a:pathLst>
          </a:custGeom>
          <a:solidFill>
            <a:schemeClr val="bg1"/>
          </a:solidFill>
          <a:ln w="28575" cmpd="sng">
            <a:solidFill>
              <a:srgbClr val="009900"/>
            </a:solidFill>
            <a:round/>
            <a:headEnd/>
            <a:tailEnd/>
          </a:ln>
        </p:spPr>
        <p:txBody>
          <a:bodyPr/>
          <a:lstStyle/>
          <a:p>
            <a:endParaRPr lang="en-US"/>
          </a:p>
        </p:txBody>
      </p:sp>
      <p:grpSp>
        <p:nvGrpSpPr>
          <p:cNvPr id="2" name="Group 9"/>
          <p:cNvGrpSpPr>
            <a:grpSpLocks/>
          </p:cNvGrpSpPr>
          <p:nvPr/>
        </p:nvGrpSpPr>
        <p:grpSpPr bwMode="auto">
          <a:xfrm>
            <a:off x="5197475" y="5499100"/>
            <a:ext cx="2490788" cy="1168400"/>
            <a:chOff x="3274" y="3464"/>
            <a:chExt cx="1569" cy="736"/>
          </a:xfrm>
        </p:grpSpPr>
        <p:sp>
          <p:nvSpPr>
            <p:cNvPr id="33805" name="Line 10"/>
            <p:cNvSpPr>
              <a:spLocks noChangeShapeType="1"/>
            </p:cNvSpPr>
            <p:nvPr/>
          </p:nvSpPr>
          <p:spPr bwMode="auto">
            <a:xfrm>
              <a:off x="3471" y="3471"/>
              <a:ext cx="0" cy="713"/>
            </a:xfrm>
            <a:prstGeom prst="line">
              <a:avLst/>
            </a:prstGeom>
            <a:noFill/>
            <a:ln w="9525">
              <a:solidFill>
                <a:srgbClr val="FFFF00"/>
              </a:solidFill>
              <a:prstDash val="dash"/>
              <a:round/>
              <a:headEnd/>
              <a:tailEnd/>
            </a:ln>
          </p:spPr>
          <p:txBody>
            <a:bodyPr/>
            <a:lstStyle/>
            <a:p>
              <a:endParaRPr lang="en-US"/>
            </a:p>
          </p:txBody>
        </p:sp>
        <p:sp>
          <p:nvSpPr>
            <p:cNvPr id="33806" name="Line 11"/>
            <p:cNvSpPr>
              <a:spLocks noChangeShapeType="1"/>
            </p:cNvSpPr>
            <p:nvPr/>
          </p:nvSpPr>
          <p:spPr bwMode="auto">
            <a:xfrm>
              <a:off x="3274" y="3471"/>
              <a:ext cx="1569" cy="0"/>
            </a:xfrm>
            <a:prstGeom prst="line">
              <a:avLst/>
            </a:prstGeom>
            <a:noFill/>
            <a:ln w="9525">
              <a:solidFill>
                <a:srgbClr val="FFFF00"/>
              </a:solidFill>
              <a:prstDash val="dash"/>
              <a:round/>
              <a:headEnd/>
              <a:tailEnd/>
            </a:ln>
          </p:spPr>
          <p:txBody>
            <a:bodyPr/>
            <a:lstStyle/>
            <a:p>
              <a:endParaRPr lang="en-US"/>
            </a:p>
          </p:txBody>
        </p:sp>
        <p:sp>
          <p:nvSpPr>
            <p:cNvPr id="33807" name="Line 12"/>
            <p:cNvSpPr>
              <a:spLocks noChangeShapeType="1"/>
            </p:cNvSpPr>
            <p:nvPr/>
          </p:nvSpPr>
          <p:spPr bwMode="auto">
            <a:xfrm>
              <a:off x="3723" y="3472"/>
              <a:ext cx="0" cy="615"/>
            </a:xfrm>
            <a:prstGeom prst="line">
              <a:avLst/>
            </a:prstGeom>
            <a:noFill/>
            <a:ln w="9525">
              <a:solidFill>
                <a:srgbClr val="FFFF00"/>
              </a:solidFill>
              <a:prstDash val="dash"/>
              <a:round/>
              <a:headEnd/>
              <a:tailEnd/>
            </a:ln>
          </p:spPr>
          <p:txBody>
            <a:bodyPr/>
            <a:lstStyle/>
            <a:p>
              <a:endParaRPr lang="en-US"/>
            </a:p>
          </p:txBody>
        </p:sp>
        <p:sp>
          <p:nvSpPr>
            <p:cNvPr id="33808" name="Line 13"/>
            <p:cNvSpPr>
              <a:spLocks noChangeShapeType="1"/>
            </p:cNvSpPr>
            <p:nvPr/>
          </p:nvSpPr>
          <p:spPr bwMode="auto">
            <a:xfrm flipV="1">
              <a:off x="4062" y="3464"/>
              <a:ext cx="0" cy="325"/>
            </a:xfrm>
            <a:prstGeom prst="line">
              <a:avLst/>
            </a:prstGeom>
            <a:noFill/>
            <a:ln w="9525">
              <a:solidFill>
                <a:srgbClr val="FFFF00"/>
              </a:solidFill>
              <a:prstDash val="dash"/>
              <a:round/>
              <a:headEnd/>
              <a:tailEnd/>
            </a:ln>
          </p:spPr>
          <p:txBody>
            <a:bodyPr/>
            <a:lstStyle/>
            <a:p>
              <a:endParaRPr lang="en-US"/>
            </a:p>
          </p:txBody>
        </p:sp>
        <p:sp>
          <p:nvSpPr>
            <p:cNvPr id="33809" name="Line 14"/>
            <p:cNvSpPr>
              <a:spLocks noChangeShapeType="1"/>
            </p:cNvSpPr>
            <p:nvPr/>
          </p:nvSpPr>
          <p:spPr bwMode="auto">
            <a:xfrm>
              <a:off x="4655" y="3487"/>
              <a:ext cx="0" cy="713"/>
            </a:xfrm>
            <a:prstGeom prst="line">
              <a:avLst/>
            </a:prstGeom>
            <a:noFill/>
            <a:ln w="9525">
              <a:solidFill>
                <a:srgbClr val="FFFF00"/>
              </a:solidFill>
              <a:prstDash val="dash"/>
              <a:round/>
              <a:headEnd/>
              <a:tailEnd/>
            </a:ln>
          </p:spPr>
          <p:txBody>
            <a:bodyPr/>
            <a:lstStyle/>
            <a:p>
              <a:endParaRPr lang="en-US"/>
            </a:p>
          </p:txBody>
        </p:sp>
        <p:sp>
          <p:nvSpPr>
            <p:cNvPr id="33810" name="Line 15"/>
            <p:cNvSpPr>
              <a:spLocks noChangeShapeType="1"/>
            </p:cNvSpPr>
            <p:nvPr/>
          </p:nvSpPr>
          <p:spPr bwMode="auto">
            <a:xfrm>
              <a:off x="4384" y="3488"/>
              <a:ext cx="0" cy="615"/>
            </a:xfrm>
            <a:prstGeom prst="line">
              <a:avLst/>
            </a:prstGeom>
            <a:noFill/>
            <a:ln w="9525">
              <a:solidFill>
                <a:srgbClr val="FFFF00"/>
              </a:solidFill>
              <a:prstDash val="dash"/>
              <a:round/>
              <a:headEnd/>
              <a:tailEnd/>
            </a:ln>
          </p:spPr>
          <p:txBody>
            <a:bodyPr/>
            <a:lstStyle/>
            <a:p>
              <a:endParaRPr lang="en-US"/>
            </a:p>
          </p:txBody>
        </p:sp>
      </p:grpSp>
      <p:sp>
        <p:nvSpPr>
          <p:cNvPr id="192528" name="Line 16"/>
          <p:cNvSpPr>
            <a:spLocks noChangeShapeType="1"/>
          </p:cNvSpPr>
          <p:nvPr/>
        </p:nvSpPr>
        <p:spPr bwMode="auto">
          <a:xfrm flipH="1">
            <a:off x="2814638" y="4932363"/>
            <a:ext cx="3646487" cy="0"/>
          </a:xfrm>
          <a:prstGeom prst="line">
            <a:avLst/>
          </a:prstGeom>
          <a:noFill/>
          <a:ln w="9525">
            <a:solidFill>
              <a:srgbClr val="FFFF00"/>
            </a:solidFill>
            <a:round/>
            <a:headEnd/>
            <a:tailEnd/>
          </a:ln>
        </p:spPr>
        <p:txBody>
          <a:bodyPr/>
          <a:lstStyle/>
          <a:p>
            <a:endParaRPr lang="en-US"/>
          </a:p>
        </p:txBody>
      </p:sp>
      <p:sp>
        <p:nvSpPr>
          <p:cNvPr id="192529" name="Line 17"/>
          <p:cNvSpPr>
            <a:spLocks noChangeShapeType="1"/>
          </p:cNvSpPr>
          <p:nvPr/>
        </p:nvSpPr>
        <p:spPr bwMode="auto">
          <a:xfrm flipH="1">
            <a:off x="2814638" y="4524375"/>
            <a:ext cx="3646487" cy="0"/>
          </a:xfrm>
          <a:prstGeom prst="line">
            <a:avLst/>
          </a:prstGeom>
          <a:noFill/>
          <a:ln w="9525">
            <a:solidFill>
              <a:srgbClr val="FFFF00"/>
            </a:solidFill>
            <a:round/>
            <a:headEnd/>
            <a:tailEnd/>
          </a:ln>
        </p:spPr>
        <p:txBody>
          <a:bodyPr/>
          <a:lstStyle/>
          <a:p>
            <a:endParaRPr lang="en-US"/>
          </a:p>
        </p:txBody>
      </p:sp>
      <p:sp>
        <p:nvSpPr>
          <p:cNvPr id="192530" name="Line 18"/>
          <p:cNvSpPr>
            <a:spLocks noChangeShapeType="1"/>
          </p:cNvSpPr>
          <p:nvPr/>
        </p:nvSpPr>
        <p:spPr bwMode="auto">
          <a:xfrm flipH="1">
            <a:off x="2816225" y="5451475"/>
            <a:ext cx="3646488" cy="0"/>
          </a:xfrm>
          <a:prstGeom prst="line">
            <a:avLst/>
          </a:prstGeom>
          <a:noFill/>
          <a:ln w="9525">
            <a:solidFill>
              <a:srgbClr val="FFFF00"/>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2514">
                                            <p:txEl>
                                              <p:pRg st="0" end="0"/>
                                            </p:txEl>
                                          </p:spTgt>
                                        </p:tgtEl>
                                        <p:attrNameLst>
                                          <p:attrName>style.visibility</p:attrName>
                                        </p:attrNameLst>
                                      </p:cBhvr>
                                      <p:to>
                                        <p:strVal val="visible"/>
                                      </p:to>
                                    </p:set>
                                    <p:anim calcmode="lin" valueType="num">
                                      <p:cBhvr additive="base">
                                        <p:cTn id="7" dur="500" fill="hold"/>
                                        <p:tgtEl>
                                          <p:spTgt spid="1925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25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grpId="0" nodeType="withEffect">
                                  <p:stCondLst>
                                    <p:cond delay="0"/>
                                  </p:stCondLst>
                                  <p:childTnLst>
                                    <p:set>
                                      <p:cBhvr>
                                        <p:cTn id="10" dur="1" fill="hold">
                                          <p:stCondLst>
                                            <p:cond delay="0"/>
                                          </p:stCondLst>
                                        </p:cTn>
                                        <p:tgtEl>
                                          <p:spTgt spid="192515"/>
                                        </p:tgtEl>
                                        <p:attrNameLst>
                                          <p:attrName>style.visibility</p:attrName>
                                        </p:attrNameLst>
                                      </p:cBhvr>
                                      <p:to>
                                        <p:strVal val="visible"/>
                                      </p:to>
                                    </p:set>
                                    <p:animEffect transition="in" filter="fade">
                                      <p:cBhvr>
                                        <p:cTn id="11" dur="500"/>
                                        <p:tgtEl>
                                          <p:spTgt spid="192515"/>
                                        </p:tgtEl>
                                      </p:cBhvr>
                                    </p:animEffect>
                                  </p:childTnLst>
                                </p:cTn>
                              </p:par>
                              <p:par>
                                <p:cTn id="12" presetID="10" presetClass="entr" presetSubtype="0" fill="hold" nodeType="withEffect">
                                  <p:stCondLst>
                                    <p:cond delay="0"/>
                                  </p:stCondLst>
                                  <p:childTnLst>
                                    <p:set>
                                      <p:cBhvr>
                                        <p:cTn id="13" dur="1" fill="hold">
                                          <p:stCondLst>
                                            <p:cond delay="0"/>
                                          </p:stCondLst>
                                        </p:cTn>
                                        <p:tgtEl>
                                          <p:spTgt spid="192518"/>
                                        </p:tgtEl>
                                        <p:attrNameLst>
                                          <p:attrName>style.visibility</p:attrName>
                                        </p:attrNameLst>
                                      </p:cBhvr>
                                      <p:to>
                                        <p:strVal val="visible"/>
                                      </p:to>
                                    </p:set>
                                    <p:animEffect transition="in" filter="fade">
                                      <p:cBhvr>
                                        <p:cTn id="14" dur="2000"/>
                                        <p:tgtEl>
                                          <p:spTgt spid="19251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92514">
                                            <p:txEl>
                                              <p:pRg st="1" end="1"/>
                                            </p:txEl>
                                          </p:spTgt>
                                        </p:tgtEl>
                                        <p:attrNameLst>
                                          <p:attrName>style.visibility</p:attrName>
                                        </p:attrNameLst>
                                      </p:cBhvr>
                                      <p:to>
                                        <p:strVal val="visible"/>
                                      </p:to>
                                    </p:set>
                                    <p:anim calcmode="lin" valueType="num">
                                      <p:cBhvr additive="base">
                                        <p:cTn id="19" dur="500" fill="hold"/>
                                        <p:tgtEl>
                                          <p:spTgt spid="19251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25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92514">
                                            <p:txEl>
                                              <p:pRg st="2" end="2"/>
                                            </p:txEl>
                                          </p:spTgt>
                                        </p:tgtEl>
                                        <p:attrNameLst>
                                          <p:attrName>style.visibility</p:attrName>
                                        </p:attrNameLst>
                                      </p:cBhvr>
                                      <p:to>
                                        <p:strVal val="visible"/>
                                      </p:to>
                                    </p:set>
                                    <p:anim calcmode="lin" valueType="num">
                                      <p:cBhvr additive="base">
                                        <p:cTn id="25" dur="500" fill="hold"/>
                                        <p:tgtEl>
                                          <p:spTgt spid="19251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25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nodeType="clickEffect">
                                  <p:stCondLst>
                                    <p:cond delay="0"/>
                                  </p:stCondLst>
                                  <p:childTnLst>
                                    <p:set>
                                      <p:cBhvr>
                                        <p:cTn id="30" dur="1" fill="hold">
                                          <p:stCondLst>
                                            <p:cond delay="0"/>
                                          </p:stCondLst>
                                        </p:cTn>
                                        <p:tgtEl>
                                          <p:spTgt spid="192519"/>
                                        </p:tgtEl>
                                        <p:attrNameLst>
                                          <p:attrName>style.visibility</p:attrName>
                                        </p:attrNameLst>
                                      </p:cBhvr>
                                      <p:to>
                                        <p:strVal val="visible"/>
                                      </p:to>
                                    </p:set>
                                    <p:anim calcmode="lin" valueType="num">
                                      <p:cBhvr>
                                        <p:cTn id="31" dur="5000" fill="hold"/>
                                        <p:tgtEl>
                                          <p:spTgt spid="192519"/>
                                        </p:tgtEl>
                                        <p:attrNameLst>
                                          <p:attrName>ppt_w</p:attrName>
                                        </p:attrNameLst>
                                      </p:cBhvr>
                                      <p:tavLst>
                                        <p:tav tm="0">
                                          <p:val>
                                            <p:fltVal val="0"/>
                                          </p:val>
                                        </p:tav>
                                        <p:tav tm="100000">
                                          <p:val>
                                            <p:strVal val="#ppt_w"/>
                                          </p:val>
                                        </p:tav>
                                      </p:tavLst>
                                    </p:anim>
                                    <p:anim calcmode="lin" valueType="num">
                                      <p:cBhvr>
                                        <p:cTn id="32" dur="5000" fill="hold"/>
                                        <p:tgtEl>
                                          <p:spTgt spid="192519"/>
                                        </p:tgtEl>
                                        <p:attrNameLst>
                                          <p:attrName>ppt_h</p:attrName>
                                        </p:attrNameLst>
                                      </p:cBhvr>
                                      <p:tavLst>
                                        <p:tav tm="0">
                                          <p:val>
                                            <p:fltVal val="0"/>
                                          </p:val>
                                        </p:tav>
                                        <p:tav tm="100000">
                                          <p:val>
                                            <p:strVal val="#ppt_h"/>
                                          </p:val>
                                        </p:tav>
                                      </p:tavLst>
                                    </p:anim>
                                    <p:animEffect transition="in" filter="fade">
                                      <p:cBhvr>
                                        <p:cTn id="33" dur="5000"/>
                                        <p:tgtEl>
                                          <p:spTgt spid="19251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92529"/>
                                        </p:tgtEl>
                                        <p:attrNameLst>
                                          <p:attrName>style.visibility</p:attrName>
                                        </p:attrNameLst>
                                      </p:cBhvr>
                                      <p:to>
                                        <p:strVal val="visible"/>
                                      </p:to>
                                    </p:set>
                                    <p:animEffect transition="in" filter="wipe(left)">
                                      <p:cBhvr>
                                        <p:cTn id="38" dur="1000"/>
                                        <p:tgtEl>
                                          <p:spTgt spid="192529"/>
                                        </p:tgtEl>
                                      </p:cBhvr>
                                    </p:animEffect>
                                  </p:childTnLst>
                                  <p:subTnLst>
                                    <p:audio>
                                      <p:cMediaNode>
                                        <p:cTn display="0" masterRel="sameClick">
                                          <p:stCondLst>
                                            <p:cond evt="begin" delay="0">
                                              <p:tn val="36"/>
                                            </p:cond>
                                          </p:stCondLst>
                                          <p:endCondLst>
                                            <p:cond evt="onStopAudio" delay="0">
                                              <p:tgtEl>
                                                <p:sldTgt/>
                                              </p:tgtEl>
                                            </p:cond>
                                          </p:endCondLst>
                                        </p:cTn>
                                        <p:tgtEl>
                                          <p:sndTgt r:embed="rId5" name="chimes.wav"/>
                                        </p:tgtEl>
                                      </p:cMediaNode>
                                    </p:audio>
                                  </p:subTnLst>
                                </p:cTn>
                              </p:par>
                              <p:par>
                                <p:cTn id="39" presetID="22" presetClass="entr" presetSubtype="8" fill="hold" grpId="0" nodeType="withEffect">
                                  <p:stCondLst>
                                    <p:cond delay="0"/>
                                  </p:stCondLst>
                                  <p:childTnLst>
                                    <p:set>
                                      <p:cBhvr>
                                        <p:cTn id="40" dur="1" fill="hold">
                                          <p:stCondLst>
                                            <p:cond delay="0"/>
                                          </p:stCondLst>
                                        </p:cTn>
                                        <p:tgtEl>
                                          <p:spTgt spid="192528"/>
                                        </p:tgtEl>
                                        <p:attrNameLst>
                                          <p:attrName>style.visibility</p:attrName>
                                        </p:attrNameLst>
                                      </p:cBhvr>
                                      <p:to>
                                        <p:strVal val="visible"/>
                                      </p:to>
                                    </p:set>
                                    <p:animEffect transition="in" filter="wipe(left)">
                                      <p:cBhvr>
                                        <p:cTn id="41" dur="1000"/>
                                        <p:tgtEl>
                                          <p:spTgt spid="192528"/>
                                        </p:tgtEl>
                                      </p:cBhvr>
                                    </p:animEffect>
                                  </p:childTnLst>
                                  <p:subTnLst>
                                    <p:audio>
                                      <p:cMediaNode>
                                        <p:cTn display="0" masterRel="sameClick">
                                          <p:stCondLst>
                                            <p:cond evt="begin" delay="0">
                                              <p:tn val="39"/>
                                            </p:cond>
                                          </p:stCondLst>
                                          <p:endCondLst>
                                            <p:cond evt="onStopAudio" delay="0">
                                              <p:tgtEl>
                                                <p:sldTgt/>
                                              </p:tgtEl>
                                            </p:cond>
                                          </p:endCondLst>
                                        </p:cTn>
                                        <p:tgtEl>
                                          <p:sndTgt r:embed="rId5" name="chimes.wav"/>
                                        </p:tgtEl>
                                      </p:cMediaNode>
                                    </p:audio>
                                  </p:subTnLst>
                                </p:cTn>
                              </p:par>
                              <p:par>
                                <p:cTn id="42" presetID="22" presetClass="entr" presetSubtype="8" fill="hold" grpId="0" nodeType="withEffect">
                                  <p:stCondLst>
                                    <p:cond delay="0"/>
                                  </p:stCondLst>
                                  <p:childTnLst>
                                    <p:set>
                                      <p:cBhvr>
                                        <p:cTn id="43" dur="1" fill="hold">
                                          <p:stCondLst>
                                            <p:cond delay="0"/>
                                          </p:stCondLst>
                                        </p:cTn>
                                        <p:tgtEl>
                                          <p:spTgt spid="192530"/>
                                        </p:tgtEl>
                                        <p:attrNameLst>
                                          <p:attrName>style.visibility</p:attrName>
                                        </p:attrNameLst>
                                      </p:cBhvr>
                                      <p:to>
                                        <p:strVal val="visible"/>
                                      </p:to>
                                    </p:set>
                                    <p:animEffect transition="in" filter="wipe(left)">
                                      <p:cBhvr>
                                        <p:cTn id="44" dur="1000"/>
                                        <p:tgtEl>
                                          <p:spTgt spid="192530"/>
                                        </p:tgtEl>
                                      </p:cBhvr>
                                    </p:animEffect>
                                  </p:childTnLst>
                                  <p:subTnLst>
                                    <p:audio>
                                      <p:cMediaNode>
                                        <p:cTn display="0" masterRel="sameClick">
                                          <p:stCondLst>
                                            <p:cond evt="begin" delay="0">
                                              <p:tn val="42"/>
                                            </p:cond>
                                          </p:stCondLst>
                                          <p:endCondLst>
                                            <p:cond evt="onStopAudio" delay="0">
                                              <p:tgtEl>
                                                <p:sldTgt/>
                                              </p:tgtEl>
                                            </p:cond>
                                          </p:endCondLst>
                                        </p:cTn>
                                        <p:tgtEl>
                                          <p:sndTgt r:embed="rId5" name="chimes.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92520"/>
                                        </p:tgtEl>
                                        <p:attrNameLst>
                                          <p:attrName>style.visibility</p:attrName>
                                        </p:attrNameLst>
                                      </p:cBhvr>
                                      <p:to>
                                        <p:strVal val="visible"/>
                                      </p:to>
                                    </p:set>
                                    <p:animEffect transition="in" filter="wipe(left)">
                                      <p:cBhvr>
                                        <p:cTn id="49" dur="2000"/>
                                        <p:tgtEl>
                                          <p:spTgt spid="192520"/>
                                        </p:tgtEl>
                                      </p:cBhvr>
                                    </p:animEffect>
                                  </p:childTnLst>
                                  <p:subTnLst>
                                    <p:audio>
                                      <p:cMediaNode>
                                        <p:cTn display="0" masterRel="sameClick">
                                          <p:stCondLst>
                                            <p:cond evt="begin" delay="0">
                                              <p:tn val="47"/>
                                            </p:cond>
                                          </p:stCondLst>
                                          <p:endCondLst>
                                            <p:cond evt="onStopAudio" delay="0">
                                              <p:tgtEl>
                                                <p:sldTgt/>
                                              </p:tgtEl>
                                            </p:cond>
                                          </p:endCondLst>
                                        </p:cTn>
                                        <p:tgtEl>
                                          <p:sndTgt r:embed="rId6" name="drumroll.wav"/>
                                        </p:tgtEl>
                                      </p:cMediaNode>
                                    </p:audio>
                                  </p:subTnLst>
                                </p:cTn>
                              </p:par>
                              <p:par>
                                <p:cTn id="50" presetID="22" presetClass="entr" presetSubtype="8" fill="hold" nodeType="with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left)">
                                      <p:cBhvr>
                                        <p:cTn id="5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animBg="1"/>
      <p:bldP spid="192520" grpId="0" animBg="1"/>
      <p:bldP spid="192528" grpId="0" animBg="1"/>
      <p:bldP spid="192529" grpId="0" animBg="1"/>
      <p:bldP spid="19253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8" name="Rectangle 4"/>
          <p:cNvSpPr>
            <a:spLocks noChangeArrowheads="1"/>
          </p:cNvSpPr>
          <p:nvPr/>
        </p:nvSpPr>
        <p:spPr bwMode="auto">
          <a:xfrm>
            <a:off x="687388" y="1954213"/>
            <a:ext cx="7772400" cy="4903787"/>
          </a:xfrm>
          <a:prstGeom prst="rect">
            <a:avLst/>
          </a:prstGeom>
          <a:solidFill>
            <a:srgbClr val="CCFFCC"/>
          </a:solidFill>
          <a:ln w="9525">
            <a:noFill/>
            <a:miter lim="800000"/>
            <a:headEnd/>
            <a:tailEnd/>
          </a:ln>
        </p:spPr>
        <p:txBody>
          <a:bodyPr/>
          <a:lstStyle/>
          <a:p>
            <a:pPr eaLnBrk="0" hangingPunct="0">
              <a:spcBef>
                <a:spcPct val="20000"/>
              </a:spcBef>
            </a:pPr>
            <a:r>
              <a:rPr lang="en-US" altLang="en-US">
                <a:sym typeface="Symbol" pitchFamily="18" charset="2"/>
              </a:rPr>
              <a:t>PRACTICE: </a:t>
            </a:r>
            <a:r>
              <a:rPr lang="en-US" altLang="en-US">
                <a:solidFill>
                  <a:srgbClr val="000000"/>
                </a:solidFill>
                <a:cs typeface="Times New Roman" pitchFamily="18" charset="0"/>
                <a:sym typeface="Symbol" pitchFamily="18" charset="2"/>
              </a:rPr>
              <a:t>Two apertures in a sea wall produce two diffraction patterns as shown in the animation.</a:t>
            </a:r>
            <a:endParaRPr lang="en-US" altLang="en-US">
              <a:solidFill>
                <a:srgbClr val="000000"/>
              </a:solidFill>
              <a:cs typeface="Courier New" pitchFamily="49" charset="0"/>
              <a:sym typeface="Symbol" pitchFamily="18" charset="2"/>
            </a:endParaRPr>
          </a:p>
          <a:p>
            <a:pPr eaLnBrk="0" hangingPunct="0">
              <a:spcBef>
                <a:spcPct val="20000"/>
              </a:spcBef>
            </a:pPr>
            <a:r>
              <a:rPr lang="en-US" altLang="en-US">
                <a:solidFill>
                  <a:srgbClr val="000000"/>
                </a:solidFill>
                <a:cs typeface="Courier New" pitchFamily="49" charset="0"/>
                <a:sym typeface="Symbol" pitchFamily="18" charset="2"/>
              </a:rPr>
              <a:t>(a) Which letter represents a maximum displacement above equilibrium? __</a:t>
            </a:r>
          </a:p>
          <a:p>
            <a:pPr eaLnBrk="0" hangingPunct="0"/>
            <a:r>
              <a:rPr lang="en-US" altLang="en-US">
                <a:solidFill>
                  <a:srgbClr val="000000"/>
                </a:solidFill>
                <a:cs typeface="Courier New" pitchFamily="49" charset="0"/>
                <a:sym typeface="Symbol" pitchFamily="18" charset="2"/>
              </a:rPr>
              <a:t>(b) Which letter represents a                                       maximum displacement below                        equilibrium? __</a:t>
            </a:r>
          </a:p>
          <a:p>
            <a:pPr eaLnBrk="0" hangingPunct="0"/>
            <a:r>
              <a:rPr lang="en-US" altLang="en-US">
                <a:solidFill>
                  <a:srgbClr val="000000"/>
                </a:solidFill>
                <a:cs typeface="Courier New" pitchFamily="49" charset="0"/>
                <a:sym typeface="Symbol" pitchFamily="18" charset="2"/>
              </a:rPr>
              <a:t>(c) Which letter represents a                                     minimum displacement from                                 equilibrium? __</a:t>
            </a:r>
          </a:p>
          <a:p>
            <a:pPr eaLnBrk="0" hangingPunct="0"/>
            <a:r>
              <a:rPr lang="en-US" altLang="en-US">
                <a:solidFill>
                  <a:srgbClr val="000000"/>
                </a:solidFill>
                <a:cs typeface="Courier New" pitchFamily="49" charset="0"/>
                <a:sym typeface="Symbol" pitchFamily="18" charset="2"/>
              </a:rPr>
              <a:t>Crest-crest = max high. Trough-trough = max low.</a:t>
            </a:r>
          </a:p>
          <a:p>
            <a:pPr eaLnBrk="0" hangingPunct="0"/>
            <a:r>
              <a:rPr lang="en-US" altLang="en-US">
                <a:solidFill>
                  <a:srgbClr val="000000"/>
                </a:solidFill>
                <a:cs typeface="Courier New" pitchFamily="49" charset="0"/>
                <a:sym typeface="Symbol" pitchFamily="18" charset="2"/>
              </a:rPr>
              <a:t>Crest-trough = minimum displacement.</a:t>
            </a:r>
          </a:p>
        </p:txBody>
      </p:sp>
      <p:sp>
        <p:nvSpPr>
          <p:cNvPr id="35842" name="Rectangle 2"/>
          <p:cNvSpPr>
            <a:spLocks noChangeArrowheads="1"/>
          </p:cNvSpPr>
          <p:nvPr/>
        </p:nvSpPr>
        <p:spPr bwMode="auto">
          <a:xfrm>
            <a:off x="685800" y="1549400"/>
            <a:ext cx="7772400" cy="4222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Double-slit interference</a:t>
            </a:r>
          </a:p>
        </p:txBody>
      </p:sp>
      <p:sp>
        <p:nvSpPr>
          <p:cNvPr id="39940" name="Rectangle 3"/>
          <p:cNvSpPr>
            <a:spLocks noGrp="1" noChangeArrowheads="1"/>
          </p:cNvSpPr>
          <p:nvPr>
            <p:ph type="ctrTitle" idx="4294967295"/>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39941" name="Rectangle 68"/>
          <p:cNvSpPr>
            <a:spLocks noChangeArrowheads="1"/>
          </p:cNvSpPr>
          <p:nvPr/>
        </p:nvSpPr>
        <p:spPr bwMode="auto">
          <a:xfrm>
            <a:off x="5538788" y="3286125"/>
            <a:ext cx="2832100" cy="2398713"/>
          </a:xfrm>
          <a:prstGeom prst="rect">
            <a:avLst/>
          </a:prstGeom>
          <a:solidFill>
            <a:schemeClr val="accent1"/>
          </a:solidFill>
          <a:ln w="9525">
            <a:solidFill>
              <a:schemeClr val="tx1"/>
            </a:solidFill>
            <a:miter lim="800000"/>
            <a:headEnd/>
            <a:tailEnd/>
          </a:ln>
        </p:spPr>
        <p:txBody>
          <a:bodyPr wrap="none" anchor="ctr"/>
          <a:lstStyle/>
          <a:p>
            <a:endParaRPr lang="en-US" altLang="en-US" sz="1800"/>
          </a:p>
        </p:txBody>
      </p:sp>
      <p:sp>
        <p:nvSpPr>
          <p:cNvPr id="134229" name="Line 85"/>
          <p:cNvSpPr>
            <a:spLocks noChangeShapeType="1"/>
          </p:cNvSpPr>
          <p:nvPr/>
        </p:nvSpPr>
        <p:spPr bwMode="auto">
          <a:xfrm>
            <a:off x="8177213" y="3316288"/>
            <a:ext cx="0" cy="2338387"/>
          </a:xfrm>
          <a:prstGeom prst="line">
            <a:avLst/>
          </a:prstGeom>
          <a:noFill/>
          <a:ln w="38100">
            <a:solidFill>
              <a:schemeClr val="accent2"/>
            </a:solidFill>
            <a:round/>
            <a:headEnd/>
            <a:tailEnd/>
          </a:ln>
        </p:spPr>
        <p:txBody>
          <a:bodyPr/>
          <a:lstStyle/>
          <a:p>
            <a:endParaRPr lang="en-US"/>
          </a:p>
        </p:txBody>
      </p:sp>
      <p:sp>
        <p:nvSpPr>
          <p:cNvPr id="134231" name="Line 87"/>
          <p:cNvSpPr>
            <a:spLocks noChangeShapeType="1"/>
          </p:cNvSpPr>
          <p:nvPr/>
        </p:nvSpPr>
        <p:spPr bwMode="auto">
          <a:xfrm>
            <a:off x="7785100" y="3316288"/>
            <a:ext cx="0" cy="2338387"/>
          </a:xfrm>
          <a:prstGeom prst="line">
            <a:avLst/>
          </a:prstGeom>
          <a:noFill/>
          <a:ln w="38100">
            <a:solidFill>
              <a:schemeClr val="accent2"/>
            </a:solidFill>
            <a:round/>
            <a:headEnd/>
            <a:tailEnd/>
          </a:ln>
        </p:spPr>
        <p:txBody>
          <a:bodyPr/>
          <a:lstStyle/>
          <a:p>
            <a:endParaRPr lang="en-US"/>
          </a:p>
        </p:txBody>
      </p:sp>
      <p:sp>
        <p:nvSpPr>
          <p:cNvPr id="134233" name="Line 89"/>
          <p:cNvSpPr>
            <a:spLocks noChangeShapeType="1"/>
          </p:cNvSpPr>
          <p:nvPr/>
        </p:nvSpPr>
        <p:spPr bwMode="auto">
          <a:xfrm>
            <a:off x="7394575" y="3311525"/>
            <a:ext cx="0" cy="2349500"/>
          </a:xfrm>
          <a:prstGeom prst="line">
            <a:avLst/>
          </a:prstGeom>
          <a:noFill/>
          <a:ln w="38100">
            <a:solidFill>
              <a:schemeClr val="accent2"/>
            </a:solidFill>
            <a:round/>
            <a:headEnd/>
            <a:tailEnd/>
          </a:ln>
        </p:spPr>
        <p:txBody>
          <a:bodyPr/>
          <a:lstStyle/>
          <a:p>
            <a:endParaRPr lang="en-US"/>
          </a:p>
        </p:txBody>
      </p:sp>
      <p:sp>
        <p:nvSpPr>
          <p:cNvPr id="134235" name="Line 91"/>
          <p:cNvSpPr>
            <a:spLocks noChangeShapeType="1"/>
          </p:cNvSpPr>
          <p:nvPr/>
        </p:nvSpPr>
        <p:spPr bwMode="auto">
          <a:xfrm>
            <a:off x="7002463" y="3316288"/>
            <a:ext cx="0" cy="2327275"/>
          </a:xfrm>
          <a:prstGeom prst="line">
            <a:avLst/>
          </a:prstGeom>
          <a:noFill/>
          <a:ln w="38100">
            <a:solidFill>
              <a:schemeClr val="accent2"/>
            </a:solidFill>
            <a:round/>
            <a:headEnd/>
            <a:tailEnd/>
          </a:ln>
        </p:spPr>
        <p:txBody>
          <a:bodyPr/>
          <a:lstStyle/>
          <a:p>
            <a:endParaRPr lang="en-US"/>
          </a:p>
        </p:txBody>
      </p:sp>
      <p:sp>
        <p:nvSpPr>
          <p:cNvPr id="169994" name="Arc 10"/>
          <p:cNvSpPr>
            <a:spLocks/>
          </p:cNvSpPr>
          <p:nvPr/>
        </p:nvSpPr>
        <p:spPr bwMode="auto">
          <a:xfrm flipH="1">
            <a:off x="6156325" y="3581400"/>
            <a:ext cx="531813" cy="987425"/>
          </a:xfrm>
          <a:custGeom>
            <a:avLst/>
            <a:gdLst>
              <a:gd name="T0" fmla="*/ 171235481 w 23245"/>
              <a:gd name="T1" fmla="*/ 6556159 h 43200"/>
              <a:gd name="T2" fmla="*/ 0 w 23245"/>
              <a:gd name="T3" fmla="*/ 2147483647 h 43200"/>
              <a:gd name="T4" fmla="*/ 450692265 w 23245"/>
              <a:gd name="T5" fmla="*/ 2147483647 h 43200"/>
              <a:gd name="T6" fmla="*/ 0 60000 65536"/>
              <a:gd name="T7" fmla="*/ 0 60000 65536"/>
              <a:gd name="T8" fmla="*/ 0 60000 65536"/>
              <a:gd name="T9" fmla="*/ 0 w 23245"/>
              <a:gd name="T10" fmla="*/ 0 h 43200"/>
              <a:gd name="T11" fmla="*/ 23245 w 23245"/>
              <a:gd name="T12" fmla="*/ 43200 h 43200"/>
            </a:gdLst>
            <a:ahLst/>
            <a:cxnLst>
              <a:cxn ang="T6">
                <a:pos x="T0" y="T1"/>
              </a:cxn>
              <a:cxn ang="T7">
                <a:pos x="T2" y="T3"/>
              </a:cxn>
              <a:cxn ang="T8">
                <a:pos x="T4" y="T5"/>
              </a:cxn>
            </a:cxnLst>
            <a:rect l="T9" t="T10" r="T11" b="T12"/>
            <a:pathLst>
              <a:path w="23245" h="43200" fill="none" extrusionOk="0">
                <a:moveTo>
                  <a:pt x="625" y="24"/>
                </a:moveTo>
                <a:cubicBezTo>
                  <a:pt x="964" y="8"/>
                  <a:pt x="1304" y="-1"/>
                  <a:pt x="1645" y="0"/>
                </a:cubicBezTo>
                <a:cubicBezTo>
                  <a:pt x="13574" y="0"/>
                  <a:pt x="23245" y="9670"/>
                  <a:pt x="23245" y="21600"/>
                </a:cubicBezTo>
                <a:cubicBezTo>
                  <a:pt x="23245" y="33529"/>
                  <a:pt x="13574" y="43200"/>
                  <a:pt x="1645" y="43200"/>
                </a:cubicBezTo>
                <a:cubicBezTo>
                  <a:pt x="1096" y="43200"/>
                  <a:pt x="547" y="43179"/>
                  <a:pt x="-1" y="43137"/>
                </a:cubicBezTo>
              </a:path>
              <a:path w="23245" h="43200" stroke="0" extrusionOk="0">
                <a:moveTo>
                  <a:pt x="625" y="24"/>
                </a:moveTo>
                <a:cubicBezTo>
                  <a:pt x="964" y="8"/>
                  <a:pt x="1304" y="-1"/>
                  <a:pt x="1645" y="0"/>
                </a:cubicBezTo>
                <a:cubicBezTo>
                  <a:pt x="13574" y="0"/>
                  <a:pt x="23245" y="9670"/>
                  <a:pt x="23245" y="21600"/>
                </a:cubicBezTo>
                <a:cubicBezTo>
                  <a:pt x="23245" y="33529"/>
                  <a:pt x="13574" y="43200"/>
                  <a:pt x="1645" y="43200"/>
                </a:cubicBezTo>
                <a:cubicBezTo>
                  <a:pt x="1096" y="43200"/>
                  <a:pt x="547" y="43179"/>
                  <a:pt x="-1" y="43137"/>
                </a:cubicBezTo>
                <a:lnTo>
                  <a:pt x="1645" y="21600"/>
                </a:lnTo>
                <a:lnTo>
                  <a:pt x="625" y="24"/>
                </a:lnTo>
                <a:close/>
              </a:path>
            </a:pathLst>
          </a:custGeom>
          <a:noFill/>
          <a:ln w="28575">
            <a:solidFill>
              <a:srgbClr val="FF0000"/>
            </a:solidFill>
            <a:round/>
            <a:headEnd/>
            <a:tailEnd/>
          </a:ln>
        </p:spPr>
        <p:txBody>
          <a:bodyPr wrap="none" anchor="ctr"/>
          <a:lstStyle/>
          <a:p>
            <a:endParaRPr lang="en-US"/>
          </a:p>
        </p:txBody>
      </p:sp>
      <p:sp>
        <p:nvSpPr>
          <p:cNvPr id="169995" name="Arc 11"/>
          <p:cNvSpPr>
            <a:spLocks/>
          </p:cNvSpPr>
          <p:nvPr/>
        </p:nvSpPr>
        <p:spPr bwMode="auto">
          <a:xfrm flipH="1">
            <a:off x="5740400" y="3302000"/>
            <a:ext cx="927100" cy="1668463"/>
          </a:xfrm>
          <a:custGeom>
            <a:avLst/>
            <a:gdLst>
              <a:gd name="T0" fmla="*/ 2147483647 w 21600"/>
              <a:gd name="T1" fmla="*/ 0 h 38922"/>
              <a:gd name="T2" fmla="*/ 2147483647 w 21600"/>
              <a:gd name="T3" fmla="*/ 2147483647 h 38922"/>
              <a:gd name="T4" fmla="*/ 0 w 21600"/>
              <a:gd name="T5" fmla="*/ 2147483647 h 38922"/>
              <a:gd name="T6" fmla="*/ 0 60000 65536"/>
              <a:gd name="T7" fmla="*/ 0 60000 65536"/>
              <a:gd name="T8" fmla="*/ 0 60000 65536"/>
              <a:gd name="T9" fmla="*/ 0 w 21600"/>
              <a:gd name="T10" fmla="*/ 0 h 38922"/>
              <a:gd name="T11" fmla="*/ 21600 w 21600"/>
              <a:gd name="T12" fmla="*/ 38922 h 38922"/>
            </a:gdLst>
            <a:ahLst/>
            <a:cxnLst>
              <a:cxn ang="T6">
                <a:pos x="T0" y="T1"/>
              </a:cxn>
              <a:cxn ang="T7">
                <a:pos x="T2" y="T3"/>
              </a:cxn>
              <a:cxn ang="T8">
                <a:pos x="T4" y="T5"/>
              </a:cxn>
            </a:cxnLst>
            <a:rect l="T9" t="T10" r="T11" b="T12"/>
            <a:pathLst>
              <a:path w="21600" h="38922" fill="none" extrusionOk="0">
                <a:moveTo>
                  <a:pt x="11704" y="0"/>
                </a:moveTo>
                <a:cubicBezTo>
                  <a:pt x="17873" y="3977"/>
                  <a:pt x="21600" y="10814"/>
                  <a:pt x="21600" y="18154"/>
                </a:cubicBezTo>
                <a:cubicBezTo>
                  <a:pt x="21600" y="27797"/>
                  <a:pt x="15207" y="36272"/>
                  <a:pt x="5936" y="38922"/>
                </a:cubicBezTo>
              </a:path>
              <a:path w="21600" h="38922" stroke="0" extrusionOk="0">
                <a:moveTo>
                  <a:pt x="11704" y="0"/>
                </a:moveTo>
                <a:cubicBezTo>
                  <a:pt x="17873" y="3977"/>
                  <a:pt x="21600" y="10814"/>
                  <a:pt x="21600" y="18154"/>
                </a:cubicBezTo>
                <a:cubicBezTo>
                  <a:pt x="21600" y="27797"/>
                  <a:pt x="15207" y="36272"/>
                  <a:pt x="5936" y="38922"/>
                </a:cubicBezTo>
                <a:lnTo>
                  <a:pt x="0" y="18154"/>
                </a:lnTo>
                <a:lnTo>
                  <a:pt x="11704" y="0"/>
                </a:lnTo>
                <a:close/>
              </a:path>
            </a:pathLst>
          </a:custGeom>
          <a:noFill/>
          <a:ln w="28575">
            <a:solidFill>
              <a:srgbClr val="FF0000"/>
            </a:solidFill>
            <a:round/>
            <a:headEnd/>
            <a:tailEnd/>
          </a:ln>
        </p:spPr>
        <p:txBody>
          <a:bodyPr wrap="none" anchor="ctr"/>
          <a:lstStyle/>
          <a:p>
            <a:endParaRPr lang="en-US"/>
          </a:p>
        </p:txBody>
      </p:sp>
      <p:sp>
        <p:nvSpPr>
          <p:cNvPr id="169996" name="Arc 12"/>
          <p:cNvSpPr>
            <a:spLocks/>
          </p:cNvSpPr>
          <p:nvPr/>
        </p:nvSpPr>
        <p:spPr bwMode="auto">
          <a:xfrm flipH="1">
            <a:off x="6578600" y="3836988"/>
            <a:ext cx="250825" cy="401637"/>
          </a:xfrm>
          <a:custGeom>
            <a:avLst/>
            <a:gdLst>
              <a:gd name="T0" fmla="*/ 212069843 w 21600"/>
              <a:gd name="T1" fmla="*/ 0 h 34640"/>
              <a:gd name="T2" fmla="*/ 254344760 w 21600"/>
              <a:gd name="T3" fmla="*/ 626038607 h 34640"/>
              <a:gd name="T4" fmla="*/ 0 w 21600"/>
              <a:gd name="T5" fmla="*/ 328579183 h 34640"/>
              <a:gd name="T6" fmla="*/ 0 60000 65536"/>
              <a:gd name="T7" fmla="*/ 0 60000 65536"/>
              <a:gd name="T8" fmla="*/ 0 60000 65536"/>
              <a:gd name="T9" fmla="*/ 0 w 21600"/>
              <a:gd name="T10" fmla="*/ 0 h 34640"/>
              <a:gd name="T11" fmla="*/ 21600 w 21600"/>
              <a:gd name="T12" fmla="*/ 34640 h 34640"/>
            </a:gdLst>
            <a:ahLst/>
            <a:cxnLst>
              <a:cxn ang="T6">
                <a:pos x="T0" y="T1"/>
              </a:cxn>
              <a:cxn ang="T7">
                <a:pos x="T2" y="T3"/>
              </a:cxn>
              <a:cxn ang="T8">
                <a:pos x="T4" y="T5"/>
              </a:cxn>
            </a:cxnLst>
            <a:rect l="T9" t="T10" r="T11" b="T12"/>
            <a:pathLst>
              <a:path w="21600" h="34640" fill="none" extrusionOk="0">
                <a:moveTo>
                  <a:pt x="11662" y="0"/>
                </a:moveTo>
                <a:cubicBezTo>
                  <a:pt x="17855" y="3972"/>
                  <a:pt x="21600" y="10823"/>
                  <a:pt x="21600" y="18181"/>
                </a:cubicBezTo>
                <a:cubicBezTo>
                  <a:pt x="21600" y="24518"/>
                  <a:pt x="18816" y="30535"/>
                  <a:pt x="13987" y="34639"/>
                </a:cubicBezTo>
              </a:path>
              <a:path w="21600" h="34640" stroke="0" extrusionOk="0">
                <a:moveTo>
                  <a:pt x="11662" y="0"/>
                </a:moveTo>
                <a:cubicBezTo>
                  <a:pt x="17855" y="3972"/>
                  <a:pt x="21600" y="10823"/>
                  <a:pt x="21600" y="18181"/>
                </a:cubicBezTo>
                <a:cubicBezTo>
                  <a:pt x="21600" y="24518"/>
                  <a:pt x="18816" y="30535"/>
                  <a:pt x="13987" y="34639"/>
                </a:cubicBezTo>
                <a:lnTo>
                  <a:pt x="0" y="18181"/>
                </a:lnTo>
                <a:lnTo>
                  <a:pt x="11662" y="0"/>
                </a:lnTo>
                <a:close/>
              </a:path>
            </a:pathLst>
          </a:custGeom>
          <a:noFill/>
          <a:ln w="28575">
            <a:solidFill>
              <a:srgbClr val="FF0000"/>
            </a:solidFill>
            <a:round/>
            <a:headEnd/>
            <a:tailEnd/>
          </a:ln>
        </p:spPr>
        <p:txBody>
          <a:bodyPr wrap="none" anchor="ctr"/>
          <a:lstStyle/>
          <a:p>
            <a:endParaRPr lang="en-US"/>
          </a:p>
        </p:txBody>
      </p:sp>
      <p:sp>
        <p:nvSpPr>
          <p:cNvPr id="169997" name="Arc 13"/>
          <p:cNvSpPr>
            <a:spLocks/>
          </p:cNvSpPr>
          <p:nvPr/>
        </p:nvSpPr>
        <p:spPr bwMode="auto">
          <a:xfrm flipH="1">
            <a:off x="6161088" y="4462463"/>
            <a:ext cx="531812" cy="987425"/>
          </a:xfrm>
          <a:custGeom>
            <a:avLst/>
            <a:gdLst>
              <a:gd name="T0" fmla="*/ 171234313 w 23245"/>
              <a:gd name="T1" fmla="*/ 6556159 h 43200"/>
              <a:gd name="T2" fmla="*/ 0 w 23245"/>
              <a:gd name="T3" fmla="*/ 2147483647 h 43200"/>
              <a:gd name="T4" fmla="*/ 450689519 w 23245"/>
              <a:gd name="T5" fmla="*/ 2147483647 h 43200"/>
              <a:gd name="T6" fmla="*/ 0 60000 65536"/>
              <a:gd name="T7" fmla="*/ 0 60000 65536"/>
              <a:gd name="T8" fmla="*/ 0 60000 65536"/>
              <a:gd name="T9" fmla="*/ 0 w 23245"/>
              <a:gd name="T10" fmla="*/ 0 h 43200"/>
              <a:gd name="T11" fmla="*/ 23245 w 23245"/>
              <a:gd name="T12" fmla="*/ 43200 h 43200"/>
            </a:gdLst>
            <a:ahLst/>
            <a:cxnLst>
              <a:cxn ang="T6">
                <a:pos x="T0" y="T1"/>
              </a:cxn>
              <a:cxn ang="T7">
                <a:pos x="T2" y="T3"/>
              </a:cxn>
              <a:cxn ang="T8">
                <a:pos x="T4" y="T5"/>
              </a:cxn>
            </a:cxnLst>
            <a:rect l="T9" t="T10" r="T11" b="T12"/>
            <a:pathLst>
              <a:path w="23245" h="43200" fill="none" extrusionOk="0">
                <a:moveTo>
                  <a:pt x="625" y="24"/>
                </a:moveTo>
                <a:cubicBezTo>
                  <a:pt x="964" y="8"/>
                  <a:pt x="1304" y="-1"/>
                  <a:pt x="1645" y="0"/>
                </a:cubicBezTo>
                <a:cubicBezTo>
                  <a:pt x="13574" y="0"/>
                  <a:pt x="23245" y="9670"/>
                  <a:pt x="23245" y="21600"/>
                </a:cubicBezTo>
                <a:cubicBezTo>
                  <a:pt x="23245" y="33529"/>
                  <a:pt x="13574" y="43200"/>
                  <a:pt x="1645" y="43200"/>
                </a:cubicBezTo>
                <a:cubicBezTo>
                  <a:pt x="1096" y="43200"/>
                  <a:pt x="547" y="43179"/>
                  <a:pt x="-1" y="43137"/>
                </a:cubicBezTo>
              </a:path>
              <a:path w="23245" h="43200" stroke="0" extrusionOk="0">
                <a:moveTo>
                  <a:pt x="625" y="24"/>
                </a:moveTo>
                <a:cubicBezTo>
                  <a:pt x="964" y="8"/>
                  <a:pt x="1304" y="-1"/>
                  <a:pt x="1645" y="0"/>
                </a:cubicBezTo>
                <a:cubicBezTo>
                  <a:pt x="13574" y="0"/>
                  <a:pt x="23245" y="9670"/>
                  <a:pt x="23245" y="21600"/>
                </a:cubicBezTo>
                <a:cubicBezTo>
                  <a:pt x="23245" y="33529"/>
                  <a:pt x="13574" y="43200"/>
                  <a:pt x="1645" y="43200"/>
                </a:cubicBezTo>
                <a:cubicBezTo>
                  <a:pt x="1096" y="43200"/>
                  <a:pt x="547" y="43179"/>
                  <a:pt x="-1" y="43137"/>
                </a:cubicBezTo>
                <a:lnTo>
                  <a:pt x="1645" y="21600"/>
                </a:lnTo>
                <a:lnTo>
                  <a:pt x="625" y="24"/>
                </a:lnTo>
                <a:close/>
              </a:path>
            </a:pathLst>
          </a:custGeom>
          <a:noFill/>
          <a:ln w="28575">
            <a:solidFill>
              <a:srgbClr val="008000"/>
            </a:solidFill>
            <a:round/>
            <a:headEnd/>
            <a:tailEnd/>
          </a:ln>
        </p:spPr>
        <p:txBody>
          <a:bodyPr wrap="none" anchor="ctr"/>
          <a:lstStyle/>
          <a:p>
            <a:endParaRPr lang="en-US"/>
          </a:p>
        </p:txBody>
      </p:sp>
      <p:sp>
        <p:nvSpPr>
          <p:cNvPr id="169998" name="Arc 14"/>
          <p:cNvSpPr>
            <a:spLocks/>
          </p:cNvSpPr>
          <p:nvPr/>
        </p:nvSpPr>
        <p:spPr bwMode="auto">
          <a:xfrm flipH="1">
            <a:off x="5746750" y="4016375"/>
            <a:ext cx="925513" cy="1657350"/>
          </a:xfrm>
          <a:custGeom>
            <a:avLst/>
            <a:gdLst>
              <a:gd name="T0" fmla="*/ 2147483647 w 21600"/>
              <a:gd name="T1" fmla="*/ 0 h 38693"/>
              <a:gd name="T2" fmla="*/ 2147483647 w 21600"/>
              <a:gd name="T3" fmla="*/ 2147483647 h 38693"/>
              <a:gd name="T4" fmla="*/ 0 w 21600"/>
              <a:gd name="T5" fmla="*/ 2147483647 h 38693"/>
              <a:gd name="T6" fmla="*/ 0 60000 65536"/>
              <a:gd name="T7" fmla="*/ 0 60000 65536"/>
              <a:gd name="T8" fmla="*/ 0 60000 65536"/>
              <a:gd name="T9" fmla="*/ 0 w 21600"/>
              <a:gd name="T10" fmla="*/ 0 h 38693"/>
              <a:gd name="T11" fmla="*/ 21600 w 21600"/>
              <a:gd name="T12" fmla="*/ 38693 h 38693"/>
            </a:gdLst>
            <a:ahLst/>
            <a:cxnLst>
              <a:cxn ang="T6">
                <a:pos x="T0" y="T1"/>
              </a:cxn>
              <a:cxn ang="T7">
                <a:pos x="T2" y="T3"/>
              </a:cxn>
              <a:cxn ang="T8">
                <a:pos x="T4" y="T5"/>
              </a:cxn>
            </a:cxnLst>
            <a:rect l="T9" t="T10" r="T11" b="T12"/>
            <a:pathLst>
              <a:path w="21600" h="38693" fill="none" extrusionOk="0">
                <a:moveTo>
                  <a:pt x="5895" y="0"/>
                </a:moveTo>
                <a:cubicBezTo>
                  <a:pt x="15187" y="2636"/>
                  <a:pt x="21600" y="11121"/>
                  <a:pt x="21600" y="20780"/>
                </a:cubicBezTo>
                <a:cubicBezTo>
                  <a:pt x="21600" y="27964"/>
                  <a:pt x="18028" y="34677"/>
                  <a:pt x="12070" y="38692"/>
                </a:cubicBezTo>
              </a:path>
              <a:path w="21600" h="38693" stroke="0" extrusionOk="0">
                <a:moveTo>
                  <a:pt x="5895" y="0"/>
                </a:moveTo>
                <a:cubicBezTo>
                  <a:pt x="15187" y="2636"/>
                  <a:pt x="21600" y="11121"/>
                  <a:pt x="21600" y="20780"/>
                </a:cubicBezTo>
                <a:cubicBezTo>
                  <a:pt x="21600" y="27964"/>
                  <a:pt x="18028" y="34677"/>
                  <a:pt x="12070" y="38692"/>
                </a:cubicBezTo>
                <a:lnTo>
                  <a:pt x="0" y="20780"/>
                </a:lnTo>
                <a:lnTo>
                  <a:pt x="5895" y="0"/>
                </a:lnTo>
                <a:close/>
              </a:path>
            </a:pathLst>
          </a:custGeom>
          <a:noFill/>
          <a:ln w="28575">
            <a:solidFill>
              <a:srgbClr val="008000"/>
            </a:solidFill>
            <a:round/>
            <a:headEnd/>
            <a:tailEnd/>
          </a:ln>
        </p:spPr>
        <p:txBody>
          <a:bodyPr wrap="none" anchor="ctr"/>
          <a:lstStyle/>
          <a:p>
            <a:endParaRPr lang="en-US"/>
          </a:p>
        </p:txBody>
      </p:sp>
      <p:sp>
        <p:nvSpPr>
          <p:cNvPr id="169999" name="Arc 15"/>
          <p:cNvSpPr>
            <a:spLocks/>
          </p:cNvSpPr>
          <p:nvPr/>
        </p:nvSpPr>
        <p:spPr bwMode="auto">
          <a:xfrm flipH="1">
            <a:off x="6583363" y="4718050"/>
            <a:ext cx="250825" cy="401638"/>
          </a:xfrm>
          <a:custGeom>
            <a:avLst/>
            <a:gdLst>
              <a:gd name="T0" fmla="*/ 212069843 w 21600"/>
              <a:gd name="T1" fmla="*/ 0 h 34640"/>
              <a:gd name="T2" fmla="*/ 254344760 w 21600"/>
              <a:gd name="T3" fmla="*/ 626044942 h 34640"/>
              <a:gd name="T4" fmla="*/ 0 w 21600"/>
              <a:gd name="T5" fmla="*/ 328583248 h 34640"/>
              <a:gd name="T6" fmla="*/ 0 60000 65536"/>
              <a:gd name="T7" fmla="*/ 0 60000 65536"/>
              <a:gd name="T8" fmla="*/ 0 60000 65536"/>
              <a:gd name="T9" fmla="*/ 0 w 21600"/>
              <a:gd name="T10" fmla="*/ 0 h 34640"/>
              <a:gd name="T11" fmla="*/ 21600 w 21600"/>
              <a:gd name="T12" fmla="*/ 34640 h 34640"/>
            </a:gdLst>
            <a:ahLst/>
            <a:cxnLst>
              <a:cxn ang="T6">
                <a:pos x="T0" y="T1"/>
              </a:cxn>
              <a:cxn ang="T7">
                <a:pos x="T2" y="T3"/>
              </a:cxn>
              <a:cxn ang="T8">
                <a:pos x="T4" y="T5"/>
              </a:cxn>
            </a:cxnLst>
            <a:rect l="T9" t="T10" r="T11" b="T12"/>
            <a:pathLst>
              <a:path w="21600" h="34640" fill="none" extrusionOk="0">
                <a:moveTo>
                  <a:pt x="11662" y="0"/>
                </a:moveTo>
                <a:cubicBezTo>
                  <a:pt x="17855" y="3972"/>
                  <a:pt x="21600" y="10823"/>
                  <a:pt x="21600" y="18181"/>
                </a:cubicBezTo>
                <a:cubicBezTo>
                  <a:pt x="21600" y="24518"/>
                  <a:pt x="18816" y="30535"/>
                  <a:pt x="13987" y="34639"/>
                </a:cubicBezTo>
              </a:path>
              <a:path w="21600" h="34640" stroke="0" extrusionOk="0">
                <a:moveTo>
                  <a:pt x="11662" y="0"/>
                </a:moveTo>
                <a:cubicBezTo>
                  <a:pt x="17855" y="3972"/>
                  <a:pt x="21600" y="10823"/>
                  <a:pt x="21600" y="18181"/>
                </a:cubicBezTo>
                <a:cubicBezTo>
                  <a:pt x="21600" y="24518"/>
                  <a:pt x="18816" y="30535"/>
                  <a:pt x="13987" y="34639"/>
                </a:cubicBezTo>
                <a:lnTo>
                  <a:pt x="0" y="18181"/>
                </a:lnTo>
                <a:lnTo>
                  <a:pt x="11662" y="0"/>
                </a:lnTo>
                <a:close/>
              </a:path>
            </a:pathLst>
          </a:custGeom>
          <a:noFill/>
          <a:ln w="28575">
            <a:solidFill>
              <a:srgbClr val="008000"/>
            </a:solidFill>
            <a:round/>
            <a:headEnd/>
            <a:tailEnd/>
          </a:ln>
        </p:spPr>
        <p:txBody>
          <a:bodyPr wrap="none" anchor="ctr"/>
          <a:lstStyle/>
          <a:p>
            <a:endParaRPr lang="en-US"/>
          </a:p>
        </p:txBody>
      </p:sp>
      <p:sp>
        <p:nvSpPr>
          <p:cNvPr id="39952" name="Rectangle 65" descr="Cork"/>
          <p:cNvSpPr>
            <a:spLocks noChangeArrowheads="1"/>
          </p:cNvSpPr>
          <p:nvPr/>
        </p:nvSpPr>
        <p:spPr bwMode="auto">
          <a:xfrm>
            <a:off x="6557963" y="3287713"/>
            <a:ext cx="390525" cy="617537"/>
          </a:xfrm>
          <a:prstGeom prst="rect">
            <a:avLst/>
          </a:prstGeom>
          <a:blipFill dpi="0" rotWithShape="1">
            <a:blip r:embed="rId7" cstate="print"/>
            <a:srcRect/>
            <a:tile tx="0" ty="0" sx="100000" sy="100000" flip="none" algn="tl"/>
          </a:blipFill>
          <a:ln w="9525">
            <a:solidFill>
              <a:schemeClr val="tx1"/>
            </a:solidFill>
            <a:miter lim="800000"/>
            <a:headEnd/>
            <a:tailEnd/>
          </a:ln>
        </p:spPr>
        <p:txBody>
          <a:bodyPr wrap="none" anchor="ctr"/>
          <a:lstStyle/>
          <a:p>
            <a:endParaRPr lang="en-US" altLang="en-US" sz="1800"/>
          </a:p>
        </p:txBody>
      </p:sp>
      <p:sp>
        <p:nvSpPr>
          <p:cNvPr id="39953" name="Rectangle 70" descr="Cork"/>
          <p:cNvSpPr>
            <a:spLocks noChangeArrowheads="1"/>
          </p:cNvSpPr>
          <p:nvPr/>
        </p:nvSpPr>
        <p:spPr bwMode="auto">
          <a:xfrm>
            <a:off x="6554788" y="4179888"/>
            <a:ext cx="407987" cy="617537"/>
          </a:xfrm>
          <a:prstGeom prst="rect">
            <a:avLst/>
          </a:prstGeom>
          <a:blipFill dpi="0" rotWithShape="1">
            <a:blip r:embed="rId7" cstate="print"/>
            <a:srcRect/>
            <a:tile tx="0" ty="0" sx="100000" sy="100000" flip="none" algn="tl"/>
          </a:blipFill>
          <a:ln w="9525">
            <a:solidFill>
              <a:schemeClr val="tx1"/>
            </a:solidFill>
            <a:miter lim="800000"/>
            <a:headEnd/>
            <a:tailEnd/>
          </a:ln>
        </p:spPr>
        <p:txBody>
          <a:bodyPr wrap="none" anchor="ctr"/>
          <a:lstStyle/>
          <a:p>
            <a:endParaRPr lang="en-US" altLang="en-US" sz="1800"/>
          </a:p>
        </p:txBody>
      </p:sp>
      <p:sp>
        <p:nvSpPr>
          <p:cNvPr id="39954" name="Rectangle 70" descr="Cork"/>
          <p:cNvSpPr>
            <a:spLocks noChangeArrowheads="1"/>
          </p:cNvSpPr>
          <p:nvPr/>
        </p:nvSpPr>
        <p:spPr bwMode="auto">
          <a:xfrm>
            <a:off x="6556375" y="5062538"/>
            <a:ext cx="407988" cy="617537"/>
          </a:xfrm>
          <a:prstGeom prst="rect">
            <a:avLst/>
          </a:prstGeom>
          <a:blipFill dpi="0" rotWithShape="1">
            <a:blip r:embed="rId7" cstate="print"/>
            <a:srcRect/>
            <a:tile tx="0" ty="0" sx="100000" sy="100000" flip="none" algn="tl"/>
          </a:blipFill>
          <a:ln w="9525">
            <a:solidFill>
              <a:schemeClr val="tx1"/>
            </a:solidFill>
            <a:miter lim="800000"/>
            <a:headEnd/>
            <a:tailEnd/>
          </a:ln>
        </p:spPr>
        <p:txBody>
          <a:bodyPr wrap="none" anchor="ctr"/>
          <a:lstStyle/>
          <a:p>
            <a:endParaRPr lang="en-US" altLang="en-US" sz="1800"/>
          </a:p>
        </p:txBody>
      </p:sp>
      <p:sp>
        <p:nvSpPr>
          <p:cNvPr id="170003" name="Oval 19"/>
          <p:cNvSpPr>
            <a:spLocks noChangeArrowheads="1"/>
          </p:cNvSpPr>
          <p:nvPr/>
        </p:nvSpPr>
        <p:spPr bwMode="auto">
          <a:xfrm>
            <a:off x="5949950" y="4216400"/>
            <a:ext cx="96838" cy="96838"/>
          </a:xfrm>
          <a:prstGeom prst="ellipse">
            <a:avLst/>
          </a:prstGeom>
          <a:solidFill>
            <a:schemeClr val="tx2"/>
          </a:solidFill>
          <a:ln w="9525">
            <a:solidFill>
              <a:schemeClr val="tx1"/>
            </a:solidFill>
            <a:round/>
            <a:headEnd/>
            <a:tailEnd/>
          </a:ln>
        </p:spPr>
        <p:txBody>
          <a:bodyPr wrap="none" anchor="ctr"/>
          <a:lstStyle/>
          <a:p>
            <a:endParaRPr lang="en-US" altLang="en-US"/>
          </a:p>
        </p:txBody>
      </p:sp>
      <p:sp>
        <p:nvSpPr>
          <p:cNvPr id="170004" name="Oval 20"/>
          <p:cNvSpPr>
            <a:spLocks noChangeArrowheads="1"/>
          </p:cNvSpPr>
          <p:nvPr/>
        </p:nvSpPr>
        <p:spPr bwMode="auto">
          <a:xfrm>
            <a:off x="6059488" y="4445000"/>
            <a:ext cx="96837" cy="96838"/>
          </a:xfrm>
          <a:prstGeom prst="ellipse">
            <a:avLst/>
          </a:prstGeom>
          <a:solidFill>
            <a:schemeClr val="tx2"/>
          </a:solidFill>
          <a:ln w="9525">
            <a:solidFill>
              <a:schemeClr val="tx1"/>
            </a:solidFill>
            <a:round/>
            <a:headEnd/>
            <a:tailEnd/>
          </a:ln>
        </p:spPr>
        <p:txBody>
          <a:bodyPr wrap="none" anchor="ctr"/>
          <a:lstStyle/>
          <a:p>
            <a:endParaRPr lang="en-US" altLang="en-US"/>
          </a:p>
        </p:txBody>
      </p:sp>
      <p:sp>
        <p:nvSpPr>
          <p:cNvPr id="170005" name="Oval 21"/>
          <p:cNvSpPr>
            <a:spLocks noChangeArrowheads="1"/>
          </p:cNvSpPr>
          <p:nvPr/>
        </p:nvSpPr>
        <p:spPr bwMode="auto">
          <a:xfrm>
            <a:off x="6122988" y="4802188"/>
            <a:ext cx="96837" cy="96837"/>
          </a:xfrm>
          <a:prstGeom prst="ellipse">
            <a:avLst/>
          </a:prstGeom>
          <a:solidFill>
            <a:schemeClr val="tx2"/>
          </a:solidFill>
          <a:ln w="9525">
            <a:solidFill>
              <a:schemeClr val="tx1"/>
            </a:solidFill>
            <a:round/>
            <a:headEnd/>
            <a:tailEnd/>
          </a:ln>
        </p:spPr>
        <p:txBody>
          <a:bodyPr wrap="none" anchor="ctr"/>
          <a:lstStyle/>
          <a:p>
            <a:endParaRPr lang="en-US" altLang="en-US"/>
          </a:p>
        </p:txBody>
      </p:sp>
      <p:sp>
        <p:nvSpPr>
          <p:cNvPr id="170006" name="Text Box 22"/>
          <p:cNvSpPr txBox="1">
            <a:spLocks noChangeArrowheads="1"/>
          </p:cNvSpPr>
          <p:nvPr/>
        </p:nvSpPr>
        <p:spPr bwMode="auto">
          <a:xfrm>
            <a:off x="5764213" y="3919538"/>
            <a:ext cx="360362" cy="396875"/>
          </a:xfrm>
          <a:prstGeom prst="rect">
            <a:avLst/>
          </a:prstGeom>
          <a:noFill/>
          <a:ln w="9525">
            <a:noFill/>
            <a:miter lim="800000"/>
            <a:headEnd/>
            <a:tailEnd/>
          </a:ln>
        </p:spPr>
        <p:txBody>
          <a:bodyPr>
            <a:spAutoFit/>
          </a:bodyPr>
          <a:lstStyle/>
          <a:p>
            <a:pPr>
              <a:spcBef>
                <a:spcPct val="50000"/>
              </a:spcBef>
            </a:pPr>
            <a:r>
              <a:rPr lang="en-US" altLang="en-US" sz="2000" b="1">
                <a:latin typeface="Courier New" pitchFamily="49" charset="0"/>
              </a:rPr>
              <a:t>A</a:t>
            </a:r>
          </a:p>
        </p:txBody>
      </p:sp>
      <p:sp>
        <p:nvSpPr>
          <p:cNvPr id="170007" name="Text Box 23"/>
          <p:cNvSpPr txBox="1">
            <a:spLocks noChangeArrowheads="1"/>
          </p:cNvSpPr>
          <p:nvPr/>
        </p:nvSpPr>
        <p:spPr bwMode="auto">
          <a:xfrm>
            <a:off x="5802313" y="4321175"/>
            <a:ext cx="360362" cy="396875"/>
          </a:xfrm>
          <a:prstGeom prst="rect">
            <a:avLst/>
          </a:prstGeom>
          <a:noFill/>
          <a:ln w="9525">
            <a:noFill/>
            <a:miter lim="800000"/>
            <a:headEnd/>
            <a:tailEnd/>
          </a:ln>
        </p:spPr>
        <p:txBody>
          <a:bodyPr>
            <a:spAutoFit/>
          </a:bodyPr>
          <a:lstStyle/>
          <a:p>
            <a:pPr>
              <a:spcBef>
                <a:spcPct val="50000"/>
              </a:spcBef>
            </a:pPr>
            <a:r>
              <a:rPr lang="en-US" altLang="en-US" sz="2000" b="1">
                <a:latin typeface="Courier New" pitchFamily="49" charset="0"/>
              </a:rPr>
              <a:t>B</a:t>
            </a:r>
          </a:p>
        </p:txBody>
      </p:sp>
      <p:sp>
        <p:nvSpPr>
          <p:cNvPr id="170008" name="Text Box 24"/>
          <p:cNvSpPr txBox="1">
            <a:spLocks noChangeArrowheads="1"/>
          </p:cNvSpPr>
          <p:nvPr/>
        </p:nvSpPr>
        <p:spPr bwMode="auto">
          <a:xfrm>
            <a:off x="5867400" y="4743450"/>
            <a:ext cx="360363" cy="396875"/>
          </a:xfrm>
          <a:prstGeom prst="rect">
            <a:avLst/>
          </a:prstGeom>
          <a:noFill/>
          <a:ln w="9525">
            <a:noFill/>
            <a:miter lim="800000"/>
            <a:headEnd/>
            <a:tailEnd/>
          </a:ln>
        </p:spPr>
        <p:txBody>
          <a:bodyPr>
            <a:spAutoFit/>
          </a:bodyPr>
          <a:lstStyle/>
          <a:p>
            <a:pPr>
              <a:spcBef>
                <a:spcPct val="50000"/>
              </a:spcBef>
            </a:pPr>
            <a:r>
              <a:rPr lang="en-US" altLang="en-US" sz="2000" b="1">
                <a:latin typeface="Courier New" pitchFamily="49" charset="0"/>
              </a:rPr>
              <a:t>C</a:t>
            </a:r>
          </a:p>
        </p:txBody>
      </p:sp>
      <p:sp>
        <p:nvSpPr>
          <p:cNvPr id="170009" name="Oval 25"/>
          <p:cNvSpPr>
            <a:spLocks noChangeArrowheads="1"/>
          </p:cNvSpPr>
          <p:nvPr/>
        </p:nvSpPr>
        <p:spPr bwMode="auto">
          <a:xfrm>
            <a:off x="6205538" y="5203825"/>
            <a:ext cx="96837" cy="96838"/>
          </a:xfrm>
          <a:prstGeom prst="ellipse">
            <a:avLst/>
          </a:prstGeom>
          <a:solidFill>
            <a:schemeClr val="tx2"/>
          </a:solidFill>
          <a:ln w="9525">
            <a:solidFill>
              <a:schemeClr val="tx1"/>
            </a:solidFill>
            <a:round/>
            <a:headEnd/>
            <a:tailEnd/>
          </a:ln>
        </p:spPr>
        <p:txBody>
          <a:bodyPr wrap="none" anchor="ctr"/>
          <a:lstStyle/>
          <a:p>
            <a:endParaRPr lang="en-US" altLang="en-US"/>
          </a:p>
        </p:txBody>
      </p:sp>
      <p:sp>
        <p:nvSpPr>
          <p:cNvPr id="170010" name="Text Box 26"/>
          <p:cNvSpPr txBox="1">
            <a:spLocks noChangeArrowheads="1"/>
          </p:cNvSpPr>
          <p:nvPr/>
        </p:nvSpPr>
        <p:spPr bwMode="auto">
          <a:xfrm>
            <a:off x="5949950" y="5145088"/>
            <a:ext cx="360363" cy="396875"/>
          </a:xfrm>
          <a:prstGeom prst="rect">
            <a:avLst/>
          </a:prstGeom>
          <a:noFill/>
          <a:ln w="9525">
            <a:noFill/>
            <a:miter lim="800000"/>
            <a:headEnd/>
            <a:tailEnd/>
          </a:ln>
        </p:spPr>
        <p:txBody>
          <a:bodyPr>
            <a:spAutoFit/>
          </a:bodyPr>
          <a:lstStyle/>
          <a:p>
            <a:pPr>
              <a:spcBef>
                <a:spcPct val="50000"/>
              </a:spcBef>
            </a:pPr>
            <a:r>
              <a:rPr lang="en-US" altLang="en-US" sz="2000" b="1">
                <a:latin typeface="Courier New" pitchFamily="49" charset="0"/>
              </a:rPr>
              <a:t>D</a:t>
            </a:r>
          </a:p>
        </p:txBody>
      </p:sp>
      <p:sp>
        <p:nvSpPr>
          <p:cNvPr id="170011" name="Text Box 27"/>
          <p:cNvSpPr txBox="1">
            <a:spLocks noChangeArrowheads="1"/>
          </p:cNvSpPr>
          <p:nvPr/>
        </p:nvSpPr>
        <p:spPr bwMode="auto">
          <a:xfrm>
            <a:off x="3402013" y="3105150"/>
            <a:ext cx="3148012" cy="457200"/>
          </a:xfrm>
          <a:prstGeom prst="rect">
            <a:avLst/>
          </a:prstGeom>
          <a:noFill/>
          <a:ln w="9525">
            <a:noFill/>
            <a:miter lim="800000"/>
            <a:headEnd/>
            <a:tailEnd/>
          </a:ln>
        </p:spPr>
        <p:txBody>
          <a:bodyPr>
            <a:spAutoFit/>
          </a:bodyPr>
          <a:lstStyle/>
          <a:p>
            <a:pPr>
              <a:spcBef>
                <a:spcPct val="50000"/>
              </a:spcBef>
            </a:pPr>
            <a:r>
              <a:rPr lang="en-US" altLang="en-US">
                <a:solidFill>
                  <a:schemeClr val="accent2"/>
                </a:solidFill>
              </a:rPr>
              <a:t>C</a:t>
            </a:r>
            <a:r>
              <a:rPr lang="en-US" altLang="en-US"/>
              <a:t> (</a:t>
            </a:r>
            <a:r>
              <a:rPr lang="en-US" altLang="en-US">
                <a:solidFill>
                  <a:srgbClr val="FF0000"/>
                </a:solidFill>
              </a:rPr>
              <a:t>crest</a:t>
            </a:r>
            <a:r>
              <a:rPr lang="en-US" altLang="en-US"/>
              <a:t>-</a:t>
            </a:r>
            <a:r>
              <a:rPr lang="en-US" altLang="en-US">
                <a:solidFill>
                  <a:srgbClr val="008000"/>
                </a:solidFill>
              </a:rPr>
              <a:t>crest</a:t>
            </a:r>
            <a:r>
              <a:rPr lang="en-US" altLang="en-US"/>
              <a:t>)</a:t>
            </a:r>
          </a:p>
        </p:txBody>
      </p:sp>
      <p:sp>
        <p:nvSpPr>
          <p:cNvPr id="170012" name="Text Box 28"/>
          <p:cNvSpPr txBox="1">
            <a:spLocks noChangeArrowheads="1"/>
          </p:cNvSpPr>
          <p:nvPr/>
        </p:nvSpPr>
        <p:spPr bwMode="auto">
          <a:xfrm>
            <a:off x="2503488" y="4189413"/>
            <a:ext cx="3148012" cy="457200"/>
          </a:xfrm>
          <a:prstGeom prst="rect">
            <a:avLst/>
          </a:prstGeom>
          <a:noFill/>
          <a:ln w="9525">
            <a:noFill/>
            <a:miter lim="800000"/>
            <a:headEnd/>
            <a:tailEnd/>
          </a:ln>
        </p:spPr>
        <p:txBody>
          <a:bodyPr>
            <a:spAutoFit/>
          </a:bodyPr>
          <a:lstStyle/>
          <a:p>
            <a:pPr>
              <a:spcBef>
                <a:spcPct val="50000"/>
              </a:spcBef>
            </a:pPr>
            <a:r>
              <a:rPr lang="en-US" altLang="en-US">
                <a:solidFill>
                  <a:schemeClr val="accent2"/>
                </a:solidFill>
              </a:rPr>
              <a:t>B</a:t>
            </a:r>
            <a:r>
              <a:rPr lang="en-US" altLang="en-US"/>
              <a:t> (</a:t>
            </a:r>
            <a:r>
              <a:rPr lang="en-US" altLang="en-US">
                <a:solidFill>
                  <a:srgbClr val="FF0000"/>
                </a:solidFill>
              </a:rPr>
              <a:t>trough</a:t>
            </a:r>
            <a:r>
              <a:rPr lang="en-US" altLang="en-US"/>
              <a:t>-</a:t>
            </a:r>
            <a:r>
              <a:rPr lang="en-US" altLang="en-US">
                <a:solidFill>
                  <a:srgbClr val="008000"/>
                </a:solidFill>
              </a:rPr>
              <a:t>trough</a:t>
            </a:r>
            <a:r>
              <a:rPr lang="en-US" altLang="en-US"/>
              <a:t>)</a:t>
            </a:r>
          </a:p>
        </p:txBody>
      </p:sp>
      <p:sp>
        <p:nvSpPr>
          <p:cNvPr id="170013" name="Text Box 29"/>
          <p:cNvSpPr txBox="1">
            <a:spLocks noChangeArrowheads="1"/>
          </p:cNvSpPr>
          <p:nvPr/>
        </p:nvSpPr>
        <p:spPr bwMode="auto">
          <a:xfrm>
            <a:off x="2489200" y="5292725"/>
            <a:ext cx="3148013" cy="457200"/>
          </a:xfrm>
          <a:prstGeom prst="rect">
            <a:avLst/>
          </a:prstGeom>
          <a:noFill/>
          <a:ln w="9525">
            <a:noFill/>
            <a:miter lim="800000"/>
            <a:headEnd/>
            <a:tailEnd/>
          </a:ln>
        </p:spPr>
        <p:txBody>
          <a:bodyPr>
            <a:spAutoFit/>
          </a:bodyPr>
          <a:lstStyle/>
          <a:p>
            <a:pPr>
              <a:spcBef>
                <a:spcPct val="50000"/>
              </a:spcBef>
            </a:pPr>
            <a:r>
              <a:rPr lang="en-US" altLang="en-US">
                <a:solidFill>
                  <a:schemeClr val="accent2"/>
                </a:solidFill>
              </a:rPr>
              <a:t>A</a:t>
            </a:r>
            <a:r>
              <a:rPr lang="en-US" altLang="en-US"/>
              <a:t> (</a:t>
            </a:r>
            <a:r>
              <a:rPr lang="en-US" altLang="en-US">
                <a:solidFill>
                  <a:srgbClr val="008000"/>
                </a:solidFill>
              </a:rPr>
              <a:t>crest</a:t>
            </a:r>
            <a:r>
              <a:rPr lang="en-US" altLang="en-US"/>
              <a:t>-</a:t>
            </a:r>
            <a:r>
              <a:rPr lang="en-US" altLang="en-US">
                <a:solidFill>
                  <a:srgbClr val="FF0000"/>
                </a:solidFill>
              </a:rPr>
              <a:t>trough</a:t>
            </a:r>
            <a:r>
              <a:rPr lang="en-US" altLang="en-US"/>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anim calcmode="lin" valueType="num">
                                      <p:cBhvr additive="base">
                                        <p:cTn id="7" dur="500" fill="hold"/>
                                        <p:tgtEl>
                                          <p:spTgt spid="358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9988">
                                            <p:txEl>
                                              <p:pRg st="0" end="0"/>
                                            </p:txEl>
                                          </p:spTgt>
                                        </p:tgtEl>
                                        <p:attrNameLst>
                                          <p:attrName>style.visibility</p:attrName>
                                        </p:attrNameLst>
                                      </p:cBhvr>
                                      <p:to>
                                        <p:strVal val="visible"/>
                                      </p:to>
                                    </p:set>
                                    <p:anim calcmode="lin" valueType="num">
                                      <p:cBhvr additive="base">
                                        <p:cTn id="13" dur="500" fill="hold"/>
                                        <p:tgtEl>
                                          <p:spTgt spid="16998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99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grpId="0" nodeType="withEffect">
                                  <p:stCondLst>
                                    <p:cond delay="0"/>
                                  </p:stCondLst>
                                  <p:childTnLst>
                                    <p:set>
                                      <p:cBhvr>
                                        <p:cTn id="16" dur="1" fill="hold">
                                          <p:stCondLst>
                                            <p:cond delay="0"/>
                                          </p:stCondLst>
                                        </p:cTn>
                                        <p:tgtEl>
                                          <p:spTgt spid="39954"/>
                                        </p:tgtEl>
                                        <p:attrNameLst>
                                          <p:attrName>style.visibility</p:attrName>
                                        </p:attrNameLst>
                                      </p:cBhvr>
                                      <p:to>
                                        <p:strVal val="visible"/>
                                      </p:to>
                                    </p:set>
                                    <p:anim calcmode="lin" valueType="num">
                                      <p:cBhvr>
                                        <p:cTn id="17" dur="500" fill="hold"/>
                                        <p:tgtEl>
                                          <p:spTgt spid="39954"/>
                                        </p:tgtEl>
                                        <p:attrNameLst>
                                          <p:attrName>ppt_w</p:attrName>
                                        </p:attrNameLst>
                                      </p:cBhvr>
                                      <p:tavLst>
                                        <p:tav tm="0">
                                          <p:val>
                                            <p:fltVal val="0"/>
                                          </p:val>
                                        </p:tav>
                                        <p:tav tm="100000">
                                          <p:val>
                                            <p:strVal val="#ppt_w"/>
                                          </p:val>
                                        </p:tav>
                                      </p:tavLst>
                                    </p:anim>
                                    <p:anim calcmode="lin" valueType="num">
                                      <p:cBhvr>
                                        <p:cTn id="18" dur="500" fill="hold"/>
                                        <p:tgtEl>
                                          <p:spTgt spid="39954"/>
                                        </p:tgtEl>
                                        <p:attrNameLst>
                                          <p:attrName>ppt_h</p:attrName>
                                        </p:attrNameLst>
                                      </p:cBhvr>
                                      <p:tavLst>
                                        <p:tav tm="0">
                                          <p:val>
                                            <p:fltVal val="0"/>
                                          </p:val>
                                        </p:tav>
                                        <p:tav tm="100000">
                                          <p:val>
                                            <p:strVal val="#ppt_h"/>
                                          </p:val>
                                        </p:tav>
                                      </p:tavLst>
                                    </p:anim>
                                    <p:animEffect transition="in" filter="fade">
                                      <p:cBhvr>
                                        <p:cTn id="19" dur="500"/>
                                        <p:tgtEl>
                                          <p:spTgt spid="39954"/>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39953"/>
                                        </p:tgtEl>
                                        <p:attrNameLst>
                                          <p:attrName>style.visibility</p:attrName>
                                        </p:attrNameLst>
                                      </p:cBhvr>
                                      <p:to>
                                        <p:strVal val="visible"/>
                                      </p:to>
                                    </p:set>
                                    <p:anim calcmode="lin" valueType="num">
                                      <p:cBhvr>
                                        <p:cTn id="22" dur="500" fill="hold"/>
                                        <p:tgtEl>
                                          <p:spTgt spid="39953"/>
                                        </p:tgtEl>
                                        <p:attrNameLst>
                                          <p:attrName>ppt_w</p:attrName>
                                        </p:attrNameLst>
                                      </p:cBhvr>
                                      <p:tavLst>
                                        <p:tav tm="0">
                                          <p:val>
                                            <p:fltVal val="0"/>
                                          </p:val>
                                        </p:tav>
                                        <p:tav tm="100000">
                                          <p:val>
                                            <p:strVal val="#ppt_w"/>
                                          </p:val>
                                        </p:tav>
                                      </p:tavLst>
                                    </p:anim>
                                    <p:anim calcmode="lin" valueType="num">
                                      <p:cBhvr>
                                        <p:cTn id="23" dur="500" fill="hold"/>
                                        <p:tgtEl>
                                          <p:spTgt spid="39953"/>
                                        </p:tgtEl>
                                        <p:attrNameLst>
                                          <p:attrName>ppt_h</p:attrName>
                                        </p:attrNameLst>
                                      </p:cBhvr>
                                      <p:tavLst>
                                        <p:tav tm="0">
                                          <p:val>
                                            <p:fltVal val="0"/>
                                          </p:val>
                                        </p:tav>
                                        <p:tav tm="100000">
                                          <p:val>
                                            <p:strVal val="#ppt_h"/>
                                          </p:val>
                                        </p:tav>
                                      </p:tavLst>
                                    </p:anim>
                                    <p:animEffect transition="in" filter="fade">
                                      <p:cBhvr>
                                        <p:cTn id="24" dur="500"/>
                                        <p:tgtEl>
                                          <p:spTgt spid="39953"/>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39952"/>
                                        </p:tgtEl>
                                        <p:attrNameLst>
                                          <p:attrName>style.visibility</p:attrName>
                                        </p:attrNameLst>
                                      </p:cBhvr>
                                      <p:to>
                                        <p:strVal val="visible"/>
                                      </p:to>
                                    </p:set>
                                    <p:anim calcmode="lin" valueType="num">
                                      <p:cBhvr>
                                        <p:cTn id="27" dur="500" fill="hold"/>
                                        <p:tgtEl>
                                          <p:spTgt spid="39952"/>
                                        </p:tgtEl>
                                        <p:attrNameLst>
                                          <p:attrName>ppt_w</p:attrName>
                                        </p:attrNameLst>
                                      </p:cBhvr>
                                      <p:tavLst>
                                        <p:tav tm="0">
                                          <p:val>
                                            <p:fltVal val="0"/>
                                          </p:val>
                                        </p:tav>
                                        <p:tav tm="100000">
                                          <p:val>
                                            <p:strVal val="#ppt_w"/>
                                          </p:val>
                                        </p:tav>
                                      </p:tavLst>
                                    </p:anim>
                                    <p:anim calcmode="lin" valueType="num">
                                      <p:cBhvr>
                                        <p:cTn id="28" dur="500" fill="hold"/>
                                        <p:tgtEl>
                                          <p:spTgt spid="39952"/>
                                        </p:tgtEl>
                                        <p:attrNameLst>
                                          <p:attrName>ppt_h</p:attrName>
                                        </p:attrNameLst>
                                      </p:cBhvr>
                                      <p:tavLst>
                                        <p:tav tm="0">
                                          <p:val>
                                            <p:fltVal val="0"/>
                                          </p:val>
                                        </p:tav>
                                        <p:tav tm="100000">
                                          <p:val>
                                            <p:strVal val="#ppt_h"/>
                                          </p:val>
                                        </p:tav>
                                      </p:tavLst>
                                    </p:anim>
                                    <p:animEffect transition="in" filter="fade">
                                      <p:cBhvr>
                                        <p:cTn id="29" dur="500"/>
                                        <p:tgtEl>
                                          <p:spTgt spid="39952"/>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39941"/>
                                        </p:tgtEl>
                                        <p:attrNameLst>
                                          <p:attrName>style.visibility</p:attrName>
                                        </p:attrNameLst>
                                      </p:cBhvr>
                                      <p:to>
                                        <p:strVal val="visible"/>
                                      </p:to>
                                    </p:set>
                                    <p:anim calcmode="lin" valueType="num">
                                      <p:cBhvr>
                                        <p:cTn id="32" dur="500" fill="hold"/>
                                        <p:tgtEl>
                                          <p:spTgt spid="39941"/>
                                        </p:tgtEl>
                                        <p:attrNameLst>
                                          <p:attrName>ppt_w</p:attrName>
                                        </p:attrNameLst>
                                      </p:cBhvr>
                                      <p:tavLst>
                                        <p:tav tm="0">
                                          <p:val>
                                            <p:fltVal val="0"/>
                                          </p:val>
                                        </p:tav>
                                        <p:tav tm="100000">
                                          <p:val>
                                            <p:strVal val="#ppt_w"/>
                                          </p:val>
                                        </p:tav>
                                      </p:tavLst>
                                    </p:anim>
                                    <p:anim calcmode="lin" valueType="num">
                                      <p:cBhvr>
                                        <p:cTn id="33" dur="500" fill="hold"/>
                                        <p:tgtEl>
                                          <p:spTgt spid="39941"/>
                                        </p:tgtEl>
                                        <p:attrNameLst>
                                          <p:attrName>ppt_h</p:attrName>
                                        </p:attrNameLst>
                                      </p:cBhvr>
                                      <p:tavLst>
                                        <p:tav tm="0">
                                          <p:val>
                                            <p:fltVal val="0"/>
                                          </p:val>
                                        </p:tav>
                                        <p:tav tm="100000">
                                          <p:val>
                                            <p:strVal val="#ppt_h"/>
                                          </p:val>
                                        </p:tav>
                                      </p:tavLst>
                                    </p:anim>
                                    <p:animEffect transition="in" filter="fade">
                                      <p:cBhvr>
                                        <p:cTn id="34" dur="500"/>
                                        <p:tgtEl>
                                          <p:spTgt spid="3994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4229"/>
                                        </p:tgtEl>
                                        <p:attrNameLst>
                                          <p:attrName>style.visibility</p:attrName>
                                        </p:attrNameLst>
                                      </p:cBhvr>
                                      <p:to>
                                        <p:strVal val="visible"/>
                                      </p:to>
                                    </p:set>
                                    <p:animEffect transition="in" filter="fade">
                                      <p:cBhvr>
                                        <p:cTn id="39" dur="500"/>
                                        <p:tgtEl>
                                          <p:spTgt spid="134229"/>
                                        </p:tgtEl>
                                      </p:cBhvr>
                                    </p:animEffect>
                                  </p:childTnLst>
                                  <p:subTnLst>
                                    <p:audio>
                                      <p:cMediaNode>
                                        <p:cTn display="0" masterRel="sameClick">
                                          <p:stCondLst>
                                            <p:cond evt="begin" delay="0">
                                              <p:tn val="37"/>
                                            </p:cond>
                                          </p:stCondLst>
                                          <p:endCondLst>
                                            <p:cond evt="onStopAudio" delay="0">
                                              <p:tgtEl>
                                                <p:sldTgt/>
                                              </p:tgtEl>
                                            </p:cond>
                                          </p:endCondLst>
                                        </p:cTn>
                                        <p:tgtEl>
                                          <p:sndTgt r:embed="rId5" name="click.wav"/>
                                        </p:tgtEl>
                                      </p:cMediaNode>
                                    </p:audio>
                                  </p:subTnLst>
                                </p:cTn>
                              </p:par>
                            </p:childTnLst>
                          </p:cTn>
                        </p:par>
                        <p:par>
                          <p:cTn id="40" fill="hold" nodeType="afterGroup">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34231"/>
                                        </p:tgtEl>
                                        <p:attrNameLst>
                                          <p:attrName>style.visibility</p:attrName>
                                        </p:attrNameLst>
                                      </p:cBhvr>
                                      <p:to>
                                        <p:strVal val="visible"/>
                                      </p:to>
                                    </p:set>
                                    <p:animEffect transition="in" filter="fade">
                                      <p:cBhvr>
                                        <p:cTn id="43" dur="500"/>
                                        <p:tgtEl>
                                          <p:spTgt spid="134231"/>
                                        </p:tgtEl>
                                      </p:cBhvr>
                                    </p:animEffect>
                                  </p:childTnLst>
                                  <p:subTnLst>
                                    <p:audio>
                                      <p:cMediaNode>
                                        <p:cTn display="0" masterRel="sameClick">
                                          <p:stCondLst>
                                            <p:cond evt="begin" delay="0">
                                              <p:tn val="41"/>
                                            </p:cond>
                                          </p:stCondLst>
                                          <p:endCondLst>
                                            <p:cond evt="onStopAudio" delay="0">
                                              <p:tgtEl>
                                                <p:sldTgt/>
                                              </p:tgtEl>
                                            </p:cond>
                                          </p:endCondLst>
                                        </p:cTn>
                                        <p:tgtEl>
                                          <p:sndTgt r:embed="rId5" name="click.wav"/>
                                        </p:tgtEl>
                                      </p:cMediaNode>
                                    </p:audio>
                                  </p:subTnLst>
                                </p:cTn>
                              </p:par>
                            </p:childTnLst>
                          </p:cTn>
                        </p:par>
                        <p:par>
                          <p:cTn id="44" fill="hold" nodeType="afterGroup">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134233"/>
                                        </p:tgtEl>
                                        <p:attrNameLst>
                                          <p:attrName>style.visibility</p:attrName>
                                        </p:attrNameLst>
                                      </p:cBhvr>
                                      <p:to>
                                        <p:strVal val="visible"/>
                                      </p:to>
                                    </p:set>
                                    <p:animEffect transition="in" filter="fade">
                                      <p:cBhvr>
                                        <p:cTn id="47" dur="500"/>
                                        <p:tgtEl>
                                          <p:spTgt spid="134233"/>
                                        </p:tgtEl>
                                      </p:cBhvr>
                                    </p:animEffect>
                                  </p:childTnLst>
                                  <p:subTnLst>
                                    <p:audio>
                                      <p:cMediaNode>
                                        <p:cTn display="0" masterRel="sameClick">
                                          <p:stCondLst>
                                            <p:cond evt="begin" delay="0">
                                              <p:tn val="45"/>
                                            </p:cond>
                                          </p:stCondLst>
                                          <p:endCondLst>
                                            <p:cond evt="onStopAudio" delay="0">
                                              <p:tgtEl>
                                                <p:sldTgt/>
                                              </p:tgtEl>
                                            </p:cond>
                                          </p:endCondLst>
                                        </p:cTn>
                                        <p:tgtEl>
                                          <p:sndTgt r:embed="rId5" name="click.wav"/>
                                        </p:tgtEl>
                                      </p:cMediaNode>
                                    </p:audio>
                                  </p:subTnLst>
                                </p:cTn>
                              </p:par>
                            </p:childTnLst>
                          </p:cTn>
                        </p:par>
                        <p:par>
                          <p:cTn id="48" fill="hold" nodeType="afterGroup">
                            <p:stCondLst>
                              <p:cond delay="1500"/>
                            </p:stCondLst>
                            <p:childTnLst>
                              <p:par>
                                <p:cTn id="49" presetID="10" presetClass="entr" presetSubtype="0" fill="hold" grpId="0" nodeType="afterEffect">
                                  <p:stCondLst>
                                    <p:cond delay="0"/>
                                  </p:stCondLst>
                                  <p:childTnLst>
                                    <p:set>
                                      <p:cBhvr>
                                        <p:cTn id="50" dur="1" fill="hold">
                                          <p:stCondLst>
                                            <p:cond delay="0"/>
                                          </p:stCondLst>
                                        </p:cTn>
                                        <p:tgtEl>
                                          <p:spTgt spid="134235"/>
                                        </p:tgtEl>
                                        <p:attrNameLst>
                                          <p:attrName>style.visibility</p:attrName>
                                        </p:attrNameLst>
                                      </p:cBhvr>
                                      <p:to>
                                        <p:strVal val="visible"/>
                                      </p:to>
                                    </p:set>
                                    <p:animEffect transition="in" filter="fade">
                                      <p:cBhvr>
                                        <p:cTn id="51" dur="500"/>
                                        <p:tgtEl>
                                          <p:spTgt spid="134235"/>
                                        </p:tgtEl>
                                      </p:cBhvr>
                                    </p:animEffect>
                                  </p:childTnLst>
                                  <p:subTnLst>
                                    <p:audio>
                                      <p:cMediaNode>
                                        <p:cTn display="0" masterRel="sameClick">
                                          <p:stCondLst>
                                            <p:cond evt="begin" delay="0">
                                              <p:tn val="49"/>
                                            </p:cond>
                                          </p:stCondLst>
                                          <p:endCondLst>
                                            <p:cond evt="onStopAudio" delay="0">
                                              <p:tgtEl>
                                                <p:sldTgt/>
                                              </p:tgtEl>
                                            </p:cond>
                                          </p:endCondLst>
                                        </p:cTn>
                                        <p:tgtEl>
                                          <p:sndTgt r:embed="rId5" name="click.wav"/>
                                        </p:tgtEl>
                                      </p:cMediaNode>
                                    </p:audio>
                                  </p:subTnLst>
                                </p:cTn>
                              </p:par>
                            </p:childTnLst>
                          </p:cTn>
                        </p:par>
                        <p:par>
                          <p:cTn id="52" fill="hold" nodeType="afterGroup">
                            <p:stCondLst>
                              <p:cond delay="2000"/>
                            </p:stCondLst>
                            <p:childTnLst>
                              <p:par>
                                <p:cTn id="53" presetID="10" presetClass="entr" presetSubtype="0" fill="hold" grpId="0" nodeType="afterEffect">
                                  <p:stCondLst>
                                    <p:cond delay="0"/>
                                  </p:stCondLst>
                                  <p:childTnLst>
                                    <p:set>
                                      <p:cBhvr>
                                        <p:cTn id="54" dur="1" fill="hold">
                                          <p:stCondLst>
                                            <p:cond delay="0"/>
                                          </p:stCondLst>
                                        </p:cTn>
                                        <p:tgtEl>
                                          <p:spTgt spid="169996"/>
                                        </p:tgtEl>
                                        <p:attrNameLst>
                                          <p:attrName>style.visibility</p:attrName>
                                        </p:attrNameLst>
                                      </p:cBhvr>
                                      <p:to>
                                        <p:strVal val="visible"/>
                                      </p:to>
                                    </p:set>
                                    <p:animEffect transition="in" filter="fade">
                                      <p:cBhvr>
                                        <p:cTn id="55" dur="500"/>
                                        <p:tgtEl>
                                          <p:spTgt spid="169996"/>
                                        </p:tgtEl>
                                      </p:cBhvr>
                                    </p:animEffect>
                                  </p:childTnLst>
                                  <p:subTnLst>
                                    <p:audio>
                                      <p:cMediaNode>
                                        <p:cTn display="0" masterRel="sameClick">
                                          <p:stCondLst>
                                            <p:cond evt="begin" delay="0">
                                              <p:tn val="53"/>
                                            </p:cond>
                                          </p:stCondLst>
                                          <p:endCondLst>
                                            <p:cond evt="onStopAudio" delay="0">
                                              <p:tgtEl>
                                                <p:sldTgt/>
                                              </p:tgtEl>
                                            </p:cond>
                                          </p:endCondLst>
                                        </p:cTn>
                                        <p:tgtEl>
                                          <p:sndTgt r:embed="rId5" name="click.wav"/>
                                        </p:tgtEl>
                                      </p:cMediaNode>
                                    </p:audio>
                                  </p:subTnLst>
                                </p:cTn>
                              </p:par>
                              <p:par>
                                <p:cTn id="56" presetID="10" presetClass="entr" presetSubtype="0" fill="hold" grpId="0" nodeType="withEffect">
                                  <p:stCondLst>
                                    <p:cond delay="0"/>
                                  </p:stCondLst>
                                  <p:childTnLst>
                                    <p:set>
                                      <p:cBhvr>
                                        <p:cTn id="57" dur="1" fill="hold">
                                          <p:stCondLst>
                                            <p:cond delay="0"/>
                                          </p:stCondLst>
                                        </p:cTn>
                                        <p:tgtEl>
                                          <p:spTgt spid="169999"/>
                                        </p:tgtEl>
                                        <p:attrNameLst>
                                          <p:attrName>style.visibility</p:attrName>
                                        </p:attrNameLst>
                                      </p:cBhvr>
                                      <p:to>
                                        <p:strVal val="visible"/>
                                      </p:to>
                                    </p:set>
                                    <p:animEffect transition="in" filter="fade">
                                      <p:cBhvr>
                                        <p:cTn id="58" dur="500"/>
                                        <p:tgtEl>
                                          <p:spTgt spid="169999"/>
                                        </p:tgtEl>
                                      </p:cBhvr>
                                    </p:animEffect>
                                  </p:childTnLst>
                                  <p:subTnLst>
                                    <p:audio>
                                      <p:cMediaNode>
                                        <p:cTn display="0" masterRel="sameClick">
                                          <p:stCondLst>
                                            <p:cond evt="begin" delay="0">
                                              <p:tn val="56"/>
                                            </p:cond>
                                          </p:stCondLst>
                                          <p:endCondLst>
                                            <p:cond evt="onStopAudio" delay="0">
                                              <p:tgtEl>
                                                <p:sldTgt/>
                                              </p:tgtEl>
                                            </p:cond>
                                          </p:endCondLst>
                                        </p:cTn>
                                        <p:tgtEl>
                                          <p:sndTgt r:embed="rId5" name="click.wav"/>
                                        </p:tgtEl>
                                      </p:cMediaNode>
                                    </p:audio>
                                  </p:subTnLst>
                                </p:cTn>
                              </p:par>
                            </p:childTnLst>
                          </p:cTn>
                        </p:par>
                        <p:par>
                          <p:cTn id="59" fill="hold" nodeType="afterGroup">
                            <p:stCondLst>
                              <p:cond delay="2500"/>
                            </p:stCondLst>
                            <p:childTnLst>
                              <p:par>
                                <p:cTn id="60" presetID="10" presetClass="entr" presetSubtype="0" fill="hold" grpId="0" nodeType="afterEffect">
                                  <p:stCondLst>
                                    <p:cond delay="0"/>
                                  </p:stCondLst>
                                  <p:childTnLst>
                                    <p:set>
                                      <p:cBhvr>
                                        <p:cTn id="61" dur="1" fill="hold">
                                          <p:stCondLst>
                                            <p:cond delay="0"/>
                                          </p:stCondLst>
                                        </p:cTn>
                                        <p:tgtEl>
                                          <p:spTgt spid="169994"/>
                                        </p:tgtEl>
                                        <p:attrNameLst>
                                          <p:attrName>style.visibility</p:attrName>
                                        </p:attrNameLst>
                                      </p:cBhvr>
                                      <p:to>
                                        <p:strVal val="visible"/>
                                      </p:to>
                                    </p:set>
                                    <p:animEffect transition="in" filter="fade">
                                      <p:cBhvr>
                                        <p:cTn id="62" dur="500"/>
                                        <p:tgtEl>
                                          <p:spTgt spid="169994"/>
                                        </p:tgtEl>
                                      </p:cBhvr>
                                    </p:animEffect>
                                  </p:childTnLst>
                                  <p:subTnLst>
                                    <p:audio>
                                      <p:cMediaNode>
                                        <p:cTn display="0" masterRel="sameClick">
                                          <p:stCondLst>
                                            <p:cond evt="begin" delay="0">
                                              <p:tn val="60"/>
                                            </p:cond>
                                          </p:stCondLst>
                                          <p:endCondLst>
                                            <p:cond evt="onStopAudio" delay="0">
                                              <p:tgtEl>
                                                <p:sldTgt/>
                                              </p:tgtEl>
                                            </p:cond>
                                          </p:endCondLst>
                                        </p:cTn>
                                        <p:tgtEl>
                                          <p:sndTgt r:embed="rId5" name="click.wav"/>
                                        </p:tgtEl>
                                      </p:cMediaNode>
                                    </p:audio>
                                  </p:subTnLst>
                                </p:cTn>
                              </p:par>
                              <p:par>
                                <p:cTn id="63" presetID="10" presetClass="entr" presetSubtype="0" fill="hold" grpId="0" nodeType="withEffect">
                                  <p:stCondLst>
                                    <p:cond delay="0"/>
                                  </p:stCondLst>
                                  <p:childTnLst>
                                    <p:set>
                                      <p:cBhvr>
                                        <p:cTn id="64" dur="1" fill="hold">
                                          <p:stCondLst>
                                            <p:cond delay="0"/>
                                          </p:stCondLst>
                                        </p:cTn>
                                        <p:tgtEl>
                                          <p:spTgt spid="169997"/>
                                        </p:tgtEl>
                                        <p:attrNameLst>
                                          <p:attrName>style.visibility</p:attrName>
                                        </p:attrNameLst>
                                      </p:cBhvr>
                                      <p:to>
                                        <p:strVal val="visible"/>
                                      </p:to>
                                    </p:set>
                                    <p:animEffect transition="in" filter="fade">
                                      <p:cBhvr>
                                        <p:cTn id="65" dur="500"/>
                                        <p:tgtEl>
                                          <p:spTgt spid="169997"/>
                                        </p:tgtEl>
                                      </p:cBhvr>
                                    </p:animEffect>
                                  </p:childTnLst>
                                  <p:subTnLst>
                                    <p:audio>
                                      <p:cMediaNode>
                                        <p:cTn display="0" masterRel="sameClick">
                                          <p:stCondLst>
                                            <p:cond evt="begin" delay="0">
                                              <p:tn val="63"/>
                                            </p:cond>
                                          </p:stCondLst>
                                          <p:endCondLst>
                                            <p:cond evt="onStopAudio" delay="0">
                                              <p:tgtEl>
                                                <p:sldTgt/>
                                              </p:tgtEl>
                                            </p:cond>
                                          </p:endCondLst>
                                        </p:cTn>
                                        <p:tgtEl>
                                          <p:sndTgt r:embed="rId5" name="click.wav"/>
                                        </p:tgtEl>
                                      </p:cMediaNode>
                                    </p:audio>
                                  </p:subTnLst>
                                </p:cTn>
                              </p:par>
                            </p:childTnLst>
                          </p:cTn>
                        </p:par>
                        <p:par>
                          <p:cTn id="66" fill="hold" nodeType="afterGroup">
                            <p:stCondLst>
                              <p:cond delay="3000"/>
                            </p:stCondLst>
                            <p:childTnLst>
                              <p:par>
                                <p:cTn id="67" presetID="10" presetClass="entr" presetSubtype="0" fill="hold" grpId="0" nodeType="afterEffect">
                                  <p:stCondLst>
                                    <p:cond delay="0"/>
                                  </p:stCondLst>
                                  <p:childTnLst>
                                    <p:set>
                                      <p:cBhvr>
                                        <p:cTn id="68" dur="1" fill="hold">
                                          <p:stCondLst>
                                            <p:cond delay="0"/>
                                          </p:stCondLst>
                                        </p:cTn>
                                        <p:tgtEl>
                                          <p:spTgt spid="169995"/>
                                        </p:tgtEl>
                                        <p:attrNameLst>
                                          <p:attrName>style.visibility</p:attrName>
                                        </p:attrNameLst>
                                      </p:cBhvr>
                                      <p:to>
                                        <p:strVal val="visible"/>
                                      </p:to>
                                    </p:set>
                                    <p:animEffect transition="in" filter="fade">
                                      <p:cBhvr>
                                        <p:cTn id="69" dur="500"/>
                                        <p:tgtEl>
                                          <p:spTgt spid="169995"/>
                                        </p:tgtEl>
                                      </p:cBhvr>
                                    </p:animEffect>
                                  </p:childTnLst>
                                  <p:subTnLst>
                                    <p:audio>
                                      <p:cMediaNode>
                                        <p:cTn display="0" masterRel="sameClick">
                                          <p:stCondLst>
                                            <p:cond evt="begin" delay="0">
                                              <p:tn val="67"/>
                                            </p:cond>
                                          </p:stCondLst>
                                          <p:endCondLst>
                                            <p:cond evt="onStopAudio" delay="0">
                                              <p:tgtEl>
                                                <p:sldTgt/>
                                              </p:tgtEl>
                                            </p:cond>
                                          </p:endCondLst>
                                        </p:cTn>
                                        <p:tgtEl>
                                          <p:sndTgt r:embed="rId5" name="click.wav"/>
                                        </p:tgtEl>
                                      </p:cMediaNode>
                                    </p:audio>
                                  </p:subTnLst>
                                </p:cTn>
                              </p:par>
                              <p:par>
                                <p:cTn id="70" presetID="10" presetClass="entr" presetSubtype="0" fill="hold" grpId="0" nodeType="withEffect">
                                  <p:stCondLst>
                                    <p:cond delay="0"/>
                                  </p:stCondLst>
                                  <p:childTnLst>
                                    <p:set>
                                      <p:cBhvr>
                                        <p:cTn id="71" dur="1" fill="hold">
                                          <p:stCondLst>
                                            <p:cond delay="0"/>
                                          </p:stCondLst>
                                        </p:cTn>
                                        <p:tgtEl>
                                          <p:spTgt spid="169998"/>
                                        </p:tgtEl>
                                        <p:attrNameLst>
                                          <p:attrName>style.visibility</p:attrName>
                                        </p:attrNameLst>
                                      </p:cBhvr>
                                      <p:to>
                                        <p:strVal val="visible"/>
                                      </p:to>
                                    </p:set>
                                    <p:animEffect transition="in" filter="fade">
                                      <p:cBhvr>
                                        <p:cTn id="72" dur="500"/>
                                        <p:tgtEl>
                                          <p:spTgt spid="169998"/>
                                        </p:tgtEl>
                                      </p:cBhvr>
                                    </p:animEffect>
                                  </p:childTnLst>
                                  <p:subTnLst>
                                    <p:audio>
                                      <p:cMediaNode>
                                        <p:cTn display="0" masterRel="sameClick">
                                          <p:stCondLst>
                                            <p:cond evt="begin" delay="0">
                                              <p:tn val="70"/>
                                            </p:cond>
                                          </p:stCondLst>
                                          <p:endCondLst>
                                            <p:cond evt="onStopAudio" delay="0">
                                              <p:tgtEl>
                                                <p:sldTgt/>
                                              </p:tgtEl>
                                            </p:cond>
                                          </p:endCondLst>
                                        </p:cTn>
                                        <p:tgtEl>
                                          <p:sndTgt r:embed="rId5" name="click.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170003"/>
                                        </p:tgtEl>
                                        <p:attrNameLst>
                                          <p:attrName>style.visibility</p:attrName>
                                        </p:attrNameLst>
                                      </p:cBhvr>
                                      <p:to>
                                        <p:strVal val="visible"/>
                                      </p:to>
                                    </p:set>
                                    <p:anim calcmode="lin" valueType="num">
                                      <p:cBhvr>
                                        <p:cTn id="77" dur="500" fill="hold"/>
                                        <p:tgtEl>
                                          <p:spTgt spid="170003"/>
                                        </p:tgtEl>
                                        <p:attrNameLst>
                                          <p:attrName>ppt_w</p:attrName>
                                        </p:attrNameLst>
                                      </p:cBhvr>
                                      <p:tavLst>
                                        <p:tav tm="0">
                                          <p:val>
                                            <p:fltVal val="0"/>
                                          </p:val>
                                        </p:tav>
                                        <p:tav tm="100000">
                                          <p:val>
                                            <p:strVal val="#ppt_w"/>
                                          </p:val>
                                        </p:tav>
                                      </p:tavLst>
                                    </p:anim>
                                    <p:anim calcmode="lin" valueType="num">
                                      <p:cBhvr>
                                        <p:cTn id="78" dur="500" fill="hold"/>
                                        <p:tgtEl>
                                          <p:spTgt spid="170003"/>
                                        </p:tgtEl>
                                        <p:attrNameLst>
                                          <p:attrName>ppt_h</p:attrName>
                                        </p:attrNameLst>
                                      </p:cBhvr>
                                      <p:tavLst>
                                        <p:tav tm="0">
                                          <p:val>
                                            <p:fltVal val="0"/>
                                          </p:val>
                                        </p:tav>
                                        <p:tav tm="100000">
                                          <p:val>
                                            <p:strVal val="#ppt_h"/>
                                          </p:val>
                                        </p:tav>
                                      </p:tavLst>
                                    </p:anim>
                                    <p:animEffect transition="in" filter="fade">
                                      <p:cBhvr>
                                        <p:cTn id="79" dur="500"/>
                                        <p:tgtEl>
                                          <p:spTgt spid="170003"/>
                                        </p:tgtEl>
                                      </p:cBhvr>
                                    </p:animEffect>
                                  </p:childTnLst>
                                  <p:subTnLst>
                                    <p:audio>
                                      <p:cMediaNode>
                                        <p:cTn display="0" masterRel="sameClick">
                                          <p:stCondLst>
                                            <p:cond evt="begin" delay="0">
                                              <p:tn val="75"/>
                                            </p:cond>
                                          </p:stCondLst>
                                          <p:endCondLst>
                                            <p:cond evt="onStopAudio" delay="0">
                                              <p:tgtEl>
                                                <p:sldTgt/>
                                              </p:tgtEl>
                                            </p:cond>
                                          </p:endCondLst>
                                        </p:cTn>
                                        <p:tgtEl>
                                          <p:sndTgt r:embed="rId3" name="camera.wav"/>
                                        </p:tgtEl>
                                      </p:cMediaNode>
                                    </p:audio>
                                  </p:subTnLst>
                                </p:cTn>
                              </p:par>
                              <p:par>
                                <p:cTn id="80" presetID="53" presetClass="entr" presetSubtype="0" fill="hold" grpId="0" nodeType="withEffect">
                                  <p:stCondLst>
                                    <p:cond delay="0"/>
                                  </p:stCondLst>
                                  <p:childTnLst>
                                    <p:set>
                                      <p:cBhvr>
                                        <p:cTn id="81" dur="1" fill="hold">
                                          <p:stCondLst>
                                            <p:cond delay="0"/>
                                          </p:stCondLst>
                                        </p:cTn>
                                        <p:tgtEl>
                                          <p:spTgt spid="170004"/>
                                        </p:tgtEl>
                                        <p:attrNameLst>
                                          <p:attrName>style.visibility</p:attrName>
                                        </p:attrNameLst>
                                      </p:cBhvr>
                                      <p:to>
                                        <p:strVal val="visible"/>
                                      </p:to>
                                    </p:set>
                                    <p:anim calcmode="lin" valueType="num">
                                      <p:cBhvr>
                                        <p:cTn id="82" dur="500" fill="hold"/>
                                        <p:tgtEl>
                                          <p:spTgt spid="170004"/>
                                        </p:tgtEl>
                                        <p:attrNameLst>
                                          <p:attrName>ppt_w</p:attrName>
                                        </p:attrNameLst>
                                      </p:cBhvr>
                                      <p:tavLst>
                                        <p:tav tm="0">
                                          <p:val>
                                            <p:fltVal val="0"/>
                                          </p:val>
                                        </p:tav>
                                        <p:tav tm="100000">
                                          <p:val>
                                            <p:strVal val="#ppt_w"/>
                                          </p:val>
                                        </p:tav>
                                      </p:tavLst>
                                    </p:anim>
                                    <p:anim calcmode="lin" valueType="num">
                                      <p:cBhvr>
                                        <p:cTn id="83" dur="500" fill="hold"/>
                                        <p:tgtEl>
                                          <p:spTgt spid="170004"/>
                                        </p:tgtEl>
                                        <p:attrNameLst>
                                          <p:attrName>ppt_h</p:attrName>
                                        </p:attrNameLst>
                                      </p:cBhvr>
                                      <p:tavLst>
                                        <p:tav tm="0">
                                          <p:val>
                                            <p:fltVal val="0"/>
                                          </p:val>
                                        </p:tav>
                                        <p:tav tm="100000">
                                          <p:val>
                                            <p:strVal val="#ppt_h"/>
                                          </p:val>
                                        </p:tav>
                                      </p:tavLst>
                                    </p:anim>
                                    <p:animEffect transition="in" filter="fade">
                                      <p:cBhvr>
                                        <p:cTn id="84" dur="500"/>
                                        <p:tgtEl>
                                          <p:spTgt spid="170004"/>
                                        </p:tgtEl>
                                      </p:cBhvr>
                                    </p:animEffect>
                                  </p:childTnLst>
                                  <p:subTnLst>
                                    <p:audio>
                                      <p:cMediaNode>
                                        <p:cTn display="0" masterRel="sameClick">
                                          <p:stCondLst>
                                            <p:cond evt="begin" delay="0">
                                              <p:tn val="80"/>
                                            </p:cond>
                                          </p:stCondLst>
                                          <p:endCondLst>
                                            <p:cond evt="onStopAudio" delay="0">
                                              <p:tgtEl>
                                                <p:sldTgt/>
                                              </p:tgtEl>
                                            </p:cond>
                                          </p:endCondLst>
                                        </p:cTn>
                                        <p:tgtEl>
                                          <p:sndTgt r:embed="rId3" name="camera.wav"/>
                                        </p:tgtEl>
                                      </p:cMediaNode>
                                    </p:audio>
                                  </p:subTnLst>
                                </p:cTn>
                              </p:par>
                              <p:par>
                                <p:cTn id="85" presetID="53" presetClass="entr" presetSubtype="0" fill="hold" grpId="0" nodeType="withEffect">
                                  <p:stCondLst>
                                    <p:cond delay="0"/>
                                  </p:stCondLst>
                                  <p:childTnLst>
                                    <p:set>
                                      <p:cBhvr>
                                        <p:cTn id="86" dur="1" fill="hold">
                                          <p:stCondLst>
                                            <p:cond delay="0"/>
                                          </p:stCondLst>
                                        </p:cTn>
                                        <p:tgtEl>
                                          <p:spTgt spid="170005"/>
                                        </p:tgtEl>
                                        <p:attrNameLst>
                                          <p:attrName>style.visibility</p:attrName>
                                        </p:attrNameLst>
                                      </p:cBhvr>
                                      <p:to>
                                        <p:strVal val="visible"/>
                                      </p:to>
                                    </p:set>
                                    <p:anim calcmode="lin" valueType="num">
                                      <p:cBhvr>
                                        <p:cTn id="87" dur="500" fill="hold"/>
                                        <p:tgtEl>
                                          <p:spTgt spid="170005"/>
                                        </p:tgtEl>
                                        <p:attrNameLst>
                                          <p:attrName>ppt_w</p:attrName>
                                        </p:attrNameLst>
                                      </p:cBhvr>
                                      <p:tavLst>
                                        <p:tav tm="0">
                                          <p:val>
                                            <p:fltVal val="0"/>
                                          </p:val>
                                        </p:tav>
                                        <p:tav tm="100000">
                                          <p:val>
                                            <p:strVal val="#ppt_w"/>
                                          </p:val>
                                        </p:tav>
                                      </p:tavLst>
                                    </p:anim>
                                    <p:anim calcmode="lin" valueType="num">
                                      <p:cBhvr>
                                        <p:cTn id="88" dur="500" fill="hold"/>
                                        <p:tgtEl>
                                          <p:spTgt spid="170005"/>
                                        </p:tgtEl>
                                        <p:attrNameLst>
                                          <p:attrName>ppt_h</p:attrName>
                                        </p:attrNameLst>
                                      </p:cBhvr>
                                      <p:tavLst>
                                        <p:tav tm="0">
                                          <p:val>
                                            <p:fltVal val="0"/>
                                          </p:val>
                                        </p:tav>
                                        <p:tav tm="100000">
                                          <p:val>
                                            <p:strVal val="#ppt_h"/>
                                          </p:val>
                                        </p:tav>
                                      </p:tavLst>
                                    </p:anim>
                                    <p:animEffect transition="in" filter="fade">
                                      <p:cBhvr>
                                        <p:cTn id="89" dur="500"/>
                                        <p:tgtEl>
                                          <p:spTgt spid="170005"/>
                                        </p:tgtEl>
                                      </p:cBhvr>
                                    </p:animEffect>
                                  </p:childTnLst>
                                  <p:subTnLst>
                                    <p:audio>
                                      <p:cMediaNode>
                                        <p:cTn display="0" masterRel="sameClick">
                                          <p:stCondLst>
                                            <p:cond evt="begin" delay="0">
                                              <p:tn val="85"/>
                                            </p:cond>
                                          </p:stCondLst>
                                          <p:endCondLst>
                                            <p:cond evt="onStopAudio" delay="0">
                                              <p:tgtEl>
                                                <p:sldTgt/>
                                              </p:tgtEl>
                                            </p:cond>
                                          </p:endCondLst>
                                        </p:cTn>
                                        <p:tgtEl>
                                          <p:sndTgt r:embed="rId3" name="camera.wav"/>
                                        </p:tgtEl>
                                      </p:cMediaNode>
                                    </p:audio>
                                  </p:subTnLst>
                                </p:cTn>
                              </p:par>
                              <p:par>
                                <p:cTn id="90" presetID="53" presetClass="entr" presetSubtype="0" fill="hold" grpId="0" nodeType="withEffect">
                                  <p:stCondLst>
                                    <p:cond delay="0"/>
                                  </p:stCondLst>
                                  <p:childTnLst>
                                    <p:set>
                                      <p:cBhvr>
                                        <p:cTn id="91" dur="1" fill="hold">
                                          <p:stCondLst>
                                            <p:cond delay="0"/>
                                          </p:stCondLst>
                                        </p:cTn>
                                        <p:tgtEl>
                                          <p:spTgt spid="170009"/>
                                        </p:tgtEl>
                                        <p:attrNameLst>
                                          <p:attrName>style.visibility</p:attrName>
                                        </p:attrNameLst>
                                      </p:cBhvr>
                                      <p:to>
                                        <p:strVal val="visible"/>
                                      </p:to>
                                    </p:set>
                                    <p:anim calcmode="lin" valueType="num">
                                      <p:cBhvr>
                                        <p:cTn id="92" dur="500" fill="hold"/>
                                        <p:tgtEl>
                                          <p:spTgt spid="170009"/>
                                        </p:tgtEl>
                                        <p:attrNameLst>
                                          <p:attrName>ppt_w</p:attrName>
                                        </p:attrNameLst>
                                      </p:cBhvr>
                                      <p:tavLst>
                                        <p:tav tm="0">
                                          <p:val>
                                            <p:fltVal val="0"/>
                                          </p:val>
                                        </p:tav>
                                        <p:tav tm="100000">
                                          <p:val>
                                            <p:strVal val="#ppt_w"/>
                                          </p:val>
                                        </p:tav>
                                      </p:tavLst>
                                    </p:anim>
                                    <p:anim calcmode="lin" valueType="num">
                                      <p:cBhvr>
                                        <p:cTn id="93" dur="500" fill="hold"/>
                                        <p:tgtEl>
                                          <p:spTgt spid="170009"/>
                                        </p:tgtEl>
                                        <p:attrNameLst>
                                          <p:attrName>ppt_h</p:attrName>
                                        </p:attrNameLst>
                                      </p:cBhvr>
                                      <p:tavLst>
                                        <p:tav tm="0">
                                          <p:val>
                                            <p:fltVal val="0"/>
                                          </p:val>
                                        </p:tav>
                                        <p:tav tm="100000">
                                          <p:val>
                                            <p:strVal val="#ppt_h"/>
                                          </p:val>
                                        </p:tav>
                                      </p:tavLst>
                                    </p:anim>
                                    <p:animEffect transition="in" filter="fade">
                                      <p:cBhvr>
                                        <p:cTn id="94" dur="500"/>
                                        <p:tgtEl>
                                          <p:spTgt spid="170009"/>
                                        </p:tgtEl>
                                      </p:cBhvr>
                                    </p:animEffect>
                                  </p:childTnLst>
                                  <p:subTnLst>
                                    <p:audio>
                                      <p:cMediaNode>
                                        <p:cTn display="0" masterRel="sameClick">
                                          <p:stCondLst>
                                            <p:cond evt="begin" delay="0">
                                              <p:tn val="90"/>
                                            </p:cond>
                                          </p:stCondLst>
                                          <p:endCondLst>
                                            <p:cond evt="onStopAudio" delay="0">
                                              <p:tgtEl>
                                                <p:sldTgt/>
                                              </p:tgtEl>
                                            </p:cond>
                                          </p:endCondLst>
                                        </p:cTn>
                                        <p:tgtEl>
                                          <p:sndTgt r:embed="rId3" name="camera.wav"/>
                                        </p:tgtEl>
                                      </p:cMediaNode>
                                    </p:audio>
                                  </p:subTnLst>
                                </p:cTn>
                              </p:par>
                            </p:childTnLst>
                          </p:cTn>
                        </p:par>
                      </p:childTnLst>
                    </p:cTn>
                  </p:par>
                  <p:par>
                    <p:cTn id="95" fill="hold" nodeType="clickPar">
                      <p:stCondLst>
                        <p:cond delay="indefinite"/>
                      </p:stCondLst>
                      <p:childTnLst>
                        <p:par>
                          <p:cTn id="96" fill="hold" nodeType="withGroup">
                            <p:stCondLst>
                              <p:cond delay="0"/>
                            </p:stCondLst>
                            <p:childTnLst>
                              <p:par>
                                <p:cTn id="97" presetID="53" presetClass="entr" presetSubtype="0" fill="hold" grpId="0" nodeType="clickEffect">
                                  <p:stCondLst>
                                    <p:cond delay="0"/>
                                  </p:stCondLst>
                                  <p:childTnLst>
                                    <p:set>
                                      <p:cBhvr>
                                        <p:cTn id="98" dur="1" fill="hold">
                                          <p:stCondLst>
                                            <p:cond delay="0"/>
                                          </p:stCondLst>
                                        </p:cTn>
                                        <p:tgtEl>
                                          <p:spTgt spid="170006"/>
                                        </p:tgtEl>
                                        <p:attrNameLst>
                                          <p:attrName>style.visibility</p:attrName>
                                        </p:attrNameLst>
                                      </p:cBhvr>
                                      <p:to>
                                        <p:strVal val="visible"/>
                                      </p:to>
                                    </p:set>
                                    <p:anim calcmode="lin" valueType="num">
                                      <p:cBhvr>
                                        <p:cTn id="99" dur="500" fill="hold"/>
                                        <p:tgtEl>
                                          <p:spTgt spid="170006"/>
                                        </p:tgtEl>
                                        <p:attrNameLst>
                                          <p:attrName>ppt_w</p:attrName>
                                        </p:attrNameLst>
                                      </p:cBhvr>
                                      <p:tavLst>
                                        <p:tav tm="0">
                                          <p:val>
                                            <p:fltVal val="0"/>
                                          </p:val>
                                        </p:tav>
                                        <p:tav tm="100000">
                                          <p:val>
                                            <p:strVal val="#ppt_w"/>
                                          </p:val>
                                        </p:tav>
                                      </p:tavLst>
                                    </p:anim>
                                    <p:anim calcmode="lin" valueType="num">
                                      <p:cBhvr>
                                        <p:cTn id="100" dur="500" fill="hold"/>
                                        <p:tgtEl>
                                          <p:spTgt spid="170006"/>
                                        </p:tgtEl>
                                        <p:attrNameLst>
                                          <p:attrName>ppt_h</p:attrName>
                                        </p:attrNameLst>
                                      </p:cBhvr>
                                      <p:tavLst>
                                        <p:tav tm="0">
                                          <p:val>
                                            <p:fltVal val="0"/>
                                          </p:val>
                                        </p:tav>
                                        <p:tav tm="100000">
                                          <p:val>
                                            <p:strVal val="#ppt_h"/>
                                          </p:val>
                                        </p:tav>
                                      </p:tavLst>
                                    </p:anim>
                                    <p:animEffect transition="in" filter="fade">
                                      <p:cBhvr>
                                        <p:cTn id="101" dur="500"/>
                                        <p:tgtEl>
                                          <p:spTgt spid="170006"/>
                                        </p:tgtEl>
                                      </p:cBhvr>
                                    </p:animEffect>
                                  </p:childTnLst>
                                  <p:subTnLst>
                                    <p:audio>
                                      <p:cMediaNode>
                                        <p:cTn display="0" masterRel="sameClick">
                                          <p:stCondLst>
                                            <p:cond evt="begin" delay="0">
                                              <p:tn val="97"/>
                                            </p:cond>
                                          </p:stCondLst>
                                          <p:endCondLst>
                                            <p:cond evt="onStopAudio" delay="0">
                                              <p:tgtEl>
                                                <p:sldTgt/>
                                              </p:tgtEl>
                                            </p:cond>
                                          </p:endCondLst>
                                        </p:cTn>
                                        <p:tgtEl>
                                          <p:sndTgt r:embed="rId3" name="camera.wav"/>
                                        </p:tgtEl>
                                      </p:cMediaNode>
                                    </p:audio>
                                  </p:subTnLst>
                                </p:cTn>
                              </p:par>
                              <p:par>
                                <p:cTn id="102" presetID="53" presetClass="entr" presetSubtype="0" fill="hold" grpId="0" nodeType="withEffect">
                                  <p:stCondLst>
                                    <p:cond delay="0"/>
                                  </p:stCondLst>
                                  <p:childTnLst>
                                    <p:set>
                                      <p:cBhvr>
                                        <p:cTn id="103" dur="1" fill="hold">
                                          <p:stCondLst>
                                            <p:cond delay="0"/>
                                          </p:stCondLst>
                                        </p:cTn>
                                        <p:tgtEl>
                                          <p:spTgt spid="170007"/>
                                        </p:tgtEl>
                                        <p:attrNameLst>
                                          <p:attrName>style.visibility</p:attrName>
                                        </p:attrNameLst>
                                      </p:cBhvr>
                                      <p:to>
                                        <p:strVal val="visible"/>
                                      </p:to>
                                    </p:set>
                                    <p:anim calcmode="lin" valueType="num">
                                      <p:cBhvr>
                                        <p:cTn id="104" dur="500" fill="hold"/>
                                        <p:tgtEl>
                                          <p:spTgt spid="170007"/>
                                        </p:tgtEl>
                                        <p:attrNameLst>
                                          <p:attrName>ppt_w</p:attrName>
                                        </p:attrNameLst>
                                      </p:cBhvr>
                                      <p:tavLst>
                                        <p:tav tm="0">
                                          <p:val>
                                            <p:fltVal val="0"/>
                                          </p:val>
                                        </p:tav>
                                        <p:tav tm="100000">
                                          <p:val>
                                            <p:strVal val="#ppt_w"/>
                                          </p:val>
                                        </p:tav>
                                      </p:tavLst>
                                    </p:anim>
                                    <p:anim calcmode="lin" valueType="num">
                                      <p:cBhvr>
                                        <p:cTn id="105" dur="500" fill="hold"/>
                                        <p:tgtEl>
                                          <p:spTgt spid="170007"/>
                                        </p:tgtEl>
                                        <p:attrNameLst>
                                          <p:attrName>ppt_h</p:attrName>
                                        </p:attrNameLst>
                                      </p:cBhvr>
                                      <p:tavLst>
                                        <p:tav tm="0">
                                          <p:val>
                                            <p:fltVal val="0"/>
                                          </p:val>
                                        </p:tav>
                                        <p:tav tm="100000">
                                          <p:val>
                                            <p:strVal val="#ppt_h"/>
                                          </p:val>
                                        </p:tav>
                                      </p:tavLst>
                                    </p:anim>
                                    <p:animEffect transition="in" filter="fade">
                                      <p:cBhvr>
                                        <p:cTn id="106" dur="500"/>
                                        <p:tgtEl>
                                          <p:spTgt spid="170007"/>
                                        </p:tgtEl>
                                      </p:cBhvr>
                                    </p:animEffect>
                                  </p:childTnLst>
                                  <p:subTnLst>
                                    <p:audio>
                                      <p:cMediaNode>
                                        <p:cTn display="0" masterRel="sameClick">
                                          <p:stCondLst>
                                            <p:cond evt="begin" delay="0">
                                              <p:tn val="102"/>
                                            </p:cond>
                                          </p:stCondLst>
                                          <p:endCondLst>
                                            <p:cond evt="onStopAudio" delay="0">
                                              <p:tgtEl>
                                                <p:sldTgt/>
                                              </p:tgtEl>
                                            </p:cond>
                                          </p:endCondLst>
                                        </p:cTn>
                                        <p:tgtEl>
                                          <p:sndTgt r:embed="rId3" name="camera.wav"/>
                                        </p:tgtEl>
                                      </p:cMediaNode>
                                    </p:audio>
                                  </p:subTnLst>
                                </p:cTn>
                              </p:par>
                              <p:par>
                                <p:cTn id="107" presetID="53" presetClass="entr" presetSubtype="0" fill="hold" grpId="0" nodeType="withEffect">
                                  <p:stCondLst>
                                    <p:cond delay="0"/>
                                  </p:stCondLst>
                                  <p:childTnLst>
                                    <p:set>
                                      <p:cBhvr>
                                        <p:cTn id="108" dur="1" fill="hold">
                                          <p:stCondLst>
                                            <p:cond delay="0"/>
                                          </p:stCondLst>
                                        </p:cTn>
                                        <p:tgtEl>
                                          <p:spTgt spid="170008"/>
                                        </p:tgtEl>
                                        <p:attrNameLst>
                                          <p:attrName>style.visibility</p:attrName>
                                        </p:attrNameLst>
                                      </p:cBhvr>
                                      <p:to>
                                        <p:strVal val="visible"/>
                                      </p:to>
                                    </p:set>
                                    <p:anim calcmode="lin" valueType="num">
                                      <p:cBhvr>
                                        <p:cTn id="109" dur="500" fill="hold"/>
                                        <p:tgtEl>
                                          <p:spTgt spid="170008"/>
                                        </p:tgtEl>
                                        <p:attrNameLst>
                                          <p:attrName>ppt_w</p:attrName>
                                        </p:attrNameLst>
                                      </p:cBhvr>
                                      <p:tavLst>
                                        <p:tav tm="0">
                                          <p:val>
                                            <p:fltVal val="0"/>
                                          </p:val>
                                        </p:tav>
                                        <p:tav tm="100000">
                                          <p:val>
                                            <p:strVal val="#ppt_w"/>
                                          </p:val>
                                        </p:tav>
                                      </p:tavLst>
                                    </p:anim>
                                    <p:anim calcmode="lin" valueType="num">
                                      <p:cBhvr>
                                        <p:cTn id="110" dur="500" fill="hold"/>
                                        <p:tgtEl>
                                          <p:spTgt spid="170008"/>
                                        </p:tgtEl>
                                        <p:attrNameLst>
                                          <p:attrName>ppt_h</p:attrName>
                                        </p:attrNameLst>
                                      </p:cBhvr>
                                      <p:tavLst>
                                        <p:tav tm="0">
                                          <p:val>
                                            <p:fltVal val="0"/>
                                          </p:val>
                                        </p:tav>
                                        <p:tav tm="100000">
                                          <p:val>
                                            <p:strVal val="#ppt_h"/>
                                          </p:val>
                                        </p:tav>
                                      </p:tavLst>
                                    </p:anim>
                                    <p:animEffect transition="in" filter="fade">
                                      <p:cBhvr>
                                        <p:cTn id="111" dur="500"/>
                                        <p:tgtEl>
                                          <p:spTgt spid="170008"/>
                                        </p:tgtEl>
                                      </p:cBhvr>
                                    </p:animEffect>
                                  </p:childTnLst>
                                  <p:subTnLst>
                                    <p:audio>
                                      <p:cMediaNode>
                                        <p:cTn display="0" masterRel="sameClick">
                                          <p:stCondLst>
                                            <p:cond evt="begin" delay="0">
                                              <p:tn val="107"/>
                                            </p:cond>
                                          </p:stCondLst>
                                          <p:endCondLst>
                                            <p:cond evt="onStopAudio" delay="0">
                                              <p:tgtEl>
                                                <p:sldTgt/>
                                              </p:tgtEl>
                                            </p:cond>
                                          </p:endCondLst>
                                        </p:cTn>
                                        <p:tgtEl>
                                          <p:sndTgt r:embed="rId3" name="camera.wav"/>
                                        </p:tgtEl>
                                      </p:cMediaNode>
                                    </p:audio>
                                  </p:subTnLst>
                                </p:cTn>
                              </p:par>
                              <p:par>
                                <p:cTn id="112" presetID="53" presetClass="entr" presetSubtype="0" fill="hold" grpId="0" nodeType="withEffect">
                                  <p:stCondLst>
                                    <p:cond delay="0"/>
                                  </p:stCondLst>
                                  <p:childTnLst>
                                    <p:set>
                                      <p:cBhvr>
                                        <p:cTn id="113" dur="1" fill="hold">
                                          <p:stCondLst>
                                            <p:cond delay="0"/>
                                          </p:stCondLst>
                                        </p:cTn>
                                        <p:tgtEl>
                                          <p:spTgt spid="170010"/>
                                        </p:tgtEl>
                                        <p:attrNameLst>
                                          <p:attrName>style.visibility</p:attrName>
                                        </p:attrNameLst>
                                      </p:cBhvr>
                                      <p:to>
                                        <p:strVal val="visible"/>
                                      </p:to>
                                    </p:set>
                                    <p:anim calcmode="lin" valueType="num">
                                      <p:cBhvr>
                                        <p:cTn id="114" dur="500" fill="hold"/>
                                        <p:tgtEl>
                                          <p:spTgt spid="170010"/>
                                        </p:tgtEl>
                                        <p:attrNameLst>
                                          <p:attrName>ppt_w</p:attrName>
                                        </p:attrNameLst>
                                      </p:cBhvr>
                                      <p:tavLst>
                                        <p:tav tm="0">
                                          <p:val>
                                            <p:fltVal val="0"/>
                                          </p:val>
                                        </p:tav>
                                        <p:tav tm="100000">
                                          <p:val>
                                            <p:strVal val="#ppt_w"/>
                                          </p:val>
                                        </p:tav>
                                      </p:tavLst>
                                    </p:anim>
                                    <p:anim calcmode="lin" valueType="num">
                                      <p:cBhvr>
                                        <p:cTn id="115" dur="500" fill="hold"/>
                                        <p:tgtEl>
                                          <p:spTgt spid="170010"/>
                                        </p:tgtEl>
                                        <p:attrNameLst>
                                          <p:attrName>ppt_h</p:attrName>
                                        </p:attrNameLst>
                                      </p:cBhvr>
                                      <p:tavLst>
                                        <p:tav tm="0">
                                          <p:val>
                                            <p:fltVal val="0"/>
                                          </p:val>
                                        </p:tav>
                                        <p:tav tm="100000">
                                          <p:val>
                                            <p:strVal val="#ppt_h"/>
                                          </p:val>
                                        </p:tav>
                                      </p:tavLst>
                                    </p:anim>
                                    <p:animEffect transition="in" filter="fade">
                                      <p:cBhvr>
                                        <p:cTn id="116" dur="500"/>
                                        <p:tgtEl>
                                          <p:spTgt spid="170010"/>
                                        </p:tgtEl>
                                      </p:cBhvr>
                                    </p:animEffect>
                                  </p:childTnLst>
                                  <p:subTnLst>
                                    <p:audio>
                                      <p:cMediaNode>
                                        <p:cTn display="0" masterRel="sameClick">
                                          <p:stCondLst>
                                            <p:cond evt="begin" delay="0">
                                              <p:tn val="112"/>
                                            </p:cond>
                                          </p:stCondLst>
                                          <p:endCondLst>
                                            <p:cond evt="onStopAudio" delay="0">
                                              <p:tgtEl>
                                                <p:sldTgt/>
                                              </p:tgtEl>
                                            </p:cond>
                                          </p:endCondLst>
                                        </p:cTn>
                                        <p:tgtEl>
                                          <p:sndTgt r:embed="rId3" name="camera.wav"/>
                                        </p:tgtEl>
                                      </p:cMediaNode>
                                    </p:audio>
                                  </p:sub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4" fill="hold" nodeType="clickEffect">
                                  <p:stCondLst>
                                    <p:cond delay="0"/>
                                  </p:stCondLst>
                                  <p:childTnLst>
                                    <p:set>
                                      <p:cBhvr>
                                        <p:cTn id="120" dur="1" fill="hold">
                                          <p:stCondLst>
                                            <p:cond delay="0"/>
                                          </p:stCondLst>
                                        </p:cTn>
                                        <p:tgtEl>
                                          <p:spTgt spid="169988">
                                            <p:txEl>
                                              <p:pRg st="1" end="1"/>
                                            </p:txEl>
                                          </p:spTgt>
                                        </p:tgtEl>
                                        <p:attrNameLst>
                                          <p:attrName>style.visibility</p:attrName>
                                        </p:attrNameLst>
                                      </p:cBhvr>
                                      <p:to>
                                        <p:strVal val="visible"/>
                                      </p:to>
                                    </p:set>
                                    <p:anim calcmode="lin" valueType="num">
                                      <p:cBhvr additive="base">
                                        <p:cTn id="121" dur="500" fill="hold"/>
                                        <p:tgtEl>
                                          <p:spTgt spid="169988">
                                            <p:txEl>
                                              <p:pRg st="1" end="1"/>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1699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9"/>
                                            </p:cond>
                                          </p:stCondLst>
                                          <p:endCondLst>
                                            <p:cond evt="onStopAudio" delay="0">
                                              <p:tgtEl>
                                                <p:sldTgt/>
                                              </p:tgtEl>
                                            </p:cond>
                                          </p:endCondLst>
                                        </p:cTn>
                                        <p:tgtEl>
                                          <p:sndTgt r:embed="rId4" name="arrow.wav"/>
                                        </p:tgtEl>
                                      </p:cMediaNode>
                                    </p:audio>
                                  </p:sub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ntr" presetSubtype="4" fill="hold" nodeType="clickEffect">
                                  <p:stCondLst>
                                    <p:cond delay="0"/>
                                  </p:stCondLst>
                                  <p:childTnLst>
                                    <p:set>
                                      <p:cBhvr>
                                        <p:cTn id="126" dur="1" fill="hold">
                                          <p:stCondLst>
                                            <p:cond delay="0"/>
                                          </p:stCondLst>
                                        </p:cTn>
                                        <p:tgtEl>
                                          <p:spTgt spid="169988">
                                            <p:txEl>
                                              <p:pRg st="2" end="2"/>
                                            </p:txEl>
                                          </p:spTgt>
                                        </p:tgtEl>
                                        <p:attrNameLst>
                                          <p:attrName>style.visibility</p:attrName>
                                        </p:attrNameLst>
                                      </p:cBhvr>
                                      <p:to>
                                        <p:strVal val="visible"/>
                                      </p:to>
                                    </p:set>
                                    <p:anim calcmode="lin" valueType="num">
                                      <p:cBhvr additive="base">
                                        <p:cTn id="127" dur="500" fill="hold"/>
                                        <p:tgtEl>
                                          <p:spTgt spid="169988">
                                            <p:txEl>
                                              <p:pRg st="2" end="2"/>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1699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5"/>
                                            </p:cond>
                                          </p:stCondLst>
                                          <p:endCondLst>
                                            <p:cond evt="onStopAudio" delay="0">
                                              <p:tgtEl>
                                                <p:sldTgt/>
                                              </p:tgtEl>
                                            </p:cond>
                                          </p:endCondLst>
                                        </p:cTn>
                                        <p:tgtEl>
                                          <p:sndTgt r:embed="rId4" name="arrow.wav"/>
                                        </p:tgtEl>
                                      </p:cMediaNode>
                                    </p:audio>
                                  </p:subTnLst>
                                </p:cTn>
                              </p:par>
                            </p:childTnLst>
                          </p:cTn>
                        </p:par>
                      </p:childTnLst>
                    </p:cTn>
                  </p:par>
                  <p:par>
                    <p:cTn id="129" fill="hold" nodeType="clickPar">
                      <p:stCondLst>
                        <p:cond delay="indefinite"/>
                      </p:stCondLst>
                      <p:childTnLst>
                        <p:par>
                          <p:cTn id="130" fill="hold" nodeType="withGroup">
                            <p:stCondLst>
                              <p:cond delay="0"/>
                            </p:stCondLst>
                            <p:childTnLst>
                              <p:par>
                                <p:cTn id="131" presetID="2" presetClass="entr" presetSubtype="4" fill="hold" nodeType="clickEffect">
                                  <p:stCondLst>
                                    <p:cond delay="0"/>
                                  </p:stCondLst>
                                  <p:childTnLst>
                                    <p:set>
                                      <p:cBhvr>
                                        <p:cTn id="132" dur="1" fill="hold">
                                          <p:stCondLst>
                                            <p:cond delay="0"/>
                                          </p:stCondLst>
                                        </p:cTn>
                                        <p:tgtEl>
                                          <p:spTgt spid="169988">
                                            <p:txEl>
                                              <p:pRg st="3" end="3"/>
                                            </p:txEl>
                                          </p:spTgt>
                                        </p:tgtEl>
                                        <p:attrNameLst>
                                          <p:attrName>style.visibility</p:attrName>
                                        </p:attrNameLst>
                                      </p:cBhvr>
                                      <p:to>
                                        <p:strVal val="visible"/>
                                      </p:to>
                                    </p:set>
                                    <p:anim calcmode="lin" valueType="num">
                                      <p:cBhvr additive="base">
                                        <p:cTn id="133" dur="500" fill="hold"/>
                                        <p:tgtEl>
                                          <p:spTgt spid="169988">
                                            <p:txEl>
                                              <p:pRg st="3" end="3"/>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1699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1"/>
                                            </p:cond>
                                          </p:stCondLst>
                                          <p:endCondLst>
                                            <p:cond evt="onStopAudio" delay="0">
                                              <p:tgtEl>
                                                <p:sldTgt/>
                                              </p:tgtEl>
                                            </p:cond>
                                          </p:endCondLst>
                                        </p:cTn>
                                        <p:tgtEl>
                                          <p:sndTgt r:embed="rId4" name="arrow.wav"/>
                                        </p:tgtEl>
                                      </p:cMediaNode>
                                    </p:audio>
                                  </p:sub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ntr" presetSubtype="4" fill="hold" nodeType="clickEffect">
                                  <p:stCondLst>
                                    <p:cond delay="0"/>
                                  </p:stCondLst>
                                  <p:childTnLst>
                                    <p:set>
                                      <p:cBhvr>
                                        <p:cTn id="138" dur="1" fill="hold">
                                          <p:stCondLst>
                                            <p:cond delay="0"/>
                                          </p:stCondLst>
                                        </p:cTn>
                                        <p:tgtEl>
                                          <p:spTgt spid="169988">
                                            <p:txEl>
                                              <p:pRg st="4" end="4"/>
                                            </p:txEl>
                                          </p:spTgt>
                                        </p:tgtEl>
                                        <p:attrNameLst>
                                          <p:attrName>style.visibility</p:attrName>
                                        </p:attrNameLst>
                                      </p:cBhvr>
                                      <p:to>
                                        <p:strVal val="visible"/>
                                      </p:to>
                                    </p:set>
                                    <p:anim calcmode="lin" valueType="num">
                                      <p:cBhvr additive="base">
                                        <p:cTn id="139" dur="500" fill="hold"/>
                                        <p:tgtEl>
                                          <p:spTgt spid="169988">
                                            <p:txEl>
                                              <p:pRg st="4" end="4"/>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16998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7"/>
                                            </p:cond>
                                          </p:stCondLst>
                                          <p:endCondLst>
                                            <p:cond evt="onStopAudio" delay="0">
                                              <p:tgtEl>
                                                <p:sldTgt/>
                                              </p:tgtEl>
                                            </p:cond>
                                          </p:endCondLst>
                                        </p:cTn>
                                        <p:tgtEl>
                                          <p:sndTgt r:embed="rId4" name="arrow.wav"/>
                                        </p:tgtEl>
                                      </p:cMediaNode>
                                    </p:audio>
                                  </p:subTnLst>
                                </p:cTn>
                              </p:par>
                            </p:childTnLst>
                          </p:cTn>
                        </p:par>
                      </p:childTnLst>
                    </p:cTn>
                  </p:par>
                  <p:par>
                    <p:cTn id="141" fill="hold" nodeType="clickPar">
                      <p:stCondLst>
                        <p:cond delay="indefinite"/>
                      </p:stCondLst>
                      <p:childTnLst>
                        <p:par>
                          <p:cTn id="142" fill="hold" nodeType="withGroup">
                            <p:stCondLst>
                              <p:cond delay="0"/>
                            </p:stCondLst>
                            <p:childTnLst>
                              <p:par>
                                <p:cTn id="143" presetID="53" presetClass="entr" presetSubtype="0" fill="hold" grpId="0" nodeType="clickEffect">
                                  <p:stCondLst>
                                    <p:cond delay="0"/>
                                  </p:stCondLst>
                                  <p:childTnLst>
                                    <p:set>
                                      <p:cBhvr>
                                        <p:cTn id="144" dur="1" fill="hold">
                                          <p:stCondLst>
                                            <p:cond delay="0"/>
                                          </p:stCondLst>
                                        </p:cTn>
                                        <p:tgtEl>
                                          <p:spTgt spid="170011"/>
                                        </p:tgtEl>
                                        <p:attrNameLst>
                                          <p:attrName>style.visibility</p:attrName>
                                        </p:attrNameLst>
                                      </p:cBhvr>
                                      <p:to>
                                        <p:strVal val="visible"/>
                                      </p:to>
                                    </p:set>
                                    <p:anim calcmode="lin" valueType="num">
                                      <p:cBhvr>
                                        <p:cTn id="145" dur="500" fill="hold"/>
                                        <p:tgtEl>
                                          <p:spTgt spid="170011"/>
                                        </p:tgtEl>
                                        <p:attrNameLst>
                                          <p:attrName>ppt_w</p:attrName>
                                        </p:attrNameLst>
                                      </p:cBhvr>
                                      <p:tavLst>
                                        <p:tav tm="0">
                                          <p:val>
                                            <p:fltVal val="0"/>
                                          </p:val>
                                        </p:tav>
                                        <p:tav tm="100000">
                                          <p:val>
                                            <p:strVal val="#ppt_w"/>
                                          </p:val>
                                        </p:tav>
                                      </p:tavLst>
                                    </p:anim>
                                    <p:anim calcmode="lin" valueType="num">
                                      <p:cBhvr>
                                        <p:cTn id="146" dur="500" fill="hold"/>
                                        <p:tgtEl>
                                          <p:spTgt spid="170011"/>
                                        </p:tgtEl>
                                        <p:attrNameLst>
                                          <p:attrName>ppt_h</p:attrName>
                                        </p:attrNameLst>
                                      </p:cBhvr>
                                      <p:tavLst>
                                        <p:tav tm="0">
                                          <p:val>
                                            <p:fltVal val="0"/>
                                          </p:val>
                                        </p:tav>
                                        <p:tav tm="100000">
                                          <p:val>
                                            <p:strVal val="#ppt_h"/>
                                          </p:val>
                                        </p:tav>
                                      </p:tavLst>
                                    </p:anim>
                                    <p:animEffect transition="in" filter="fade">
                                      <p:cBhvr>
                                        <p:cTn id="147" dur="500"/>
                                        <p:tgtEl>
                                          <p:spTgt spid="170011"/>
                                        </p:tgtEl>
                                      </p:cBhvr>
                                    </p:animEffect>
                                  </p:childTnLst>
                                  <p:subTnLst>
                                    <p:audio>
                                      <p:cMediaNode>
                                        <p:cTn display="0" masterRel="sameClick">
                                          <p:stCondLst>
                                            <p:cond evt="begin" delay="0">
                                              <p:tn val="143"/>
                                            </p:cond>
                                          </p:stCondLst>
                                          <p:endCondLst>
                                            <p:cond evt="onStopAudio" delay="0">
                                              <p:tgtEl>
                                                <p:sldTgt/>
                                              </p:tgtEl>
                                            </p:cond>
                                          </p:endCondLst>
                                        </p:cTn>
                                        <p:tgtEl>
                                          <p:sndTgt r:embed="rId6" name="cashreg.wav"/>
                                        </p:tgtEl>
                                      </p:cMediaNode>
                                    </p:audio>
                                  </p:subTnLst>
                                </p:cTn>
                              </p:par>
                            </p:childTnLst>
                          </p:cTn>
                        </p:par>
                      </p:childTnLst>
                    </p:cTn>
                  </p:par>
                  <p:par>
                    <p:cTn id="148" fill="hold" nodeType="clickPar">
                      <p:stCondLst>
                        <p:cond delay="indefinite"/>
                      </p:stCondLst>
                      <p:childTnLst>
                        <p:par>
                          <p:cTn id="149" fill="hold" nodeType="withGroup">
                            <p:stCondLst>
                              <p:cond delay="0"/>
                            </p:stCondLst>
                            <p:childTnLst>
                              <p:par>
                                <p:cTn id="150" presetID="53" presetClass="entr" presetSubtype="0" fill="hold" grpId="0" nodeType="clickEffect">
                                  <p:stCondLst>
                                    <p:cond delay="0"/>
                                  </p:stCondLst>
                                  <p:childTnLst>
                                    <p:set>
                                      <p:cBhvr>
                                        <p:cTn id="151" dur="1" fill="hold">
                                          <p:stCondLst>
                                            <p:cond delay="0"/>
                                          </p:stCondLst>
                                        </p:cTn>
                                        <p:tgtEl>
                                          <p:spTgt spid="170012"/>
                                        </p:tgtEl>
                                        <p:attrNameLst>
                                          <p:attrName>style.visibility</p:attrName>
                                        </p:attrNameLst>
                                      </p:cBhvr>
                                      <p:to>
                                        <p:strVal val="visible"/>
                                      </p:to>
                                    </p:set>
                                    <p:anim calcmode="lin" valueType="num">
                                      <p:cBhvr>
                                        <p:cTn id="152" dur="500" fill="hold"/>
                                        <p:tgtEl>
                                          <p:spTgt spid="170012"/>
                                        </p:tgtEl>
                                        <p:attrNameLst>
                                          <p:attrName>ppt_w</p:attrName>
                                        </p:attrNameLst>
                                      </p:cBhvr>
                                      <p:tavLst>
                                        <p:tav tm="0">
                                          <p:val>
                                            <p:fltVal val="0"/>
                                          </p:val>
                                        </p:tav>
                                        <p:tav tm="100000">
                                          <p:val>
                                            <p:strVal val="#ppt_w"/>
                                          </p:val>
                                        </p:tav>
                                      </p:tavLst>
                                    </p:anim>
                                    <p:anim calcmode="lin" valueType="num">
                                      <p:cBhvr>
                                        <p:cTn id="153" dur="500" fill="hold"/>
                                        <p:tgtEl>
                                          <p:spTgt spid="170012"/>
                                        </p:tgtEl>
                                        <p:attrNameLst>
                                          <p:attrName>ppt_h</p:attrName>
                                        </p:attrNameLst>
                                      </p:cBhvr>
                                      <p:tavLst>
                                        <p:tav tm="0">
                                          <p:val>
                                            <p:fltVal val="0"/>
                                          </p:val>
                                        </p:tav>
                                        <p:tav tm="100000">
                                          <p:val>
                                            <p:strVal val="#ppt_h"/>
                                          </p:val>
                                        </p:tav>
                                      </p:tavLst>
                                    </p:anim>
                                    <p:animEffect transition="in" filter="fade">
                                      <p:cBhvr>
                                        <p:cTn id="154" dur="500"/>
                                        <p:tgtEl>
                                          <p:spTgt spid="170012"/>
                                        </p:tgtEl>
                                      </p:cBhvr>
                                    </p:animEffect>
                                  </p:childTnLst>
                                  <p:subTnLst>
                                    <p:audio>
                                      <p:cMediaNode>
                                        <p:cTn display="0" masterRel="sameClick">
                                          <p:stCondLst>
                                            <p:cond evt="begin" delay="0">
                                              <p:tn val="150"/>
                                            </p:cond>
                                          </p:stCondLst>
                                          <p:endCondLst>
                                            <p:cond evt="onStopAudio" delay="0">
                                              <p:tgtEl>
                                                <p:sldTgt/>
                                              </p:tgtEl>
                                            </p:cond>
                                          </p:endCondLst>
                                        </p:cTn>
                                        <p:tgtEl>
                                          <p:sndTgt r:embed="rId6" name="cashreg.wav"/>
                                        </p:tgtEl>
                                      </p:cMediaNode>
                                    </p:audio>
                                  </p:subTnLst>
                                </p:cTn>
                              </p:par>
                            </p:childTnLst>
                          </p:cTn>
                        </p:par>
                      </p:childTnLst>
                    </p:cTn>
                  </p:par>
                  <p:par>
                    <p:cTn id="155" fill="hold" nodeType="clickPar">
                      <p:stCondLst>
                        <p:cond delay="indefinite"/>
                      </p:stCondLst>
                      <p:childTnLst>
                        <p:par>
                          <p:cTn id="156" fill="hold" nodeType="withGroup">
                            <p:stCondLst>
                              <p:cond delay="0"/>
                            </p:stCondLst>
                            <p:childTnLst>
                              <p:par>
                                <p:cTn id="157" presetID="2" presetClass="entr" presetSubtype="4" fill="hold" nodeType="clickEffect">
                                  <p:stCondLst>
                                    <p:cond delay="0"/>
                                  </p:stCondLst>
                                  <p:childTnLst>
                                    <p:set>
                                      <p:cBhvr>
                                        <p:cTn id="158" dur="1" fill="hold">
                                          <p:stCondLst>
                                            <p:cond delay="0"/>
                                          </p:stCondLst>
                                        </p:cTn>
                                        <p:tgtEl>
                                          <p:spTgt spid="169988">
                                            <p:txEl>
                                              <p:pRg st="5" end="5"/>
                                            </p:txEl>
                                          </p:spTgt>
                                        </p:tgtEl>
                                        <p:attrNameLst>
                                          <p:attrName>style.visibility</p:attrName>
                                        </p:attrNameLst>
                                      </p:cBhvr>
                                      <p:to>
                                        <p:strVal val="visible"/>
                                      </p:to>
                                    </p:set>
                                    <p:anim calcmode="lin" valueType="num">
                                      <p:cBhvr additive="base">
                                        <p:cTn id="159" dur="500" fill="hold"/>
                                        <p:tgtEl>
                                          <p:spTgt spid="169988">
                                            <p:txEl>
                                              <p:pRg st="5" end="5"/>
                                            </p:txEl>
                                          </p:spTgt>
                                        </p:tgtEl>
                                        <p:attrNameLst>
                                          <p:attrName>ppt_x</p:attrName>
                                        </p:attrNameLst>
                                      </p:cBhvr>
                                      <p:tavLst>
                                        <p:tav tm="0">
                                          <p:val>
                                            <p:strVal val="#ppt_x"/>
                                          </p:val>
                                        </p:tav>
                                        <p:tav tm="100000">
                                          <p:val>
                                            <p:strVal val="#ppt_x"/>
                                          </p:val>
                                        </p:tav>
                                      </p:tavLst>
                                    </p:anim>
                                    <p:anim calcmode="lin" valueType="num">
                                      <p:cBhvr additive="base">
                                        <p:cTn id="160" dur="500" fill="hold"/>
                                        <p:tgtEl>
                                          <p:spTgt spid="16998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7"/>
                                            </p:cond>
                                          </p:stCondLst>
                                          <p:endCondLst>
                                            <p:cond evt="onStopAudio" delay="0">
                                              <p:tgtEl>
                                                <p:sldTgt/>
                                              </p:tgtEl>
                                            </p:cond>
                                          </p:endCondLst>
                                        </p:cTn>
                                        <p:tgtEl>
                                          <p:sndTgt r:embed="rId4" name="arrow.wav"/>
                                        </p:tgtEl>
                                      </p:cMediaNode>
                                    </p:audio>
                                  </p:subTnLst>
                                </p:cTn>
                              </p:par>
                            </p:childTnLst>
                          </p:cTn>
                        </p:par>
                      </p:childTnLst>
                    </p:cTn>
                  </p:par>
                  <p:par>
                    <p:cTn id="161" fill="hold" nodeType="clickPar">
                      <p:stCondLst>
                        <p:cond delay="indefinite"/>
                      </p:stCondLst>
                      <p:childTnLst>
                        <p:par>
                          <p:cTn id="162" fill="hold" nodeType="withGroup">
                            <p:stCondLst>
                              <p:cond delay="0"/>
                            </p:stCondLst>
                            <p:childTnLst>
                              <p:par>
                                <p:cTn id="163" presetID="53" presetClass="entr" presetSubtype="0" fill="hold" grpId="0" nodeType="clickEffect">
                                  <p:stCondLst>
                                    <p:cond delay="0"/>
                                  </p:stCondLst>
                                  <p:childTnLst>
                                    <p:set>
                                      <p:cBhvr>
                                        <p:cTn id="164" dur="1" fill="hold">
                                          <p:stCondLst>
                                            <p:cond delay="0"/>
                                          </p:stCondLst>
                                        </p:cTn>
                                        <p:tgtEl>
                                          <p:spTgt spid="170013"/>
                                        </p:tgtEl>
                                        <p:attrNameLst>
                                          <p:attrName>style.visibility</p:attrName>
                                        </p:attrNameLst>
                                      </p:cBhvr>
                                      <p:to>
                                        <p:strVal val="visible"/>
                                      </p:to>
                                    </p:set>
                                    <p:anim calcmode="lin" valueType="num">
                                      <p:cBhvr>
                                        <p:cTn id="165" dur="500" fill="hold"/>
                                        <p:tgtEl>
                                          <p:spTgt spid="170013"/>
                                        </p:tgtEl>
                                        <p:attrNameLst>
                                          <p:attrName>ppt_w</p:attrName>
                                        </p:attrNameLst>
                                      </p:cBhvr>
                                      <p:tavLst>
                                        <p:tav tm="0">
                                          <p:val>
                                            <p:fltVal val="0"/>
                                          </p:val>
                                        </p:tav>
                                        <p:tav tm="100000">
                                          <p:val>
                                            <p:strVal val="#ppt_w"/>
                                          </p:val>
                                        </p:tav>
                                      </p:tavLst>
                                    </p:anim>
                                    <p:anim calcmode="lin" valueType="num">
                                      <p:cBhvr>
                                        <p:cTn id="166" dur="500" fill="hold"/>
                                        <p:tgtEl>
                                          <p:spTgt spid="170013"/>
                                        </p:tgtEl>
                                        <p:attrNameLst>
                                          <p:attrName>ppt_h</p:attrName>
                                        </p:attrNameLst>
                                      </p:cBhvr>
                                      <p:tavLst>
                                        <p:tav tm="0">
                                          <p:val>
                                            <p:fltVal val="0"/>
                                          </p:val>
                                        </p:tav>
                                        <p:tav tm="100000">
                                          <p:val>
                                            <p:strVal val="#ppt_h"/>
                                          </p:val>
                                        </p:tav>
                                      </p:tavLst>
                                    </p:anim>
                                    <p:animEffect transition="in" filter="fade">
                                      <p:cBhvr>
                                        <p:cTn id="167" dur="500"/>
                                        <p:tgtEl>
                                          <p:spTgt spid="170013"/>
                                        </p:tgtEl>
                                      </p:cBhvr>
                                    </p:animEffect>
                                  </p:childTnLst>
                                  <p:subTnLst>
                                    <p:audio>
                                      <p:cMediaNode>
                                        <p:cTn display="0" masterRel="sameClick">
                                          <p:stCondLst>
                                            <p:cond evt="begin" delay="0">
                                              <p:tn val="163"/>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animBg="1"/>
      <p:bldP spid="134229" grpId="0" animBg="1"/>
      <p:bldP spid="134231" grpId="0" animBg="1"/>
      <p:bldP spid="134233" grpId="0" animBg="1"/>
      <p:bldP spid="134235" grpId="0" animBg="1"/>
      <p:bldP spid="169994" grpId="0" animBg="1"/>
      <p:bldP spid="169995" grpId="0" animBg="1"/>
      <p:bldP spid="169996" grpId="0" animBg="1"/>
      <p:bldP spid="169997" grpId="0" animBg="1"/>
      <p:bldP spid="169998" grpId="0" animBg="1"/>
      <p:bldP spid="169999" grpId="0" animBg="1"/>
      <p:bldP spid="39952" grpId="0" animBg="1"/>
      <p:bldP spid="39953" grpId="0" animBg="1"/>
      <p:bldP spid="39954" grpId="0" animBg="1"/>
      <p:bldP spid="170003" grpId="0" animBg="1"/>
      <p:bldP spid="170004" grpId="0" animBg="1"/>
      <p:bldP spid="170005" grpId="0" animBg="1"/>
      <p:bldP spid="170006" grpId="0"/>
      <p:bldP spid="170007" grpId="0"/>
      <p:bldP spid="170008" grpId="0"/>
      <p:bldP spid="170009" grpId="0" animBg="1"/>
      <p:bldP spid="170010" grpId="0"/>
      <p:bldP spid="170011" grpId="0"/>
      <p:bldP spid="170012" grpId="0"/>
      <p:bldP spid="1700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ctrTitle" idx="4294967295"/>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16739"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altLang="en-US" i="1" dirty="0">
                <a:solidFill>
                  <a:schemeClr val="accent2"/>
                </a:solidFill>
              </a:rPr>
              <a:t>Double-slit interference</a:t>
            </a:r>
          </a:p>
          <a:p>
            <a:pPr eaLnBrk="0" hangingPunct="0">
              <a:spcBef>
                <a:spcPct val="20000"/>
              </a:spcBef>
            </a:pPr>
            <a:r>
              <a:rPr lang="en-US" altLang="en-US" dirty="0">
                <a:solidFill>
                  <a:srgbClr val="000000"/>
                </a:solidFill>
                <a:sym typeface="Symbol" pitchFamily="18" charset="2"/>
              </a:rPr>
              <a:t>Not surprisingly,                                                         double-slit interference                                                 happens with light waves                                                  too, as explored by                                                       Thomas Young in 1801.</a:t>
            </a:r>
          </a:p>
          <a:p>
            <a:pPr eaLnBrk="0" hangingPunct="0">
              <a:spcBef>
                <a:spcPct val="20000"/>
              </a:spcBef>
            </a:pPr>
            <a:r>
              <a:rPr lang="en-US" altLang="en-US" dirty="0">
                <a:solidFill>
                  <a:srgbClr val="000000"/>
                </a:solidFill>
                <a:sym typeface="Symbol" pitchFamily="18" charset="2"/>
              </a:rPr>
              <a:t>The following formula                                                  relates wavelength </a:t>
            </a:r>
            <a:r>
              <a:rPr lang="en-US" altLang="en-US" dirty="0">
                <a:solidFill>
                  <a:srgbClr val="FF0000"/>
                </a:solidFill>
                <a:sym typeface="Symbol" pitchFamily="18" charset="2"/>
              </a:rPr>
              <a:t></a:t>
            </a:r>
            <a:r>
              <a:rPr lang="en-US" altLang="en-US" dirty="0">
                <a:solidFill>
                  <a:srgbClr val="000000"/>
                </a:solidFill>
                <a:sym typeface="Symbol" pitchFamily="18" charset="2"/>
              </a:rPr>
              <a:t>,                                                         slit separation </a:t>
            </a:r>
            <a:r>
              <a:rPr lang="en-US" altLang="en-US" i="1" dirty="0">
                <a:solidFill>
                  <a:srgbClr val="CC3399"/>
                </a:solidFill>
                <a:sym typeface="Symbol" pitchFamily="18" charset="2"/>
              </a:rPr>
              <a:t>d</a:t>
            </a:r>
            <a:r>
              <a:rPr lang="en-US" altLang="en-US" dirty="0">
                <a:solidFill>
                  <a:srgbClr val="000000"/>
                </a:solidFill>
                <a:sym typeface="Symbol" pitchFamily="18" charset="2"/>
              </a:rPr>
              <a:t>,                                                         distance </a:t>
            </a:r>
            <a:r>
              <a:rPr lang="en-US" altLang="en-US" i="1" dirty="0">
                <a:solidFill>
                  <a:srgbClr val="000000"/>
                </a:solidFill>
                <a:sym typeface="Symbol" pitchFamily="18" charset="2"/>
              </a:rPr>
              <a:t>D</a:t>
            </a:r>
            <a:r>
              <a:rPr lang="en-US" altLang="en-US" dirty="0">
                <a:solidFill>
                  <a:srgbClr val="000000"/>
                </a:solidFill>
                <a:sym typeface="Symbol" pitchFamily="18" charset="2"/>
              </a:rPr>
              <a:t> to screen,                                                          to separation </a:t>
            </a:r>
            <a:r>
              <a:rPr lang="en-US" altLang="en-US" i="1" dirty="0">
                <a:solidFill>
                  <a:schemeClr val="accent2"/>
                </a:solidFill>
                <a:sym typeface="Symbol" pitchFamily="18" charset="2"/>
              </a:rPr>
              <a:t>s</a:t>
            </a:r>
            <a:r>
              <a:rPr lang="en-US" altLang="en-US" dirty="0">
                <a:solidFill>
                  <a:srgbClr val="000000"/>
                </a:solidFill>
                <a:sym typeface="Symbol" pitchFamily="18" charset="2"/>
              </a:rPr>
              <a:t> of central                                                    and first maxima: </a:t>
            </a:r>
          </a:p>
        </p:txBody>
      </p:sp>
      <p:pic>
        <p:nvPicPr>
          <p:cNvPr id="116740" name="Picture 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492625" y="1946275"/>
            <a:ext cx="1343025" cy="3000375"/>
          </a:xfrm>
          <a:prstGeom prst="rect">
            <a:avLst/>
          </a:prstGeom>
          <a:noFill/>
          <a:ln w="9525">
            <a:noFill/>
            <a:miter lim="800000"/>
            <a:headEnd/>
            <a:tailEnd/>
          </a:ln>
        </p:spPr>
      </p:pic>
      <p:pic>
        <p:nvPicPr>
          <p:cNvPr id="116741" name="Picture 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834063" y="1947863"/>
            <a:ext cx="1295400" cy="3000375"/>
          </a:xfrm>
          <a:prstGeom prst="rect">
            <a:avLst/>
          </a:prstGeom>
          <a:noFill/>
          <a:ln w="9525">
            <a:noFill/>
            <a:miter lim="800000"/>
            <a:headEnd/>
            <a:tailEnd/>
          </a:ln>
        </p:spPr>
      </p:pic>
      <p:pic>
        <p:nvPicPr>
          <p:cNvPr id="116742" name="Picture 6"/>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7127875" y="1946275"/>
            <a:ext cx="1562100" cy="3000375"/>
          </a:xfrm>
          <a:prstGeom prst="rect">
            <a:avLst/>
          </a:prstGeom>
          <a:noFill/>
          <a:ln w="9525">
            <a:noFill/>
            <a:miter lim="800000"/>
            <a:headEnd/>
            <a:tailEnd/>
          </a:ln>
        </p:spPr>
      </p:pic>
      <p:grpSp>
        <p:nvGrpSpPr>
          <p:cNvPr id="116743" name="Group 7"/>
          <p:cNvGrpSpPr>
            <a:grpSpLocks/>
          </p:cNvGrpSpPr>
          <p:nvPr/>
        </p:nvGrpSpPr>
        <p:grpSpPr bwMode="auto">
          <a:xfrm>
            <a:off x="8723313" y="2938463"/>
            <a:ext cx="336550" cy="498475"/>
            <a:chOff x="3787" y="2693"/>
            <a:chExt cx="212" cy="314"/>
          </a:xfrm>
        </p:grpSpPr>
        <p:sp>
          <p:nvSpPr>
            <p:cNvPr id="40983" name="Line 8"/>
            <p:cNvSpPr>
              <a:spLocks noChangeShapeType="1"/>
            </p:cNvSpPr>
            <p:nvPr/>
          </p:nvSpPr>
          <p:spPr bwMode="auto">
            <a:xfrm flipV="1">
              <a:off x="3802" y="2707"/>
              <a:ext cx="0" cy="300"/>
            </a:xfrm>
            <a:prstGeom prst="line">
              <a:avLst/>
            </a:prstGeom>
            <a:noFill/>
            <a:ln w="19050">
              <a:solidFill>
                <a:schemeClr val="accent2"/>
              </a:solidFill>
              <a:round/>
              <a:headEnd type="arrow" w="med" len="med"/>
              <a:tailEnd type="arrow" w="med" len="med"/>
            </a:ln>
            <a:effectLst/>
          </p:spPr>
          <p:txBody>
            <a:bodyPr/>
            <a:lstStyle/>
            <a:p>
              <a:endParaRPr lang="en-US"/>
            </a:p>
          </p:txBody>
        </p:sp>
        <p:sp>
          <p:nvSpPr>
            <p:cNvPr id="40984" name="Text Box 9"/>
            <p:cNvSpPr txBox="1">
              <a:spLocks noChangeArrowheads="1"/>
            </p:cNvSpPr>
            <p:nvPr/>
          </p:nvSpPr>
          <p:spPr bwMode="auto">
            <a:xfrm>
              <a:off x="3787" y="2693"/>
              <a:ext cx="212" cy="288"/>
            </a:xfrm>
            <a:prstGeom prst="rect">
              <a:avLst/>
            </a:prstGeom>
            <a:noFill/>
            <a:ln w="9525">
              <a:noFill/>
              <a:miter lim="800000"/>
              <a:headEnd/>
              <a:tailEnd/>
            </a:ln>
            <a:effectLst/>
          </p:spPr>
          <p:txBody>
            <a:bodyPr wrap="none">
              <a:spAutoFit/>
            </a:bodyPr>
            <a:lstStyle/>
            <a:p>
              <a:r>
                <a:rPr lang="en-US" altLang="en-US" i="1">
                  <a:solidFill>
                    <a:schemeClr val="accent2"/>
                  </a:solidFill>
                </a:rPr>
                <a:t>s</a:t>
              </a:r>
            </a:p>
          </p:txBody>
        </p:sp>
      </p:grpSp>
      <p:grpSp>
        <p:nvGrpSpPr>
          <p:cNvPr id="116746" name="Group 10"/>
          <p:cNvGrpSpPr>
            <a:grpSpLocks/>
          </p:cNvGrpSpPr>
          <p:nvPr/>
        </p:nvGrpSpPr>
        <p:grpSpPr bwMode="auto">
          <a:xfrm>
            <a:off x="5832475" y="4813300"/>
            <a:ext cx="1171575" cy="457200"/>
            <a:chOff x="1918" y="3874"/>
            <a:chExt cx="738" cy="288"/>
          </a:xfrm>
        </p:grpSpPr>
        <p:sp>
          <p:nvSpPr>
            <p:cNvPr id="40981" name="Line 11"/>
            <p:cNvSpPr>
              <a:spLocks noChangeShapeType="1"/>
            </p:cNvSpPr>
            <p:nvPr/>
          </p:nvSpPr>
          <p:spPr bwMode="auto">
            <a:xfrm>
              <a:off x="1918" y="3917"/>
              <a:ext cx="738" cy="0"/>
            </a:xfrm>
            <a:prstGeom prst="line">
              <a:avLst/>
            </a:prstGeom>
            <a:noFill/>
            <a:ln w="19050">
              <a:solidFill>
                <a:schemeClr val="tx1"/>
              </a:solidFill>
              <a:round/>
              <a:headEnd type="arrow" w="med" len="med"/>
              <a:tailEnd type="arrow" w="med" len="med"/>
            </a:ln>
            <a:effectLst/>
          </p:spPr>
          <p:txBody>
            <a:bodyPr/>
            <a:lstStyle/>
            <a:p>
              <a:endParaRPr lang="en-US"/>
            </a:p>
          </p:txBody>
        </p:sp>
        <p:sp>
          <p:nvSpPr>
            <p:cNvPr id="40982" name="Text Box 12"/>
            <p:cNvSpPr txBox="1">
              <a:spLocks noChangeArrowheads="1"/>
            </p:cNvSpPr>
            <p:nvPr/>
          </p:nvSpPr>
          <p:spPr bwMode="auto">
            <a:xfrm>
              <a:off x="2158" y="3874"/>
              <a:ext cx="255" cy="288"/>
            </a:xfrm>
            <a:prstGeom prst="rect">
              <a:avLst/>
            </a:prstGeom>
            <a:noFill/>
            <a:ln w="9525">
              <a:noFill/>
              <a:miter lim="800000"/>
              <a:headEnd/>
              <a:tailEnd/>
            </a:ln>
            <a:effectLst/>
          </p:spPr>
          <p:txBody>
            <a:bodyPr wrap="none">
              <a:spAutoFit/>
            </a:bodyPr>
            <a:lstStyle/>
            <a:p>
              <a:r>
                <a:rPr lang="en-US" altLang="en-US" i="1"/>
                <a:t>D</a:t>
              </a:r>
            </a:p>
          </p:txBody>
        </p:sp>
      </p:grpSp>
      <p:grpSp>
        <p:nvGrpSpPr>
          <p:cNvPr id="116749" name="Group 13"/>
          <p:cNvGrpSpPr>
            <a:grpSpLocks/>
          </p:cNvGrpSpPr>
          <p:nvPr/>
        </p:nvGrpSpPr>
        <p:grpSpPr bwMode="auto">
          <a:xfrm>
            <a:off x="4749800" y="2474913"/>
            <a:ext cx="350838" cy="457200"/>
            <a:chOff x="1236" y="2401"/>
            <a:chExt cx="221" cy="288"/>
          </a:xfrm>
        </p:grpSpPr>
        <p:sp>
          <p:nvSpPr>
            <p:cNvPr id="40979" name="Line 14"/>
            <p:cNvSpPr>
              <a:spLocks noChangeShapeType="1"/>
            </p:cNvSpPr>
            <p:nvPr/>
          </p:nvSpPr>
          <p:spPr bwMode="auto">
            <a:xfrm>
              <a:off x="1284" y="2673"/>
              <a:ext cx="121" cy="0"/>
            </a:xfrm>
            <a:prstGeom prst="line">
              <a:avLst/>
            </a:prstGeom>
            <a:noFill/>
            <a:ln w="12700">
              <a:solidFill>
                <a:srgbClr val="FF0000"/>
              </a:solidFill>
              <a:round/>
              <a:headEnd type="arrow" w="med" len="med"/>
              <a:tailEnd type="arrow" w="med" len="med"/>
            </a:ln>
            <a:effectLst/>
          </p:spPr>
          <p:txBody>
            <a:bodyPr/>
            <a:lstStyle/>
            <a:p>
              <a:endParaRPr lang="en-US"/>
            </a:p>
          </p:txBody>
        </p:sp>
        <p:sp>
          <p:nvSpPr>
            <p:cNvPr id="40980" name="Text Box 15"/>
            <p:cNvSpPr txBox="1">
              <a:spLocks noChangeArrowheads="1"/>
            </p:cNvSpPr>
            <p:nvPr/>
          </p:nvSpPr>
          <p:spPr bwMode="auto">
            <a:xfrm>
              <a:off x="1236" y="2401"/>
              <a:ext cx="221" cy="288"/>
            </a:xfrm>
            <a:prstGeom prst="rect">
              <a:avLst/>
            </a:prstGeom>
            <a:noFill/>
            <a:ln w="9525">
              <a:noFill/>
              <a:miter lim="800000"/>
              <a:headEnd/>
              <a:tailEnd/>
            </a:ln>
            <a:effectLst/>
          </p:spPr>
          <p:txBody>
            <a:bodyPr wrap="none">
              <a:spAutoFit/>
            </a:bodyPr>
            <a:lstStyle/>
            <a:p>
              <a:r>
                <a:rPr lang="en-US" altLang="en-US">
                  <a:solidFill>
                    <a:srgbClr val="FF0000"/>
                  </a:solidFill>
                  <a:sym typeface="Symbol" pitchFamily="18" charset="2"/>
                </a:rPr>
                <a:t></a:t>
              </a:r>
            </a:p>
          </p:txBody>
        </p:sp>
      </p:grpSp>
      <p:grpSp>
        <p:nvGrpSpPr>
          <p:cNvPr id="116752" name="Group 16"/>
          <p:cNvGrpSpPr>
            <a:grpSpLocks/>
          </p:cNvGrpSpPr>
          <p:nvPr/>
        </p:nvGrpSpPr>
        <p:grpSpPr bwMode="auto">
          <a:xfrm>
            <a:off x="5321300" y="3132138"/>
            <a:ext cx="374650" cy="604837"/>
            <a:chOff x="1596" y="2815"/>
            <a:chExt cx="236" cy="381"/>
          </a:xfrm>
        </p:grpSpPr>
        <p:sp>
          <p:nvSpPr>
            <p:cNvPr id="40977" name="Line 17"/>
            <p:cNvSpPr>
              <a:spLocks noChangeShapeType="1"/>
            </p:cNvSpPr>
            <p:nvPr/>
          </p:nvSpPr>
          <p:spPr bwMode="auto">
            <a:xfrm flipV="1">
              <a:off x="1832" y="2815"/>
              <a:ext cx="0" cy="381"/>
            </a:xfrm>
            <a:prstGeom prst="line">
              <a:avLst/>
            </a:prstGeom>
            <a:noFill/>
            <a:ln w="28575">
              <a:solidFill>
                <a:srgbClr val="CC0099"/>
              </a:solidFill>
              <a:round/>
              <a:headEnd type="arrow" w="med" len="med"/>
              <a:tailEnd type="arrow" w="med" len="med"/>
            </a:ln>
            <a:effectLst/>
          </p:spPr>
          <p:txBody>
            <a:bodyPr/>
            <a:lstStyle/>
            <a:p>
              <a:endParaRPr lang="en-US"/>
            </a:p>
          </p:txBody>
        </p:sp>
        <p:sp>
          <p:nvSpPr>
            <p:cNvPr id="40978" name="Text Box 18"/>
            <p:cNvSpPr txBox="1">
              <a:spLocks noChangeArrowheads="1"/>
            </p:cNvSpPr>
            <p:nvPr/>
          </p:nvSpPr>
          <p:spPr bwMode="auto">
            <a:xfrm>
              <a:off x="1596" y="2853"/>
              <a:ext cx="223" cy="288"/>
            </a:xfrm>
            <a:prstGeom prst="rect">
              <a:avLst/>
            </a:prstGeom>
            <a:noFill/>
            <a:ln w="9525">
              <a:noFill/>
              <a:miter lim="800000"/>
              <a:headEnd/>
              <a:tailEnd/>
            </a:ln>
            <a:effectLst/>
          </p:spPr>
          <p:txBody>
            <a:bodyPr wrap="none">
              <a:spAutoFit/>
            </a:bodyPr>
            <a:lstStyle/>
            <a:p>
              <a:r>
                <a:rPr lang="en-US" altLang="en-US" i="1">
                  <a:solidFill>
                    <a:srgbClr val="CC0099"/>
                  </a:solidFill>
                </a:rPr>
                <a:t>d</a:t>
              </a:r>
            </a:p>
          </p:txBody>
        </p:sp>
      </p:grpSp>
      <p:sp>
        <p:nvSpPr>
          <p:cNvPr id="116755" name="Text Box 19"/>
          <p:cNvSpPr txBox="1">
            <a:spLocks noChangeArrowheads="1"/>
          </p:cNvSpPr>
          <p:nvPr/>
        </p:nvSpPr>
        <p:spPr bwMode="auto">
          <a:xfrm rot="-5400000">
            <a:off x="3954463" y="4687887"/>
            <a:ext cx="2146300" cy="701675"/>
          </a:xfrm>
          <a:prstGeom prst="rect">
            <a:avLst/>
          </a:prstGeom>
          <a:noFill/>
          <a:ln w="9525">
            <a:noFill/>
            <a:miter lim="800000"/>
            <a:headEnd/>
            <a:tailEnd/>
          </a:ln>
          <a:effectLst/>
        </p:spPr>
        <p:txBody>
          <a:bodyPr>
            <a:spAutoFit/>
          </a:bodyPr>
          <a:lstStyle/>
          <a:p>
            <a:pPr algn="ctr"/>
            <a:r>
              <a:rPr lang="en-US" altLang="en-US" sz="2000" i="1">
                <a:solidFill>
                  <a:srgbClr val="1C1C1C"/>
                </a:solidFill>
              </a:rPr>
              <a:t>monochromatic light</a:t>
            </a:r>
          </a:p>
        </p:txBody>
      </p:sp>
      <p:grpSp>
        <p:nvGrpSpPr>
          <p:cNvPr id="116761" name="Group 25"/>
          <p:cNvGrpSpPr>
            <a:grpSpLocks/>
          </p:cNvGrpSpPr>
          <p:nvPr/>
        </p:nvGrpSpPr>
        <p:grpSpPr bwMode="auto">
          <a:xfrm>
            <a:off x="779463" y="6111875"/>
            <a:ext cx="7462838" cy="746125"/>
            <a:chOff x="491" y="3850"/>
            <a:chExt cx="4701" cy="426"/>
          </a:xfrm>
        </p:grpSpPr>
        <p:sp>
          <p:nvSpPr>
            <p:cNvPr id="40975" name="Rectangle 29"/>
            <p:cNvSpPr>
              <a:spLocks noChangeArrowheads="1"/>
            </p:cNvSpPr>
            <p:nvPr/>
          </p:nvSpPr>
          <p:spPr bwMode="auto">
            <a:xfrm>
              <a:off x="491" y="3867"/>
              <a:ext cx="4701" cy="409"/>
            </a:xfrm>
            <a:prstGeom prst="rect">
              <a:avLst/>
            </a:prstGeom>
            <a:noFill/>
            <a:ln w="12700">
              <a:solidFill>
                <a:schemeClr val="tx1"/>
              </a:solidFill>
              <a:miter lim="800000"/>
              <a:headEnd/>
              <a:tailEnd/>
            </a:ln>
          </p:spPr>
          <p:txBody>
            <a:bodyPr wrap="none" anchor="ctr"/>
            <a:lstStyle/>
            <a:p>
              <a:endParaRPr lang="en-US" altLang="en-US"/>
            </a:p>
          </p:txBody>
        </p:sp>
        <mc:AlternateContent xmlns:mc="http://schemas.openxmlformats.org/markup-compatibility/2006" xmlns:a14="http://schemas.microsoft.com/office/drawing/2010/main">
          <mc:Choice Requires="a14">
            <p:sp>
              <p:nvSpPr>
                <p:cNvPr id="40976" name="Text Box 30"/>
                <p:cNvSpPr txBox="1">
                  <a:spLocks noChangeArrowheads="1"/>
                </p:cNvSpPr>
                <p:nvPr/>
              </p:nvSpPr>
              <p:spPr bwMode="auto">
                <a:xfrm>
                  <a:off x="631" y="3850"/>
                  <a:ext cx="1343" cy="426"/>
                </a:xfrm>
                <a:prstGeom prst="rect">
                  <a:avLst/>
                </a:prstGeom>
                <a:noFill/>
                <a:ln w="9525">
                  <a:noFill/>
                  <a:miter lim="800000"/>
                  <a:headEnd/>
                  <a:tailEnd/>
                </a:ln>
              </p:spPr>
              <p:txBody>
                <a:bodyPr>
                  <a:spAutoFit/>
                </a:bodyPr>
                <a:lstStyle/>
                <a:p>
                  <a:pPr>
                    <a:spcBef>
                      <a:spcPct val="50000"/>
                    </a:spcBef>
                  </a:pPr>
                  <a14:m>
                    <m:oMathPara xmlns:m="http://schemas.openxmlformats.org/officeDocument/2006/math">
                      <m:oMathParaPr>
                        <m:jc m:val="centerGroup"/>
                      </m:oMathParaPr>
                      <m:oMath xmlns:m="http://schemas.openxmlformats.org/officeDocument/2006/math">
                        <m:r>
                          <a:rPr lang="en-US" altLang="en-US" sz="2000" i="1" dirty="0" smtClean="0">
                            <a:solidFill>
                              <a:srgbClr val="000000"/>
                            </a:solidFill>
                            <a:latin typeface="Cambria Math" panose="02040503050406030204" pitchFamily="18" charset="0"/>
                            <a:sym typeface="Symbol" pitchFamily="18" charset="2"/>
                          </a:rPr>
                          <m:t>𝑠</m:t>
                        </m:r>
                        <m:r>
                          <a:rPr lang="en-US" altLang="en-US" sz="2000" i="1" dirty="0" smtClean="0">
                            <a:solidFill>
                              <a:srgbClr val="000000"/>
                            </a:solidFill>
                            <a:latin typeface="Cambria Math" panose="02040503050406030204" pitchFamily="18" charset="0"/>
                            <a:sym typeface="Symbol" pitchFamily="18" charset="2"/>
                          </a:rPr>
                          <m:t>=</m:t>
                        </m:r>
                        <m:f>
                          <m:fPr>
                            <m:ctrlPr>
                              <a:rPr lang="en-US" altLang="en-US" sz="2000" i="1" dirty="0" smtClean="0">
                                <a:solidFill>
                                  <a:srgbClr val="000000"/>
                                </a:solidFill>
                                <a:latin typeface="Cambria Math" panose="02040503050406030204" pitchFamily="18" charset="0"/>
                                <a:sym typeface="Symbol" pitchFamily="18" charset="2"/>
                              </a:rPr>
                            </m:ctrlPr>
                          </m:fPr>
                          <m:num>
                            <m:r>
                              <a:rPr lang="en-US" altLang="en-US" sz="2000" i="1" dirty="0" smtClean="0">
                                <a:solidFill>
                                  <a:srgbClr val="000000"/>
                                </a:solidFill>
                                <a:latin typeface="Cambria Math" panose="02040503050406030204" pitchFamily="18" charset="0"/>
                                <a:sym typeface="Symbol" pitchFamily="18" charset="2"/>
                              </a:rPr>
                              <m:t></m:t>
                            </m:r>
                            <m:r>
                              <a:rPr lang="en-US" altLang="en-US" sz="2000" i="1" dirty="0" smtClean="0">
                                <a:solidFill>
                                  <a:srgbClr val="000000"/>
                                </a:solidFill>
                                <a:latin typeface="Cambria Math" panose="02040503050406030204" pitchFamily="18" charset="0"/>
                                <a:sym typeface="Symbol" pitchFamily="18" charset="2"/>
                              </a:rPr>
                              <m:t>𝐷</m:t>
                            </m:r>
                          </m:num>
                          <m:den>
                            <m:r>
                              <a:rPr lang="en-US" altLang="en-US" sz="2000" i="1" dirty="0" smtClean="0">
                                <a:solidFill>
                                  <a:srgbClr val="000000"/>
                                </a:solidFill>
                                <a:latin typeface="Cambria Math" panose="02040503050406030204" pitchFamily="18" charset="0"/>
                                <a:sym typeface="Symbol" pitchFamily="18" charset="2"/>
                              </a:rPr>
                              <m:t>𝑑</m:t>
                            </m:r>
                          </m:den>
                        </m:f>
                      </m:oMath>
                    </m:oMathPara>
                  </a14:m>
                  <a:endParaRPr lang="en-US" altLang="en-US" i="1" dirty="0">
                    <a:solidFill>
                      <a:srgbClr val="000000"/>
                    </a:solidFill>
                    <a:sym typeface="Symbol" pitchFamily="18" charset="2"/>
                  </a:endParaRPr>
                </a:p>
              </p:txBody>
            </p:sp>
          </mc:Choice>
          <mc:Fallback xmlns="">
            <p:sp>
              <p:nvSpPr>
                <p:cNvPr id="40976" name="Text Box 30"/>
                <p:cNvSpPr txBox="1">
                  <a:spLocks noRot="1" noChangeAspect="1" noMove="1" noResize="1" noEditPoints="1" noAdjustHandles="1" noChangeArrowheads="1" noChangeShapeType="1" noTextEdit="1"/>
                </p:cNvSpPr>
                <p:nvPr/>
              </p:nvSpPr>
              <p:spPr bwMode="auto">
                <a:xfrm>
                  <a:off x="631" y="3850"/>
                  <a:ext cx="1343" cy="426"/>
                </a:xfrm>
                <a:prstGeom prst="rect">
                  <a:avLst/>
                </a:prstGeom>
                <a:blipFill>
                  <a:blip r:embed="rId11"/>
                  <a:stretch>
                    <a:fillRect/>
                  </a:stretch>
                </a:blipFill>
                <a:ln w="9525">
                  <a:noFill/>
                  <a:miter lim="800000"/>
                  <a:headEnd/>
                  <a:tailEnd/>
                </a:ln>
              </p:spPr>
              <p:txBody>
                <a:bodyPr/>
                <a:lstStyle/>
                <a:p>
                  <a:r>
                    <a:rPr lang="en-US">
                      <a:noFill/>
                    </a:rPr>
                    <a:t> </a:t>
                  </a:r>
                </a:p>
              </p:txBody>
            </p:sp>
          </mc:Fallback>
        </mc:AlternateContent>
        <p:sp>
          <p:nvSpPr>
            <p:cNvPr id="40974" name="Text Box 28"/>
            <p:cNvSpPr txBox="1">
              <a:spLocks noChangeArrowheads="1"/>
            </p:cNvSpPr>
            <p:nvPr/>
          </p:nvSpPr>
          <p:spPr bwMode="auto">
            <a:xfrm>
              <a:off x="2266" y="3865"/>
              <a:ext cx="2926" cy="402"/>
            </a:xfrm>
            <a:prstGeom prst="rect">
              <a:avLst/>
            </a:prstGeom>
            <a:solidFill>
              <a:srgbClr val="FF0000"/>
            </a:solidFill>
            <a:ln w="9525">
              <a:noFill/>
              <a:miter lim="800000"/>
              <a:headEnd/>
              <a:tailEnd/>
            </a:ln>
          </p:spPr>
          <p:txBody>
            <a:bodyPr wrap="square">
              <a:spAutoFit/>
            </a:bodyPr>
            <a:lstStyle/>
            <a:p>
              <a:pPr algn="ctr">
                <a:spcBef>
                  <a:spcPct val="50000"/>
                </a:spcBef>
              </a:pPr>
              <a:r>
                <a:rPr lang="en-US" altLang="en-US" dirty="0">
                  <a:solidFill>
                    <a:schemeClr val="bg1"/>
                  </a:solidFill>
                </a:rPr>
                <a:t>Young’s double-slit </a:t>
              </a:r>
              <a:r>
                <a:rPr lang="en-US" altLang="en-US" dirty="0" smtClean="0">
                  <a:solidFill>
                    <a:schemeClr val="bg1"/>
                  </a:solidFill>
                </a:rPr>
                <a:t>experiment</a:t>
              </a:r>
              <a:endParaRPr lang="en-US" altLang="en-US" dirty="0">
                <a:solidFill>
                  <a:schemeClr val="bg1"/>
                </a:solidFill>
              </a:endParaRPr>
            </a:p>
          </p:txBody>
        </p:sp>
      </p:grpSp>
      <p:pic>
        <p:nvPicPr>
          <p:cNvPr id="116762" name="Picture 26"/>
          <p:cNvPicPr>
            <a:picLocks noChangeAspect="1" noChangeArrowheads="1"/>
          </p:cNvPicPr>
          <p:nvPr/>
        </p:nvPicPr>
        <p:blipFill>
          <a:blip r:embed="rId12" cstate="print"/>
          <a:srcRect/>
          <a:stretch>
            <a:fillRect/>
          </a:stretch>
        </p:blipFill>
        <p:spPr bwMode="auto">
          <a:xfrm>
            <a:off x="7043738" y="179388"/>
            <a:ext cx="1600200" cy="1714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6739">
                                            <p:txEl>
                                              <p:pRg st="1" end="1"/>
                                            </p:txEl>
                                          </p:spTgt>
                                        </p:tgtEl>
                                        <p:attrNameLst>
                                          <p:attrName>style.visibility</p:attrName>
                                        </p:attrNameLst>
                                      </p:cBhvr>
                                      <p:to>
                                        <p:strVal val="visible"/>
                                      </p:to>
                                    </p:set>
                                    <p:anim calcmode="lin" valueType="num">
                                      <p:cBhvr additive="base">
                                        <p:cTn id="7" dur="500" fill="hold"/>
                                        <p:tgtEl>
                                          <p:spTgt spid="11673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673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withGroup">
                            <p:stCondLst>
                              <p:cond delay="500"/>
                            </p:stCondLst>
                            <p:childTnLst>
                              <p:par>
                                <p:cTn id="10" presetID="53" presetClass="entr" presetSubtype="16" fill="hold" nodeType="afterEffect">
                                  <p:stCondLst>
                                    <p:cond delay="0"/>
                                  </p:stCondLst>
                                  <p:childTnLst>
                                    <p:set>
                                      <p:cBhvr>
                                        <p:cTn id="11" dur="1" fill="hold">
                                          <p:stCondLst>
                                            <p:cond delay="0"/>
                                          </p:stCondLst>
                                        </p:cTn>
                                        <p:tgtEl>
                                          <p:spTgt spid="116762"/>
                                        </p:tgtEl>
                                        <p:attrNameLst>
                                          <p:attrName>style.visibility</p:attrName>
                                        </p:attrNameLst>
                                      </p:cBhvr>
                                      <p:to>
                                        <p:strVal val="visible"/>
                                      </p:to>
                                    </p:set>
                                    <p:anim calcmode="lin" valueType="num">
                                      <p:cBhvr>
                                        <p:cTn id="12" dur="500" fill="hold"/>
                                        <p:tgtEl>
                                          <p:spTgt spid="116762"/>
                                        </p:tgtEl>
                                        <p:attrNameLst>
                                          <p:attrName>ppt_w</p:attrName>
                                        </p:attrNameLst>
                                      </p:cBhvr>
                                      <p:tavLst>
                                        <p:tav tm="0">
                                          <p:val>
                                            <p:fltVal val="0"/>
                                          </p:val>
                                        </p:tav>
                                        <p:tav tm="100000">
                                          <p:val>
                                            <p:strVal val="#ppt_w"/>
                                          </p:val>
                                        </p:tav>
                                      </p:tavLst>
                                    </p:anim>
                                    <p:anim calcmode="lin" valueType="num">
                                      <p:cBhvr>
                                        <p:cTn id="13" dur="500" fill="hold"/>
                                        <p:tgtEl>
                                          <p:spTgt spid="116762"/>
                                        </p:tgtEl>
                                        <p:attrNameLst>
                                          <p:attrName>ppt_h</p:attrName>
                                        </p:attrNameLst>
                                      </p:cBhvr>
                                      <p:tavLst>
                                        <p:tav tm="0">
                                          <p:val>
                                            <p:fltVal val="0"/>
                                          </p:val>
                                        </p:tav>
                                        <p:tav tm="100000">
                                          <p:val>
                                            <p:strVal val="#ppt_h"/>
                                          </p:val>
                                        </p:tav>
                                      </p:tavLst>
                                    </p:anim>
                                    <p:animEffect transition="in" filter="fade">
                                      <p:cBhvr>
                                        <p:cTn id="14" dur="500"/>
                                        <p:tgtEl>
                                          <p:spTgt spid="116762"/>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16740"/>
                                        </p:tgtEl>
                                        <p:attrNameLst>
                                          <p:attrName>style.visibility</p:attrName>
                                        </p:attrNameLst>
                                      </p:cBhvr>
                                      <p:to>
                                        <p:strVal val="visible"/>
                                      </p:to>
                                    </p:set>
                                    <p:animEffect transition="in" filter="wipe(left)">
                                      <p:cBhvr>
                                        <p:cTn id="19" dur="2000"/>
                                        <p:tgtEl>
                                          <p:spTgt spid="116740"/>
                                        </p:tgtEl>
                                      </p:cBhvr>
                                    </p:animEffect>
                                  </p:childTnLst>
                                  <p:subTnLst>
                                    <p:audio>
                                      <p:cMediaNode>
                                        <p:cTn display="0" masterRel="sameClick">
                                          <p:stCondLst>
                                            <p:cond evt="begin" delay="0">
                                              <p:tn val="17"/>
                                            </p:cond>
                                          </p:stCondLst>
                                          <p:endCondLst>
                                            <p:cond evt="onStopAudio" delay="0">
                                              <p:tgtEl>
                                                <p:sldTgt/>
                                              </p:tgtEl>
                                            </p:cond>
                                          </p:endCondLst>
                                        </p:cTn>
                                        <p:tgtEl>
                                          <p:sndTgt r:embed="rId5" name="chimes.wav"/>
                                        </p:tgtEl>
                                      </p:cMediaNode>
                                    </p:audio>
                                  </p:subTnLst>
                                </p:cTn>
                              </p:par>
                              <p:par>
                                <p:cTn id="20" presetID="53" presetClass="entr" presetSubtype="0" fill="hold" grpId="0" nodeType="withEffect">
                                  <p:stCondLst>
                                    <p:cond delay="0"/>
                                  </p:stCondLst>
                                  <p:childTnLst>
                                    <p:set>
                                      <p:cBhvr>
                                        <p:cTn id="21" dur="1" fill="hold">
                                          <p:stCondLst>
                                            <p:cond delay="0"/>
                                          </p:stCondLst>
                                        </p:cTn>
                                        <p:tgtEl>
                                          <p:spTgt spid="116755"/>
                                        </p:tgtEl>
                                        <p:attrNameLst>
                                          <p:attrName>style.visibility</p:attrName>
                                        </p:attrNameLst>
                                      </p:cBhvr>
                                      <p:to>
                                        <p:strVal val="visible"/>
                                      </p:to>
                                    </p:set>
                                    <p:anim calcmode="lin" valueType="num">
                                      <p:cBhvr>
                                        <p:cTn id="22" dur="500" fill="hold"/>
                                        <p:tgtEl>
                                          <p:spTgt spid="116755"/>
                                        </p:tgtEl>
                                        <p:attrNameLst>
                                          <p:attrName>ppt_w</p:attrName>
                                        </p:attrNameLst>
                                      </p:cBhvr>
                                      <p:tavLst>
                                        <p:tav tm="0">
                                          <p:val>
                                            <p:fltVal val="0"/>
                                          </p:val>
                                        </p:tav>
                                        <p:tav tm="100000">
                                          <p:val>
                                            <p:strVal val="#ppt_w"/>
                                          </p:val>
                                        </p:tav>
                                      </p:tavLst>
                                    </p:anim>
                                    <p:anim calcmode="lin" valueType="num">
                                      <p:cBhvr>
                                        <p:cTn id="23" dur="500" fill="hold"/>
                                        <p:tgtEl>
                                          <p:spTgt spid="116755"/>
                                        </p:tgtEl>
                                        <p:attrNameLst>
                                          <p:attrName>ppt_h</p:attrName>
                                        </p:attrNameLst>
                                      </p:cBhvr>
                                      <p:tavLst>
                                        <p:tav tm="0">
                                          <p:val>
                                            <p:fltVal val="0"/>
                                          </p:val>
                                        </p:tav>
                                        <p:tav tm="100000">
                                          <p:val>
                                            <p:strVal val="#ppt_h"/>
                                          </p:val>
                                        </p:tav>
                                      </p:tavLst>
                                    </p:anim>
                                    <p:animEffect transition="in" filter="fade">
                                      <p:cBhvr>
                                        <p:cTn id="24" dur="500"/>
                                        <p:tgtEl>
                                          <p:spTgt spid="11675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nodeType="clickEffect">
                                  <p:stCondLst>
                                    <p:cond delay="0"/>
                                  </p:stCondLst>
                                  <p:childTnLst>
                                    <p:set>
                                      <p:cBhvr>
                                        <p:cTn id="28" dur="1" fill="hold">
                                          <p:stCondLst>
                                            <p:cond delay="0"/>
                                          </p:stCondLst>
                                        </p:cTn>
                                        <p:tgtEl>
                                          <p:spTgt spid="116749"/>
                                        </p:tgtEl>
                                        <p:attrNameLst>
                                          <p:attrName>style.visibility</p:attrName>
                                        </p:attrNameLst>
                                      </p:cBhvr>
                                      <p:to>
                                        <p:strVal val="visible"/>
                                      </p:to>
                                    </p:set>
                                    <p:anim calcmode="lin" valueType="num">
                                      <p:cBhvr>
                                        <p:cTn id="29" dur="500" fill="hold"/>
                                        <p:tgtEl>
                                          <p:spTgt spid="116749"/>
                                        </p:tgtEl>
                                        <p:attrNameLst>
                                          <p:attrName>ppt_w</p:attrName>
                                        </p:attrNameLst>
                                      </p:cBhvr>
                                      <p:tavLst>
                                        <p:tav tm="0">
                                          <p:val>
                                            <p:fltVal val="0"/>
                                          </p:val>
                                        </p:tav>
                                        <p:tav tm="100000">
                                          <p:val>
                                            <p:strVal val="#ppt_w"/>
                                          </p:val>
                                        </p:tav>
                                      </p:tavLst>
                                    </p:anim>
                                    <p:anim calcmode="lin" valueType="num">
                                      <p:cBhvr>
                                        <p:cTn id="30" dur="500" fill="hold"/>
                                        <p:tgtEl>
                                          <p:spTgt spid="116749"/>
                                        </p:tgtEl>
                                        <p:attrNameLst>
                                          <p:attrName>ppt_h</p:attrName>
                                        </p:attrNameLst>
                                      </p:cBhvr>
                                      <p:tavLst>
                                        <p:tav tm="0">
                                          <p:val>
                                            <p:fltVal val="0"/>
                                          </p:val>
                                        </p:tav>
                                        <p:tav tm="100000">
                                          <p:val>
                                            <p:strVal val="#ppt_h"/>
                                          </p:val>
                                        </p:tav>
                                      </p:tavLst>
                                    </p:anim>
                                    <p:animEffect transition="in" filter="fade">
                                      <p:cBhvr>
                                        <p:cTn id="31" dur="500"/>
                                        <p:tgtEl>
                                          <p:spTgt spid="116749"/>
                                        </p:tgtEl>
                                      </p:cBhvr>
                                    </p:animEffect>
                                  </p:childTnLst>
                                  <p:subTnLst>
                                    <p:audio>
                                      <p:cMediaNode>
                                        <p:cTn display="0" masterRel="sameClick">
                                          <p:stCondLst>
                                            <p:cond evt="begin" delay="0">
                                              <p:tn val="27"/>
                                            </p:cond>
                                          </p:stCondLst>
                                          <p:endCondLst>
                                            <p:cond evt="onStopAudio" delay="0">
                                              <p:tgtEl>
                                                <p:sldTgt/>
                                              </p:tgtEl>
                                            </p:cond>
                                          </p:endCondLst>
                                        </p:cTn>
                                        <p:tgtEl>
                                          <p:sndTgt r:embed="rId6" name="cashreg.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nodeType="clickEffect">
                                  <p:stCondLst>
                                    <p:cond delay="0"/>
                                  </p:stCondLst>
                                  <p:childTnLst>
                                    <p:set>
                                      <p:cBhvr>
                                        <p:cTn id="35" dur="1" fill="hold">
                                          <p:stCondLst>
                                            <p:cond delay="0"/>
                                          </p:stCondLst>
                                        </p:cTn>
                                        <p:tgtEl>
                                          <p:spTgt spid="116752"/>
                                        </p:tgtEl>
                                        <p:attrNameLst>
                                          <p:attrName>style.visibility</p:attrName>
                                        </p:attrNameLst>
                                      </p:cBhvr>
                                      <p:to>
                                        <p:strVal val="visible"/>
                                      </p:to>
                                    </p:set>
                                    <p:anim calcmode="lin" valueType="num">
                                      <p:cBhvr>
                                        <p:cTn id="36" dur="500" fill="hold"/>
                                        <p:tgtEl>
                                          <p:spTgt spid="116752"/>
                                        </p:tgtEl>
                                        <p:attrNameLst>
                                          <p:attrName>ppt_w</p:attrName>
                                        </p:attrNameLst>
                                      </p:cBhvr>
                                      <p:tavLst>
                                        <p:tav tm="0">
                                          <p:val>
                                            <p:fltVal val="0"/>
                                          </p:val>
                                        </p:tav>
                                        <p:tav tm="100000">
                                          <p:val>
                                            <p:strVal val="#ppt_w"/>
                                          </p:val>
                                        </p:tav>
                                      </p:tavLst>
                                    </p:anim>
                                    <p:anim calcmode="lin" valueType="num">
                                      <p:cBhvr>
                                        <p:cTn id="37" dur="500" fill="hold"/>
                                        <p:tgtEl>
                                          <p:spTgt spid="116752"/>
                                        </p:tgtEl>
                                        <p:attrNameLst>
                                          <p:attrName>ppt_h</p:attrName>
                                        </p:attrNameLst>
                                      </p:cBhvr>
                                      <p:tavLst>
                                        <p:tav tm="0">
                                          <p:val>
                                            <p:fltVal val="0"/>
                                          </p:val>
                                        </p:tav>
                                        <p:tav tm="100000">
                                          <p:val>
                                            <p:strVal val="#ppt_h"/>
                                          </p:val>
                                        </p:tav>
                                      </p:tavLst>
                                    </p:anim>
                                    <p:animEffect transition="in" filter="fade">
                                      <p:cBhvr>
                                        <p:cTn id="38" dur="500"/>
                                        <p:tgtEl>
                                          <p:spTgt spid="116752"/>
                                        </p:tgtEl>
                                      </p:cBhvr>
                                    </p:animEffect>
                                  </p:childTnLst>
                                  <p:subTnLst>
                                    <p:audio>
                                      <p:cMediaNode>
                                        <p:cTn display="0" masterRel="sameClick">
                                          <p:stCondLst>
                                            <p:cond evt="begin" delay="0">
                                              <p:tn val="34"/>
                                            </p:cond>
                                          </p:stCondLst>
                                          <p:endCondLst>
                                            <p:cond evt="onStopAudio" delay="0">
                                              <p:tgtEl>
                                                <p:sldTgt/>
                                              </p:tgtEl>
                                            </p:cond>
                                          </p:endCondLst>
                                        </p:cTn>
                                        <p:tgtEl>
                                          <p:sndTgt r:embed="rId6" name="cashreg.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116741"/>
                                        </p:tgtEl>
                                        <p:attrNameLst>
                                          <p:attrName>style.visibility</p:attrName>
                                        </p:attrNameLst>
                                      </p:cBhvr>
                                      <p:to>
                                        <p:strVal val="visible"/>
                                      </p:to>
                                    </p:set>
                                    <p:animEffect transition="in" filter="wipe(left)">
                                      <p:cBhvr>
                                        <p:cTn id="43" dur="2000"/>
                                        <p:tgtEl>
                                          <p:spTgt spid="116741"/>
                                        </p:tgtEl>
                                      </p:cBhvr>
                                    </p:animEffect>
                                  </p:childTnLst>
                                  <p:subTnLst>
                                    <p:audio>
                                      <p:cMediaNode>
                                        <p:cTn display="0" masterRel="sameClick">
                                          <p:stCondLst>
                                            <p:cond evt="begin" delay="0">
                                              <p:tn val="41"/>
                                            </p:cond>
                                          </p:stCondLst>
                                          <p:endCondLst>
                                            <p:cond evt="onStopAudio" delay="0">
                                              <p:tgtEl>
                                                <p:sldTgt/>
                                              </p:tgtEl>
                                            </p:cond>
                                          </p:endCondLst>
                                        </p:cTn>
                                        <p:tgtEl>
                                          <p:sndTgt r:embed="rId5" name="chimes.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0" fill="hold" nodeType="clickEffect">
                                  <p:stCondLst>
                                    <p:cond delay="0"/>
                                  </p:stCondLst>
                                  <p:childTnLst>
                                    <p:set>
                                      <p:cBhvr>
                                        <p:cTn id="47" dur="1" fill="hold">
                                          <p:stCondLst>
                                            <p:cond delay="0"/>
                                          </p:stCondLst>
                                        </p:cTn>
                                        <p:tgtEl>
                                          <p:spTgt spid="116746"/>
                                        </p:tgtEl>
                                        <p:attrNameLst>
                                          <p:attrName>style.visibility</p:attrName>
                                        </p:attrNameLst>
                                      </p:cBhvr>
                                      <p:to>
                                        <p:strVal val="visible"/>
                                      </p:to>
                                    </p:set>
                                    <p:anim calcmode="lin" valueType="num">
                                      <p:cBhvr>
                                        <p:cTn id="48" dur="500" fill="hold"/>
                                        <p:tgtEl>
                                          <p:spTgt spid="116746"/>
                                        </p:tgtEl>
                                        <p:attrNameLst>
                                          <p:attrName>ppt_w</p:attrName>
                                        </p:attrNameLst>
                                      </p:cBhvr>
                                      <p:tavLst>
                                        <p:tav tm="0">
                                          <p:val>
                                            <p:fltVal val="0"/>
                                          </p:val>
                                        </p:tav>
                                        <p:tav tm="100000">
                                          <p:val>
                                            <p:strVal val="#ppt_w"/>
                                          </p:val>
                                        </p:tav>
                                      </p:tavLst>
                                    </p:anim>
                                    <p:anim calcmode="lin" valueType="num">
                                      <p:cBhvr>
                                        <p:cTn id="49" dur="500" fill="hold"/>
                                        <p:tgtEl>
                                          <p:spTgt spid="116746"/>
                                        </p:tgtEl>
                                        <p:attrNameLst>
                                          <p:attrName>ppt_h</p:attrName>
                                        </p:attrNameLst>
                                      </p:cBhvr>
                                      <p:tavLst>
                                        <p:tav tm="0">
                                          <p:val>
                                            <p:fltVal val="0"/>
                                          </p:val>
                                        </p:tav>
                                        <p:tav tm="100000">
                                          <p:val>
                                            <p:strVal val="#ppt_h"/>
                                          </p:val>
                                        </p:tav>
                                      </p:tavLst>
                                    </p:anim>
                                    <p:animEffect transition="in" filter="fade">
                                      <p:cBhvr>
                                        <p:cTn id="50" dur="500"/>
                                        <p:tgtEl>
                                          <p:spTgt spid="116746"/>
                                        </p:tgtEl>
                                      </p:cBhvr>
                                    </p:animEffect>
                                  </p:childTnLst>
                                  <p:subTnLst>
                                    <p:audio>
                                      <p:cMediaNode>
                                        <p:cTn display="0" masterRel="sameClick">
                                          <p:stCondLst>
                                            <p:cond evt="begin" delay="0">
                                              <p:tn val="46"/>
                                            </p:cond>
                                          </p:stCondLst>
                                          <p:endCondLst>
                                            <p:cond evt="onStopAudio" delay="0">
                                              <p:tgtEl>
                                                <p:sldTgt/>
                                              </p:tgtEl>
                                            </p:cond>
                                          </p:endCondLst>
                                        </p:cTn>
                                        <p:tgtEl>
                                          <p:sndTgt r:embed="rId6" name="cashreg.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nodeType="clickEffect">
                                  <p:stCondLst>
                                    <p:cond delay="0"/>
                                  </p:stCondLst>
                                  <p:childTnLst>
                                    <p:set>
                                      <p:cBhvr>
                                        <p:cTn id="54" dur="1" fill="hold">
                                          <p:stCondLst>
                                            <p:cond delay="0"/>
                                          </p:stCondLst>
                                        </p:cTn>
                                        <p:tgtEl>
                                          <p:spTgt spid="116742"/>
                                        </p:tgtEl>
                                        <p:attrNameLst>
                                          <p:attrName>style.visibility</p:attrName>
                                        </p:attrNameLst>
                                      </p:cBhvr>
                                      <p:to>
                                        <p:strVal val="visible"/>
                                      </p:to>
                                    </p:set>
                                    <p:animEffect transition="in" filter="fade">
                                      <p:cBhvr>
                                        <p:cTn id="55" dur="5000"/>
                                        <p:tgtEl>
                                          <p:spTgt spid="116742"/>
                                        </p:tgtEl>
                                      </p:cBhvr>
                                    </p:animEffect>
                                  </p:childTnLst>
                                  <p:subTnLst>
                                    <p:audio>
                                      <p:cMediaNode>
                                        <p:cTn display="0" masterRel="sameClick">
                                          <p:stCondLst>
                                            <p:cond evt="begin" delay="0">
                                              <p:tn val="53"/>
                                            </p:cond>
                                          </p:stCondLst>
                                          <p:endCondLst>
                                            <p:cond evt="onStopAudio" delay="0">
                                              <p:tgtEl>
                                                <p:sldTgt/>
                                              </p:tgtEl>
                                            </p:cond>
                                          </p:endCondLst>
                                        </p:cTn>
                                        <p:tgtEl>
                                          <p:sndTgt r:embed="rId7" name="voltage.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53" presetClass="entr" presetSubtype="0" fill="hold" nodeType="clickEffect">
                                  <p:stCondLst>
                                    <p:cond delay="0"/>
                                  </p:stCondLst>
                                  <p:childTnLst>
                                    <p:set>
                                      <p:cBhvr>
                                        <p:cTn id="59" dur="1" fill="hold">
                                          <p:stCondLst>
                                            <p:cond delay="0"/>
                                          </p:stCondLst>
                                        </p:cTn>
                                        <p:tgtEl>
                                          <p:spTgt spid="116743"/>
                                        </p:tgtEl>
                                        <p:attrNameLst>
                                          <p:attrName>style.visibility</p:attrName>
                                        </p:attrNameLst>
                                      </p:cBhvr>
                                      <p:to>
                                        <p:strVal val="visible"/>
                                      </p:to>
                                    </p:set>
                                    <p:anim calcmode="lin" valueType="num">
                                      <p:cBhvr>
                                        <p:cTn id="60" dur="500" fill="hold"/>
                                        <p:tgtEl>
                                          <p:spTgt spid="116743"/>
                                        </p:tgtEl>
                                        <p:attrNameLst>
                                          <p:attrName>ppt_w</p:attrName>
                                        </p:attrNameLst>
                                      </p:cBhvr>
                                      <p:tavLst>
                                        <p:tav tm="0">
                                          <p:val>
                                            <p:fltVal val="0"/>
                                          </p:val>
                                        </p:tav>
                                        <p:tav tm="100000">
                                          <p:val>
                                            <p:strVal val="#ppt_w"/>
                                          </p:val>
                                        </p:tav>
                                      </p:tavLst>
                                    </p:anim>
                                    <p:anim calcmode="lin" valueType="num">
                                      <p:cBhvr>
                                        <p:cTn id="61" dur="500" fill="hold"/>
                                        <p:tgtEl>
                                          <p:spTgt spid="116743"/>
                                        </p:tgtEl>
                                        <p:attrNameLst>
                                          <p:attrName>ppt_h</p:attrName>
                                        </p:attrNameLst>
                                      </p:cBhvr>
                                      <p:tavLst>
                                        <p:tav tm="0">
                                          <p:val>
                                            <p:fltVal val="0"/>
                                          </p:val>
                                        </p:tav>
                                        <p:tav tm="100000">
                                          <p:val>
                                            <p:strVal val="#ppt_h"/>
                                          </p:val>
                                        </p:tav>
                                      </p:tavLst>
                                    </p:anim>
                                    <p:animEffect transition="in" filter="fade">
                                      <p:cBhvr>
                                        <p:cTn id="62" dur="500"/>
                                        <p:tgtEl>
                                          <p:spTgt spid="116743"/>
                                        </p:tgtEl>
                                      </p:cBhvr>
                                    </p:animEffect>
                                  </p:childTnLst>
                                  <p:subTnLst>
                                    <p:audio>
                                      <p:cMediaNode>
                                        <p:cTn display="0" masterRel="sameClick">
                                          <p:stCondLst>
                                            <p:cond evt="begin" delay="0">
                                              <p:tn val="58"/>
                                            </p:cond>
                                          </p:stCondLst>
                                          <p:endCondLst>
                                            <p:cond evt="onStopAudio" delay="0">
                                              <p:tgtEl>
                                                <p:sldTgt/>
                                              </p:tgtEl>
                                            </p:cond>
                                          </p:endCondLst>
                                        </p:cTn>
                                        <p:tgtEl>
                                          <p:sndTgt r:embed="rId6" name="cashreg.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116739">
                                            <p:txEl>
                                              <p:pRg st="2" end="2"/>
                                            </p:txEl>
                                          </p:spTgt>
                                        </p:tgtEl>
                                        <p:attrNameLst>
                                          <p:attrName>style.visibility</p:attrName>
                                        </p:attrNameLst>
                                      </p:cBhvr>
                                      <p:to>
                                        <p:strVal val="visible"/>
                                      </p:to>
                                    </p:set>
                                    <p:anim calcmode="lin" valueType="num">
                                      <p:cBhvr additive="base">
                                        <p:cTn id="67" dur="500" fill="hold"/>
                                        <p:tgtEl>
                                          <p:spTgt spid="116739">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1673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53" presetClass="entr" presetSubtype="0" fill="hold" nodeType="clickEffect">
                                  <p:stCondLst>
                                    <p:cond delay="0"/>
                                  </p:stCondLst>
                                  <p:childTnLst>
                                    <p:set>
                                      <p:cBhvr>
                                        <p:cTn id="72" dur="1" fill="hold">
                                          <p:stCondLst>
                                            <p:cond delay="0"/>
                                          </p:stCondLst>
                                        </p:cTn>
                                        <p:tgtEl>
                                          <p:spTgt spid="116761"/>
                                        </p:tgtEl>
                                        <p:attrNameLst>
                                          <p:attrName>style.visibility</p:attrName>
                                        </p:attrNameLst>
                                      </p:cBhvr>
                                      <p:to>
                                        <p:strVal val="visible"/>
                                      </p:to>
                                    </p:set>
                                    <p:anim calcmode="lin" valueType="num">
                                      <p:cBhvr>
                                        <p:cTn id="73" dur="500" fill="hold"/>
                                        <p:tgtEl>
                                          <p:spTgt spid="116761"/>
                                        </p:tgtEl>
                                        <p:attrNameLst>
                                          <p:attrName>ppt_w</p:attrName>
                                        </p:attrNameLst>
                                      </p:cBhvr>
                                      <p:tavLst>
                                        <p:tav tm="0">
                                          <p:val>
                                            <p:fltVal val="0"/>
                                          </p:val>
                                        </p:tav>
                                        <p:tav tm="100000">
                                          <p:val>
                                            <p:strVal val="#ppt_w"/>
                                          </p:val>
                                        </p:tav>
                                      </p:tavLst>
                                    </p:anim>
                                    <p:anim calcmode="lin" valueType="num">
                                      <p:cBhvr>
                                        <p:cTn id="74" dur="500" fill="hold"/>
                                        <p:tgtEl>
                                          <p:spTgt spid="116761"/>
                                        </p:tgtEl>
                                        <p:attrNameLst>
                                          <p:attrName>ppt_h</p:attrName>
                                        </p:attrNameLst>
                                      </p:cBhvr>
                                      <p:tavLst>
                                        <p:tav tm="0">
                                          <p:val>
                                            <p:fltVal val="0"/>
                                          </p:val>
                                        </p:tav>
                                        <p:tav tm="100000">
                                          <p:val>
                                            <p:strVal val="#ppt_h"/>
                                          </p:val>
                                        </p:tav>
                                      </p:tavLst>
                                    </p:anim>
                                    <p:animEffect transition="in" filter="fade">
                                      <p:cBhvr>
                                        <p:cTn id="75" dur="500"/>
                                        <p:tgtEl>
                                          <p:spTgt spid="116761"/>
                                        </p:tgtEl>
                                      </p:cBhvr>
                                    </p:animEffect>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5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872038"/>
          </a:xfrm>
          <a:prstGeom prst="rect">
            <a:avLst/>
          </a:prstGeom>
          <a:solidFill>
            <a:srgbClr val="EAEAEA"/>
          </a:solidFill>
          <a:ln w="9525">
            <a:noFill/>
            <a:miter lim="800000"/>
            <a:headEnd/>
            <a:tailEnd/>
          </a:ln>
        </p:spPr>
        <p:txBody>
          <a:bodyPr/>
          <a:lstStyle/>
          <a:p>
            <a:pPr marL="625475" indent="-625475" eaLnBrk="0" hangingPunct="0"/>
            <a:r>
              <a:rPr lang="en-US" altLang="en-US" b="1">
                <a:solidFill>
                  <a:schemeClr val="accent2"/>
                </a:solidFill>
              </a:rPr>
              <a:t>Applications and skills: </a:t>
            </a:r>
            <a:endParaRPr lang="en-US" altLang="en-US">
              <a:solidFill>
                <a:schemeClr val="accent2"/>
              </a:solidFill>
            </a:endParaRPr>
          </a:p>
          <a:p>
            <a:pPr marL="625475" indent="-625475" eaLnBrk="0" hangingPunct="0"/>
            <a:r>
              <a:rPr lang="en-US" altLang="en-US">
                <a:solidFill>
                  <a:schemeClr val="accent2"/>
                </a:solidFill>
              </a:rPr>
              <a:t>• Sketching and interpreting incident, reflected and transmitted waves at boundaries between media </a:t>
            </a:r>
          </a:p>
          <a:p>
            <a:pPr marL="625475" indent="-625475" eaLnBrk="0" hangingPunct="0"/>
            <a:r>
              <a:rPr lang="en-US" altLang="en-US">
                <a:solidFill>
                  <a:schemeClr val="accent2"/>
                </a:solidFill>
              </a:rPr>
              <a:t>• Solving problems involving reflection at a plane interface </a:t>
            </a:r>
          </a:p>
          <a:p>
            <a:pPr marL="625475" indent="-625475" eaLnBrk="0" hangingPunct="0"/>
            <a:r>
              <a:rPr lang="en-US" altLang="en-US">
                <a:solidFill>
                  <a:schemeClr val="accent2"/>
                </a:solidFill>
              </a:rPr>
              <a:t>• Solving problems involving Snell’s law, critical angle and total internal reflection </a:t>
            </a:r>
          </a:p>
          <a:p>
            <a:pPr marL="625475" indent="-625475" eaLnBrk="0" hangingPunct="0"/>
            <a:r>
              <a:rPr lang="en-US" altLang="en-US">
                <a:solidFill>
                  <a:schemeClr val="accent2"/>
                </a:solidFill>
              </a:rPr>
              <a:t>• Determining refractive index experimentally</a:t>
            </a:r>
          </a:p>
          <a:p>
            <a:pPr marL="625475" indent="-625475" eaLnBrk="0" hangingPunct="0"/>
            <a:r>
              <a:rPr lang="en-US" altLang="en-US">
                <a:solidFill>
                  <a:schemeClr val="accent2"/>
                </a:solidFill>
              </a:rPr>
              <a:t>• Qualitatively describing the diffraction pattern formed when plane waves are incident normally on a single-slit </a:t>
            </a:r>
          </a:p>
          <a:p>
            <a:pPr marL="625475" indent="-625475" eaLnBrk="0" hangingPunct="0"/>
            <a:r>
              <a:rPr lang="en-US" altLang="en-US">
                <a:solidFill>
                  <a:schemeClr val="accent2"/>
                </a:solidFill>
              </a:rPr>
              <a:t>• Quantitatively describing double-slit interference intensity patterns</a:t>
            </a:r>
          </a:p>
        </p:txBody>
      </p:sp>
      <p:sp>
        <p:nvSpPr>
          <p:cNvPr id="4099"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4.4 – Wave behavior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685800" y="1549400"/>
            <a:ext cx="7772400" cy="45243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Double-slit interference</a:t>
            </a:r>
          </a:p>
        </p:txBody>
      </p:sp>
      <mc:AlternateContent xmlns:mc="http://schemas.openxmlformats.org/markup-compatibility/2006" xmlns:a14="http://schemas.microsoft.com/office/drawing/2010/main">
        <mc:Choice Requires="a14">
          <p:sp>
            <p:nvSpPr>
              <p:cNvPr id="25" name="Rectangle 2"/>
              <p:cNvSpPr>
                <a:spLocks noChangeArrowheads="1"/>
              </p:cNvSpPr>
              <p:nvPr/>
            </p:nvSpPr>
            <p:spPr bwMode="auto">
              <a:xfrm>
                <a:off x="685800" y="1968500"/>
                <a:ext cx="7772400" cy="4889500"/>
              </a:xfrm>
              <a:prstGeom prst="rect">
                <a:avLst/>
              </a:prstGeom>
              <a:solidFill>
                <a:srgbClr val="FFFFCC"/>
              </a:solidFill>
              <a:ln w="9525">
                <a:noFill/>
                <a:miter lim="800000"/>
                <a:headEnd/>
                <a:tailEnd/>
              </a:ln>
            </p:spPr>
            <p:txBody>
              <a:bodyPr/>
              <a:lstStyle/>
              <a:p>
                <a:pPr eaLnBrk="0" hangingPunct="0">
                  <a:spcBef>
                    <a:spcPct val="20000"/>
                  </a:spcBef>
                </a:pPr>
                <a:r>
                  <a:rPr lang="en-US" altLang="en-US" dirty="0" smtClean="0">
                    <a:solidFill>
                      <a:srgbClr val="000000"/>
                    </a:solidFill>
                    <a:cs typeface="Times New Roman" pitchFamily="18" charset="0"/>
                    <a:sym typeface="Symbol" pitchFamily="18" charset="2"/>
                  </a:rPr>
                  <a:t>EXAMPLE: Coherent light having a                                 wavelength of 675 nm is incident on                                                 an opaque card having two vertical                                                slits separated by 1.25 mm. A screen                                                      is located 4.50 m away from the card.                                       What is the distance between the                                         central maximum and the first maximum?</a:t>
                </a:r>
                <a:endParaRPr lang="en-US" altLang="en-US" dirty="0">
                  <a:solidFill>
                    <a:srgbClr val="000000"/>
                  </a:solidFill>
                  <a:cs typeface="Times New Roman" pitchFamily="18" charset="0"/>
                </a:endParaRPr>
              </a:p>
              <a:p>
                <a:pPr eaLnBrk="0" hangingPunct="0">
                  <a:spcBef>
                    <a:spcPct val="20000"/>
                  </a:spcBef>
                </a:pPr>
                <a:r>
                  <a:rPr lang="en-US" altLang="en-US" dirty="0">
                    <a:solidFill>
                      <a:srgbClr val="000000"/>
                    </a:solidFill>
                    <a:cs typeface="Times New Roman" pitchFamily="18" charset="0"/>
                    <a:sym typeface="Symbol" pitchFamily="18" charset="2"/>
                  </a:rPr>
                  <a:t>SOLUTION: Use  </a:t>
                </a:r>
                <a14:m>
                  <m:oMath xmlns:m="http://schemas.openxmlformats.org/officeDocument/2006/math">
                    <m:r>
                      <a:rPr lang="en-US" altLang="en-US" sz="2000" i="1" dirty="0" smtClean="0">
                        <a:solidFill>
                          <a:schemeClr val="accent2"/>
                        </a:solidFill>
                        <a:latin typeface="Cambria Math" panose="02040503050406030204" pitchFamily="18" charset="0"/>
                        <a:sym typeface="Symbol" pitchFamily="18" charset="2"/>
                      </a:rPr>
                      <m:t>𝑠</m:t>
                    </m:r>
                    <m:r>
                      <a:rPr lang="en-US" altLang="en-US" sz="2000" i="1" dirty="0">
                        <a:solidFill>
                          <a:srgbClr val="000000"/>
                        </a:solidFill>
                        <a:latin typeface="Cambria Math" panose="02040503050406030204" pitchFamily="18" charset="0"/>
                        <a:sym typeface="Symbol" pitchFamily="18" charset="2"/>
                      </a:rPr>
                      <m:t>=</m:t>
                    </m:r>
                    <m:f>
                      <m:fPr>
                        <m:ctrlPr>
                          <a:rPr lang="en-US" altLang="en-US" sz="2000" i="1" dirty="0">
                            <a:solidFill>
                              <a:srgbClr val="000000"/>
                            </a:solidFill>
                            <a:latin typeface="Cambria Math" panose="02040503050406030204" pitchFamily="18" charset="0"/>
                            <a:sym typeface="Symbol" pitchFamily="18" charset="2"/>
                          </a:rPr>
                        </m:ctrlPr>
                      </m:fPr>
                      <m:num>
                        <m:r>
                          <a:rPr lang="en-US" altLang="en-US" sz="2000" i="1" dirty="0">
                            <a:solidFill>
                              <a:srgbClr val="FF0000"/>
                            </a:solidFill>
                            <a:latin typeface="Cambria Math" panose="02040503050406030204" pitchFamily="18" charset="0"/>
                            <a:ea typeface="Cambria Math" panose="02040503050406030204" pitchFamily="18" charset="0"/>
                            <a:sym typeface="Symbol" pitchFamily="18" charset="2"/>
                          </a:rPr>
                          <m:t>𝜆</m:t>
                        </m:r>
                        <m:r>
                          <a:rPr lang="en-US" altLang="en-US" sz="2000" i="1" dirty="0">
                            <a:solidFill>
                              <a:srgbClr val="000000"/>
                            </a:solidFill>
                            <a:latin typeface="Cambria Math" panose="02040503050406030204" pitchFamily="18" charset="0"/>
                            <a:sym typeface="Symbol" pitchFamily="18" charset="2"/>
                          </a:rPr>
                          <m:t>𝐷</m:t>
                        </m:r>
                      </m:num>
                      <m:den>
                        <m:r>
                          <a:rPr lang="en-US" altLang="en-US" sz="2000" i="1" dirty="0">
                            <a:solidFill>
                              <a:srgbClr val="CC3399"/>
                            </a:solidFill>
                            <a:latin typeface="Cambria Math" panose="02040503050406030204" pitchFamily="18" charset="0"/>
                            <a:sym typeface="Symbol" pitchFamily="18" charset="2"/>
                          </a:rPr>
                          <m:t>𝑑</m:t>
                        </m:r>
                      </m:den>
                    </m:f>
                  </m:oMath>
                </a14:m>
                <a:r>
                  <a:rPr lang="en-US" altLang="en-US" i="1" dirty="0">
                    <a:solidFill>
                      <a:srgbClr val="000000"/>
                    </a:solidFill>
                    <a:sym typeface="Symbol" pitchFamily="18" charset="2"/>
                  </a:rPr>
                  <a:t>.</a:t>
                </a:r>
                <a:endParaRPr lang="en-US" altLang="en-US" dirty="0">
                  <a:solidFill>
                    <a:srgbClr val="000000"/>
                  </a:solidFill>
                  <a:cs typeface="Times New Roman" pitchFamily="18" charset="0"/>
                  <a:sym typeface="Symbol" pitchFamily="18" charset="2"/>
                </a:endParaRPr>
              </a:p>
              <a:p>
                <a:pPr>
                  <a:spcBef>
                    <a:spcPts val="0"/>
                  </a:spcBef>
                </a:pPr>
                <a:r>
                  <a:rPr lang="en-US" altLang="en-US" dirty="0" smtClean="0">
                    <a:solidFill>
                      <a:srgbClr val="000000"/>
                    </a:solidFill>
                    <a:sym typeface="Symbol" pitchFamily="18" charset="2"/>
                  </a:rPr>
                  <a:t> </a:t>
                </a:r>
                <a:r>
                  <a:rPr lang="en-US" altLang="en-US" dirty="0">
                    <a:solidFill>
                      <a:srgbClr val="000000"/>
                    </a:solidFill>
                    <a:sym typeface="Symbol" pitchFamily="18" charset="2"/>
                  </a:rPr>
                  <a:t>= 67510</a:t>
                </a:r>
                <a:r>
                  <a:rPr lang="en-US" altLang="en-US" baseline="30000" dirty="0">
                    <a:solidFill>
                      <a:srgbClr val="000000"/>
                    </a:solidFill>
                    <a:sym typeface="Symbol" pitchFamily="18" charset="2"/>
                  </a:rPr>
                  <a:t> -9</a:t>
                </a:r>
                <a:r>
                  <a:rPr lang="en-US" altLang="en-US" dirty="0">
                    <a:solidFill>
                      <a:srgbClr val="000000"/>
                    </a:solidFill>
                    <a:sym typeface="Symbol" pitchFamily="18" charset="2"/>
                  </a:rPr>
                  <a:t> m, </a:t>
                </a:r>
                <a14:m>
                  <m:oMath xmlns:m="http://schemas.openxmlformats.org/officeDocument/2006/math">
                    <m:r>
                      <a:rPr lang="en-US" altLang="en-US" i="1" dirty="0" smtClean="0">
                        <a:solidFill>
                          <a:srgbClr val="000000"/>
                        </a:solidFill>
                        <a:latin typeface="Cambria Math" panose="02040503050406030204" pitchFamily="18" charset="0"/>
                        <a:sym typeface="Symbol" pitchFamily="18" charset="2"/>
                      </a:rPr>
                      <m:t>𝐷</m:t>
                    </m:r>
                  </m:oMath>
                </a14:m>
                <a:r>
                  <a:rPr lang="en-US" altLang="en-US" dirty="0">
                    <a:solidFill>
                      <a:srgbClr val="000000"/>
                    </a:solidFill>
                    <a:sym typeface="Symbol" pitchFamily="18" charset="2"/>
                  </a:rPr>
                  <a:t> = 4.50 m, and  </a:t>
                </a:r>
                <a14:m>
                  <m:oMath xmlns:m="http://schemas.openxmlformats.org/officeDocument/2006/math">
                    <m:r>
                      <a:rPr lang="en-US" altLang="en-US" i="1" dirty="0" smtClean="0">
                        <a:solidFill>
                          <a:srgbClr val="000000"/>
                        </a:solidFill>
                        <a:latin typeface="Cambria Math" panose="02040503050406030204" pitchFamily="18" charset="0"/>
                        <a:sym typeface="Symbol" pitchFamily="18" charset="2"/>
                      </a:rPr>
                      <m:t>𝑑</m:t>
                    </m:r>
                  </m:oMath>
                </a14:m>
                <a:r>
                  <a:rPr lang="en-US" altLang="en-US" dirty="0">
                    <a:solidFill>
                      <a:srgbClr val="000000"/>
                    </a:solidFill>
                    <a:sym typeface="Symbol" pitchFamily="18" charset="2"/>
                  </a:rPr>
                  <a:t> = 1.2510</a:t>
                </a:r>
                <a:r>
                  <a:rPr lang="en-US" altLang="en-US" baseline="30000" dirty="0">
                    <a:solidFill>
                      <a:srgbClr val="000000"/>
                    </a:solidFill>
                    <a:sym typeface="Symbol" pitchFamily="18" charset="2"/>
                  </a:rPr>
                  <a:t> -3</a:t>
                </a:r>
                <a:r>
                  <a:rPr lang="en-US" altLang="en-US" dirty="0">
                    <a:solidFill>
                      <a:srgbClr val="000000"/>
                    </a:solidFill>
                    <a:sym typeface="Symbol" pitchFamily="18" charset="2"/>
                  </a:rPr>
                  <a:t> m.</a:t>
                </a:r>
                <a:endParaRPr lang="en-US" altLang="en-US" i="1" dirty="0">
                  <a:solidFill>
                    <a:srgbClr val="000000"/>
                  </a:solidFill>
                  <a:sym typeface="Symbol" pitchFamily="18" charset="2"/>
                </a:endParaRPr>
              </a:p>
              <a:p>
                <a:pPr eaLnBrk="0" hangingPunct="0">
                  <a:spcBef>
                    <a:spcPct val="20000"/>
                  </a:spcBef>
                </a:pPr>
                <a:r>
                  <a:rPr lang="en-US" altLang="en-US" dirty="0" smtClean="0">
                    <a:solidFill>
                      <a:srgbClr val="000000"/>
                    </a:solidFill>
                    <a:cs typeface="Times New Roman" pitchFamily="18" charset="0"/>
                  </a:rPr>
                  <a:t>Thus</a:t>
                </a:r>
                <a:endParaRPr lang="en-US" altLang="en-US" dirty="0">
                  <a:solidFill>
                    <a:srgbClr val="000000"/>
                  </a:solidFill>
                  <a:cs typeface="Times New Roman" pitchFamily="18" charset="0"/>
                </a:endParaRPr>
              </a:p>
              <a:p>
                <a:pPr eaLnBrk="0" hangingPunct="0">
                  <a:spcBef>
                    <a:spcPts val="0"/>
                  </a:spcBef>
                </a:pPr>
                <a:r>
                  <a:rPr lang="en-US" altLang="en-US" i="1" dirty="0">
                    <a:solidFill>
                      <a:srgbClr val="000000"/>
                    </a:solidFill>
                    <a:sym typeface="Symbol" pitchFamily="18" charset="2"/>
                  </a:rPr>
                  <a:t>        </a:t>
                </a:r>
                <a14:m>
                  <m:oMath xmlns:m="http://schemas.openxmlformats.org/officeDocument/2006/math">
                    <m:r>
                      <a:rPr lang="en-US" altLang="en-US" i="1" dirty="0">
                        <a:solidFill>
                          <a:srgbClr val="000000"/>
                        </a:solidFill>
                        <a:latin typeface="Cambria Math" panose="02040503050406030204" pitchFamily="18" charset="0"/>
                        <a:sym typeface="Symbol" pitchFamily="18" charset="2"/>
                      </a:rPr>
                      <m:t>𝑠</m:t>
                    </m:r>
                    <m:r>
                      <a:rPr lang="en-US" altLang="en-US" i="1" dirty="0">
                        <a:solidFill>
                          <a:srgbClr val="000000"/>
                        </a:solidFill>
                        <a:latin typeface="Cambria Math" panose="02040503050406030204" pitchFamily="18" charset="0"/>
                        <a:sym typeface="Symbol" pitchFamily="18" charset="2"/>
                      </a:rPr>
                      <m:t>=</m:t>
                    </m:r>
                    <m:f>
                      <m:fPr>
                        <m:ctrlPr>
                          <a:rPr lang="en-US" altLang="en-US" i="1" dirty="0">
                            <a:solidFill>
                              <a:srgbClr val="000000"/>
                            </a:solidFill>
                            <a:latin typeface="Cambria Math" panose="02040503050406030204" pitchFamily="18" charset="0"/>
                            <a:sym typeface="Symbol" pitchFamily="18" charset="2"/>
                          </a:rPr>
                        </m:ctrlPr>
                      </m:fPr>
                      <m:num>
                        <m:r>
                          <a:rPr lang="en-US" altLang="en-US" i="1" dirty="0">
                            <a:solidFill>
                              <a:srgbClr val="000000"/>
                            </a:solidFill>
                            <a:latin typeface="Cambria Math" panose="02040503050406030204" pitchFamily="18" charset="0"/>
                            <a:sym typeface="Symbol" pitchFamily="18" charset="2"/>
                          </a:rPr>
                          <m:t></m:t>
                        </m:r>
                        <m:r>
                          <a:rPr lang="en-US" altLang="en-US" i="1" dirty="0">
                            <a:solidFill>
                              <a:srgbClr val="000000"/>
                            </a:solidFill>
                            <a:latin typeface="Cambria Math" panose="02040503050406030204" pitchFamily="18" charset="0"/>
                            <a:sym typeface="Symbol" pitchFamily="18" charset="2"/>
                          </a:rPr>
                          <m:t>𝐷</m:t>
                        </m:r>
                      </m:num>
                      <m:den>
                        <m:r>
                          <a:rPr lang="en-US" altLang="en-US" i="1" dirty="0">
                            <a:solidFill>
                              <a:srgbClr val="000000"/>
                            </a:solidFill>
                            <a:latin typeface="Cambria Math" panose="02040503050406030204" pitchFamily="18" charset="0"/>
                            <a:sym typeface="Symbol" pitchFamily="18" charset="2"/>
                          </a:rPr>
                          <m:t>𝑑</m:t>
                        </m:r>
                      </m:den>
                    </m:f>
                    <m:r>
                      <a:rPr lang="en-US" altLang="en-US" b="0" i="1" dirty="0" smtClean="0">
                        <a:solidFill>
                          <a:srgbClr val="000000"/>
                        </a:solidFill>
                        <a:latin typeface="Cambria Math" panose="02040503050406030204" pitchFamily="18" charset="0"/>
                        <a:sym typeface="Symbol" pitchFamily="18" charset="2"/>
                      </a:rPr>
                      <m:t>= </m:t>
                    </m:r>
                    <m:f>
                      <m:fPr>
                        <m:ctrlPr>
                          <a:rPr lang="en-US" altLang="en-US" sz="2800" b="0" i="1" dirty="0">
                            <a:solidFill>
                              <a:srgbClr val="000000"/>
                            </a:solidFill>
                            <a:latin typeface="Cambria Math" panose="02040503050406030204" pitchFamily="18" charset="0"/>
                            <a:sym typeface="Symbol" pitchFamily="18" charset="2"/>
                          </a:rPr>
                        </m:ctrlPr>
                      </m:fPr>
                      <m:num>
                        <m:d>
                          <m:dPr>
                            <m:ctrlPr>
                              <a:rPr lang="en-US" altLang="en-US" sz="2800" b="0" i="1" dirty="0" smtClean="0">
                                <a:solidFill>
                                  <a:srgbClr val="000000"/>
                                </a:solidFill>
                                <a:latin typeface="Cambria Math" panose="02040503050406030204" pitchFamily="18" charset="0"/>
                                <a:sym typeface="Symbol" pitchFamily="18" charset="2"/>
                              </a:rPr>
                            </m:ctrlPr>
                          </m:dPr>
                          <m:e>
                            <m:r>
                              <a:rPr lang="en-US" altLang="en-US" sz="2800" i="1" dirty="0" smtClean="0">
                                <a:solidFill>
                                  <a:srgbClr val="000000"/>
                                </a:solidFill>
                                <a:latin typeface="Cambria Math" panose="02040503050406030204" pitchFamily="18" charset="0"/>
                                <a:sym typeface="Symbol" pitchFamily="18" charset="2"/>
                              </a:rPr>
                              <m:t>675</m:t>
                            </m:r>
                            <m:sSup>
                              <m:sSupPr>
                                <m:ctrlPr>
                                  <a:rPr lang="en-US" altLang="en-US" sz="2800" i="1" dirty="0" smtClean="0">
                                    <a:solidFill>
                                      <a:srgbClr val="000000"/>
                                    </a:solidFill>
                                    <a:latin typeface="Cambria Math" panose="02040503050406030204" pitchFamily="18" charset="0"/>
                                    <a:sym typeface="Symbol" pitchFamily="18" charset="2"/>
                                  </a:rPr>
                                </m:ctrlPr>
                              </m:sSupPr>
                              <m:e>
                                <m:r>
                                  <a:rPr lang="en-US" altLang="en-US" sz="2800" b="0" i="1" dirty="0" smtClean="0">
                                    <a:solidFill>
                                      <a:srgbClr val="000000"/>
                                    </a:solidFill>
                                    <a:latin typeface="Cambria Math" panose="02040503050406030204" pitchFamily="18" charset="0"/>
                                    <a:sym typeface="Symbol" pitchFamily="18" charset="2"/>
                                  </a:rPr>
                                  <m:t>10</m:t>
                                </m:r>
                              </m:e>
                              <m:sup>
                                <m:r>
                                  <a:rPr lang="en-US" altLang="en-US" sz="2800" b="0" i="1" dirty="0" smtClean="0">
                                    <a:solidFill>
                                      <a:srgbClr val="000000"/>
                                    </a:solidFill>
                                    <a:latin typeface="Cambria Math" panose="02040503050406030204" pitchFamily="18" charset="0"/>
                                    <a:sym typeface="Symbol" pitchFamily="18" charset="2"/>
                                  </a:rPr>
                                  <m:t>−9</m:t>
                                </m:r>
                              </m:sup>
                            </m:sSup>
                          </m:e>
                        </m:d>
                        <m:d>
                          <m:dPr>
                            <m:ctrlPr>
                              <a:rPr lang="en-US" altLang="en-US" sz="2800" b="0" i="1" dirty="0" smtClean="0">
                                <a:solidFill>
                                  <a:srgbClr val="000000"/>
                                </a:solidFill>
                                <a:latin typeface="Cambria Math" panose="02040503050406030204" pitchFamily="18" charset="0"/>
                                <a:sym typeface="Symbol" pitchFamily="18" charset="2"/>
                              </a:rPr>
                            </m:ctrlPr>
                          </m:dPr>
                          <m:e>
                            <m:r>
                              <a:rPr lang="en-US" altLang="en-US" sz="2800" i="1" dirty="0">
                                <a:solidFill>
                                  <a:srgbClr val="000000"/>
                                </a:solidFill>
                                <a:latin typeface="Cambria Math" panose="02040503050406030204" pitchFamily="18" charset="0"/>
                                <a:sym typeface="Symbol" pitchFamily="18" charset="2"/>
                              </a:rPr>
                              <m:t>4.50</m:t>
                            </m:r>
                          </m:e>
                        </m:d>
                      </m:num>
                      <m:den>
                        <m:r>
                          <a:rPr lang="en-US" altLang="en-US" sz="2800" i="1" dirty="0">
                            <a:solidFill>
                              <a:srgbClr val="000000"/>
                            </a:solidFill>
                            <a:latin typeface="Cambria Math" panose="02040503050406030204" pitchFamily="18" charset="0"/>
                            <a:sym typeface="Symbol" pitchFamily="18" charset="2"/>
                          </a:rPr>
                          <m:t>1.25</m:t>
                        </m:r>
                        <m:sSup>
                          <m:sSupPr>
                            <m:ctrlPr>
                              <a:rPr lang="en-US" altLang="en-US" sz="2800" i="1" dirty="0" smtClean="0">
                                <a:solidFill>
                                  <a:srgbClr val="000000"/>
                                </a:solidFill>
                                <a:latin typeface="Cambria Math" panose="02040503050406030204" pitchFamily="18" charset="0"/>
                                <a:sym typeface="Symbol" pitchFamily="18" charset="2"/>
                              </a:rPr>
                            </m:ctrlPr>
                          </m:sSupPr>
                          <m:e>
                            <m:r>
                              <a:rPr lang="en-US" altLang="en-US" sz="2800" b="0" i="1" dirty="0" smtClean="0">
                                <a:solidFill>
                                  <a:srgbClr val="000000"/>
                                </a:solidFill>
                                <a:latin typeface="Cambria Math" panose="02040503050406030204" pitchFamily="18" charset="0"/>
                                <a:sym typeface="Symbol" pitchFamily="18" charset="2"/>
                              </a:rPr>
                              <m:t>10</m:t>
                            </m:r>
                          </m:e>
                          <m:sup>
                            <m:r>
                              <a:rPr lang="en-US" altLang="en-US" sz="2800" b="0" i="1" dirty="0" smtClean="0">
                                <a:solidFill>
                                  <a:srgbClr val="000000"/>
                                </a:solidFill>
                                <a:latin typeface="Cambria Math" panose="02040503050406030204" pitchFamily="18" charset="0"/>
                                <a:sym typeface="Symbol" pitchFamily="18" charset="2"/>
                              </a:rPr>
                              <m:t>−3</m:t>
                            </m:r>
                          </m:sup>
                        </m:sSup>
                      </m:den>
                    </m:f>
                    <m:r>
                      <a:rPr lang="en-US" altLang="en-US" sz="2800" i="1" dirty="0">
                        <a:solidFill>
                          <a:srgbClr val="000000"/>
                        </a:solidFill>
                        <a:latin typeface="Cambria Math" panose="02040503050406030204" pitchFamily="18" charset="0"/>
                        <a:sym typeface="Symbol" pitchFamily="18" charset="2"/>
                      </a:rPr>
                      <m:t>=</m:t>
                    </m:r>
                  </m:oMath>
                </a14:m>
                <a:r>
                  <a:rPr lang="en-US" altLang="en-US" dirty="0">
                    <a:solidFill>
                      <a:srgbClr val="000000"/>
                    </a:solidFill>
                    <a:sym typeface="Symbol" pitchFamily="18" charset="2"/>
                  </a:rPr>
                  <a:t> </a:t>
                </a:r>
                <a14:m>
                  <m:oMath xmlns:m="http://schemas.openxmlformats.org/officeDocument/2006/math">
                    <m:r>
                      <a:rPr lang="en-US" altLang="en-US" i="1" dirty="0">
                        <a:solidFill>
                          <a:srgbClr val="000000"/>
                        </a:solidFill>
                        <a:latin typeface="Cambria Math" panose="02040503050406030204" pitchFamily="18" charset="0"/>
                        <a:sym typeface="Symbol" pitchFamily="18" charset="2"/>
                      </a:rPr>
                      <m:t>0.00243 </m:t>
                    </m:r>
                  </m:oMath>
                </a14:m>
                <a:r>
                  <a:rPr lang="en-US" altLang="en-US" dirty="0">
                    <a:solidFill>
                      <a:srgbClr val="000000"/>
                    </a:solidFill>
                    <a:sym typeface="Symbol" pitchFamily="18" charset="2"/>
                  </a:rPr>
                  <a:t>m.</a:t>
                </a:r>
                <a:endParaRPr lang="en-US" altLang="en-US" dirty="0">
                  <a:solidFill>
                    <a:srgbClr val="000000"/>
                  </a:solidFill>
                  <a:cs typeface="Times New Roman" pitchFamily="18" charset="0"/>
                  <a:sym typeface="Symbol" pitchFamily="18" charset="2"/>
                </a:endParaRPr>
              </a:p>
            </p:txBody>
          </p:sp>
        </mc:Choice>
        <mc:Fallback xmlns="">
          <p:sp>
            <p:nvSpPr>
              <p:cNvPr id="25" name="Rectangle 2"/>
              <p:cNvSpPr>
                <a:spLocks noRot="1" noChangeAspect="1" noMove="1" noResize="1" noEditPoints="1" noAdjustHandles="1" noChangeArrowheads="1" noChangeShapeType="1" noTextEdit="1"/>
              </p:cNvSpPr>
              <p:nvPr/>
            </p:nvSpPr>
            <p:spPr bwMode="auto">
              <a:xfrm>
                <a:off x="685800" y="1968500"/>
                <a:ext cx="7772400" cy="4889500"/>
              </a:xfrm>
              <a:prstGeom prst="rect">
                <a:avLst/>
              </a:prstGeom>
              <a:blipFill>
                <a:blip r:embed="rId6"/>
                <a:stretch>
                  <a:fillRect l="-1255" t="-873" r="-26039"/>
                </a:stretch>
              </a:blipFill>
              <a:ln w="9525">
                <a:noFill/>
                <a:miter lim="800000"/>
                <a:headEnd/>
                <a:tailEnd/>
              </a:ln>
            </p:spPr>
            <p:txBody>
              <a:bodyPr/>
              <a:lstStyle/>
              <a:p>
                <a:r>
                  <a:rPr lang="en-US">
                    <a:noFill/>
                  </a:rPr>
                  <a:t> </a:t>
                </a:r>
              </a:p>
            </p:txBody>
          </p:sp>
        </mc:Fallback>
      </mc:AlternateContent>
      <p:sp>
        <p:nvSpPr>
          <p:cNvPr id="41988" name="Rectangle 3"/>
          <p:cNvSpPr>
            <a:spLocks noGrp="1" noChangeArrowheads="1"/>
          </p:cNvSpPr>
          <p:nvPr>
            <p:ph type="ctrTitle" idx="4294967295"/>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pic>
        <p:nvPicPr>
          <p:cNvPr id="112642" name="Picture 2"/>
          <p:cNvPicPr>
            <a:picLocks noChangeAspect="1" noChangeArrowheads="1"/>
          </p:cNvPicPr>
          <p:nvPr/>
        </p:nvPicPr>
        <p:blipFill>
          <a:blip r:embed="rId7" cstate="print"/>
          <a:srcRect/>
          <a:stretch>
            <a:fillRect/>
          </a:stretch>
        </p:blipFill>
        <p:spPr bwMode="auto">
          <a:xfrm>
            <a:off x="6042025" y="1638300"/>
            <a:ext cx="2705100" cy="2428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 calcmode="lin" valueType="num">
                                      <p:cBhvr additive="base">
                                        <p:cTn id="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
                                            <p:txEl>
                                              <p:pRg st="1" end="1"/>
                                            </p:txEl>
                                          </p:spTgt>
                                        </p:tgtEl>
                                        <p:attrNameLst>
                                          <p:attrName>style.visibility</p:attrName>
                                        </p:attrNameLst>
                                      </p:cBhvr>
                                      <p:to>
                                        <p:strVal val="visible"/>
                                      </p:to>
                                    </p:set>
                                    <p:anim calcmode="lin" valueType="num">
                                      <p:cBhvr additive="base">
                                        <p:cTn id="13"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
                                            <p:txEl>
                                              <p:pRg st="2" end="2"/>
                                            </p:txEl>
                                          </p:spTgt>
                                        </p:tgtEl>
                                        <p:attrNameLst>
                                          <p:attrName>style.visibility</p:attrName>
                                        </p:attrNameLst>
                                      </p:cBhvr>
                                      <p:to>
                                        <p:strVal val="visible"/>
                                      </p:to>
                                    </p:set>
                                    <p:anim calcmode="lin" valueType="num">
                                      <p:cBhvr additive="base">
                                        <p:cTn id="19"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
                                            <p:txEl>
                                              <p:pRg st="3" end="3"/>
                                            </p:txEl>
                                          </p:spTgt>
                                        </p:tgtEl>
                                        <p:attrNameLst>
                                          <p:attrName>style.visibility</p:attrName>
                                        </p:attrNameLst>
                                      </p:cBhvr>
                                      <p:to>
                                        <p:strVal val="visible"/>
                                      </p:to>
                                    </p:set>
                                    <p:anim calcmode="lin" valueType="num">
                                      <p:cBhvr additive="base">
                                        <p:cTn id="25"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5">
                                            <p:txEl>
                                              <p:pRg st="4" end="4"/>
                                            </p:txEl>
                                          </p:spTgt>
                                        </p:tgtEl>
                                        <p:attrNameLst>
                                          <p:attrName>style.visibility</p:attrName>
                                        </p:attrNameLst>
                                      </p:cBhvr>
                                      <p:to>
                                        <p:strVal val="visible"/>
                                      </p:to>
                                    </p:set>
                                    <p:anim calcmode="lin" valueType="num">
                                      <p:cBhvr additive="base">
                                        <p:cTn id="31" dur="500" fill="hold"/>
                                        <p:tgtEl>
                                          <p:spTgt spid="2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par>
                          <p:cTn id="33" fill="hold">
                            <p:stCondLst>
                              <p:cond delay="500"/>
                            </p:stCondLst>
                            <p:childTnLst>
                              <p:par>
                                <p:cTn id="34" presetID="26" presetClass="entr" presetSubtype="0" fill="hold" nodeType="afterEffect">
                                  <p:stCondLst>
                                    <p:cond delay="0"/>
                                  </p:stCondLst>
                                  <p:childTnLst>
                                    <p:set>
                                      <p:cBhvr>
                                        <p:cTn id="35" dur="1" fill="hold">
                                          <p:stCondLst>
                                            <p:cond delay="0"/>
                                          </p:stCondLst>
                                        </p:cTn>
                                        <p:tgtEl>
                                          <p:spTgt spid="112642"/>
                                        </p:tgtEl>
                                        <p:attrNameLst>
                                          <p:attrName>style.visibility</p:attrName>
                                        </p:attrNameLst>
                                      </p:cBhvr>
                                      <p:to>
                                        <p:strVal val="visible"/>
                                      </p:to>
                                    </p:set>
                                    <p:animEffect transition="in" filter="wipe(down)">
                                      <p:cBhvr>
                                        <p:cTn id="36" dur="580">
                                          <p:stCondLst>
                                            <p:cond delay="0"/>
                                          </p:stCondLst>
                                        </p:cTn>
                                        <p:tgtEl>
                                          <p:spTgt spid="112642"/>
                                        </p:tgtEl>
                                      </p:cBhvr>
                                    </p:animEffect>
                                    <p:anim calcmode="lin" valueType="num">
                                      <p:cBhvr>
                                        <p:cTn id="37" dur="1822" tmFilter="0,0; 0.14,0.36; 0.43,0.73; 0.71,0.91; 1.0,1.0">
                                          <p:stCondLst>
                                            <p:cond delay="0"/>
                                          </p:stCondLst>
                                        </p:cTn>
                                        <p:tgtEl>
                                          <p:spTgt spid="11264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1264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1264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1264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12642"/>
                                        </p:tgtEl>
                                        <p:attrNameLst>
                                          <p:attrName>ppt_y</p:attrName>
                                        </p:attrNameLst>
                                      </p:cBhvr>
                                      <p:tavLst>
                                        <p:tav tm="0" fmla="#ppt_y-sin(pi*$)/81">
                                          <p:val>
                                            <p:fltVal val="0"/>
                                          </p:val>
                                        </p:tav>
                                        <p:tav tm="100000">
                                          <p:val>
                                            <p:fltVal val="1"/>
                                          </p:val>
                                        </p:tav>
                                      </p:tavLst>
                                    </p:anim>
                                    <p:animScale>
                                      <p:cBhvr>
                                        <p:cTn id="42" dur="26">
                                          <p:stCondLst>
                                            <p:cond delay="650"/>
                                          </p:stCondLst>
                                        </p:cTn>
                                        <p:tgtEl>
                                          <p:spTgt spid="112642"/>
                                        </p:tgtEl>
                                      </p:cBhvr>
                                      <p:to x="100000" y="60000"/>
                                    </p:animScale>
                                    <p:animScale>
                                      <p:cBhvr>
                                        <p:cTn id="43" dur="166" decel="50000">
                                          <p:stCondLst>
                                            <p:cond delay="676"/>
                                          </p:stCondLst>
                                        </p:cTn>
                                        <p:tgtEl>
                                          <p:spTgt spid="112642"/>
                                        </p:tgtEl>
                                      </p:cBhvr>
                                      <p:to x="100000" y="100000"/>
                                    </p:animScale>
                                    <p:animScale>
                                      <p:cBhvr>
                                        <p:cTn id="44" dur="26">
                                          <p:stCondLst>
                                            <p:cond delay="1312"/>
                                          </p:stCondLst>
                                        </p:cTn>
                                        <p:tgtEl>
                                          <p:spTgt spid="112642"/>
                                        </p:tgtEl>
                                      </p:cBhvr>
                                      <p:to x="100000" y="80000"/>
                                    </p:animScale>
                                    <p:animScale>
                                      <p:cBhvr>
                                        <p:cTn id="45" dur="166" decel="50000">
                                          <p:stCondLst>
                                            <p:cond delay="1338"/>
                                          </p:stCondLst>
                                        </p:cTn>
                                        <p:tgtEl>
                                          <p:spTgt spid="112642"/>
                                        </p:tgtEl>
                                      </p:cBhvr>
                                      <p:to x="100000" y="100000"/>
                                    </p:animScale>
                                    <p:animScale>
                                      <p:cBhvr>
                                        <p:cTn id="46" dur="26">
                                          <p:stCondLst>
                                            <p:cond delay="1642"/>
                                          </p:stCondLst>
                                        </p:cTn>
                                        <p:tgtEl>
                                          <p:spTgt spid="112642"/>
                                        </p:tgtEl>
                                      </p:cBhvr>
                                      <p:to x="100000" y="90000"/>
                                    </p:animScale>
                                    <p:animScale>
                                      <p:cBhvr>
                                        <p:cTn id="47" dur="166" decel="50000">
                                          <p:stCondLst>
                                            <p:cond delay="1668"/>
                                          </p:stCondLst>
                                        </p:cTn>
                                        <p:tgtEl>
                                          <p:spTgt spid="112642"/>
                                        </p:tgtEl>
                                      </p:cBhvr>
                                      <p:to x="100000" y="100000"/>
                                    </p:animScale>
                                    <p:animScale>
                                      <p:cBhvr>
                                        <p:cTn id="48" dur="26">
                                          <p:stCondLst>
                                            <p:cond delay="1808"/>
                                          </p:stCondLst>
                                        </p:cTn>
                                        <p:tgtEl>
                                          <p:spTgt spid="112642"/>
                                        </p:tgtEl>
                                      </p:cBhvr>
                                      <p:to x="100000" y="95000"/>
                                    </p:animScale>
                                    <p:animScale>
                                      <p:cBhvr>
                                        <p:cTn id="49" dur="166" decel="50000">
                                          <p:stCondLst>
                                            <p:cond delay="1834"/>
                                          </p:stCondLst>
                                        </p:cTn>
                                        <p:tgtEl>
                                          <p:spTgt spid="112642"/>
                                        </p:tgtEl>
                                      </p:cBhvr>
                                      <p:to x="100000" y="100000"/>
                                    </p:animScale>
                                  </p:childTnLst>
                                  <p:subTnLst>
                                    <p:audio>
                                      <p:cMediaNode>
                                        <p:cTn display="0" masterRel="sameClick">
                                          <p:stCondLst>
                                            <p:cond evt="begin" delay="0">
                                              <p:tn val="34"/>
                                            </p:cond>
                                          </p:stCondLst>
                                          <p:endCondLst>
                                            <p:cond evt="onStopAudio" delay="0">
                                              <p:tgtEl>
                                                <p:sldTgt/>
                                              </p:tgtEl>
                                            </p:cond>
                                          </p:endCondLst>
                                        </p:cTn>
                                        <p:tgtEl>
                                          <p:sndTgt r:embed="rId5" name="bo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ChangeArrowheads="1"/>
          </p:cNvSpPr>
          <p:nvPr/>
        </p:nvSpPr>
        <p:spPr bwMode="auto">
          <a:xfrm>
            <a:off x="685800" y="1965325"/>
            <a:ext cx="7772400" cy="4892675"/>
          </a:xfrm>
          <a:prstGeom prst="rect">
            <a:avLst/>
          </a:prstGeom>
          <a:solidFill>
            <a:srgbClr val="CCFFCC"/>
          </a:solidFill>
          <a:ln w="9525">
            <a:noFill/>
            <a:miter lim="800000"/>
            <a:headEnd/>
            <a:tailEnd/>
          </a:ln>
        </p:spPr>
        <p:txBody>
          <a:bodyPr/>
          <a:lstStyle/>
          <a:p>
            <a:endParaRPr lang="en-US" altLang="en-US" sz="2000">
              <a:latin typeface="Courier New" pitchFamily="49" charset="0"/>
            </a:endParaRPr>
          </a:p>
        </p:txBody>
      </p:sp>
      <p:sp>
        <p:nvSpPr>
          <p:cNvPr id="43011" name="Rectangle 2"/>
          <p:cNvSpPr>
            <a:spLocks noGrp="1" noChangeArrowheads="1"/>
          </p:cNvSpPr>
          <p:nvPr>
            <p:ph type="ctrTitle"/>
          </p:nvPr>
        </p:nvSpPr>
        <p:spPr>
          <a:xfrm>
            <a:off x="685800" y="533400"/>
            <a:ext cx="7772400" cy="8334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pic>
        <p:nvPicPr>
          <p:cNvPr id="202757"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03263" y="2057400"/>
            <a:ext cx="7662862" cy="4694238"/>
          </a:xfrm>
          <a:prstGeom prst="rect">
            <a:avLst/>
          </a:prstGeom>
          <a:noFill/>
          <a:ln w="9525">
            <a:noFill/>
            <a:miter lim="800000"/>
            <a:headEnd/>
            <a:tailEnd/>
          </a:ln>
        </p:spPr>
      </p:pic>
      <p:sp>
        <p:nvSpPr>
          <p:cNvPr id="202758" name="Oval 6"/>
          <p:cNvSpPr>
            <a:spLocks noChangeArrowheads="1"/>
          </p:cNvSpPr>
          <p:nvPr/>
        </p:nvSpPr>
        <p:spPr bwMode="auto">
          <a:xfrm>
            <a:off x="660400" y="5730875"/>
            <a:ext cx="295275" cy="295275"/>
          </a:xfrm>
          <a:prstGeom prst="ellipse">
            <a:avLst/>
          </a:prstGeom>
          <a:noFill/>
          <a:ln w="19050">
            <a:solidFill>
              <a:srgbClr val="FF0000"/>
            </a:solidFill>
            <a:round/>
            <a:headEnd/>
            <a:tailEnd/>
          </a:ln>
        </p:spPr>
        <p:txBody>
          <a:bodyPr wrap="none" anchor="ctr"/>
          <a:lstStyle/>
          <a:p>
            <a:endParaRPr lang="en-US" altLang="en-US"/>
          </a:p>
        </p:txBody>
      </p:sp>
      <p:sp>
        <p:nvSpPr>
          <p:cNvPr id="202759" name="Text Box 7"/>
          <p:cNvSpPr txBox="1">
            <a:spLocks noChangeArrowheads="1"/>
          </p:cNvSpPr>
          <p:nvPr/>
        </p:nvSpPr>
        <p:spPr bwMode="auto">
          <a:xfrm>
            <a:off x="4111625" y="2413000"/>
            <a:ext cx="44465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hlink"/>
                </a:solidFill>
                <a:latin typeface="+mn-lt"/>
                <a:sym typeface="Symbol" pitchFamily="18" charset="2"/>
              </a:rPr>
              <a:t></a:t>
            </a:r>
            <a:r>
              <a:rPr lang="en-US" altLang="en-US" dirty="0" smtClean="0">
                <a:solidFill>
                  <a:schemeClr val="hlink"/>
                </a:solidFill>
                <a:latin typeface="+mn-lt"/>
              </a:rPr>
              <a:t>Diffraction allows waves to turn corners.</a:t>
            </a:r>
          </a:p>
        </p:txBody>
      </p:sp>
      <p:sp>
        <p:nvSpPr>
          <p:cNvPr id="9" name="Rectangle 2"/>
          <p:cNvSpPr>
            <a:spLocks noChangeArrowheads="1"/>
          </p:cNvSpPr>
          <p:nvPr/>
        </p:nvSpPr>
        <p:spPr bwMode="auto">
          <a:xfrm>
            <a:off x="685800" y="1549400"/>
            <a:ext cx="7772400" cy="43338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cs typeface="Times New Roman" pitchFamily="18" charset="0"/>
              </a:rPr>
              <a:t>Wave behavior</a:t>
            </a:r>
          </a:p>
        </p:txBody>
      </p:sp>
      <p:sp>
        <p:nvSpPr>
          <p:cNvPr id="202760" name="Text Box 8"/>
          <p:cNvSpPr txBox="1">
            <a:spLocks noChangeArrowheads="1"/>
          </p:cNvSpPr>
          <p:nvPr/>
        </p:nvSpPr>
        <p:spPr bwMode="auto">
          <a:xfrm>
            <a:off x="3432175" y="1546225"/>
            <a:ext cx="534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a:solidFill>
                  <a:schemeClr val="hlink"/>
                </a:solidFill>
                <a:sym typeface="Symbol" pitchFamily="18" charset="2"/>
              </a:rPr>
              <a:t></a:t>
            </a:r>
            <a:r>
              <a:rPr lang="en-US" altLang="en-US">
                <a:solidFill>
                  <a:schemeClr val="hlink"/>
                </a:solidFill>
              </a:rPr>
              <a:t>All waves diffract – not just sound.</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2757"/>
                                        </p:tgtEl>
                                        <p:attrNameLst>
                                          <p:attrName>style.visibility</p:attrName>
                                        </p:attrNameLst>
                                      </p:cBhvr>
                                      <p:to>
                                        <p:strVal val="visible"/>
                                      </p:to>
                                    </p:set>
                                    <p:anim calcmode="lin" valueType="num">
                                      <p:cBhvr additive="base">
                                        <p:cTn id="13" dur="500" fill="hold"/>
                                        <p:tgtEl>
                                          <p:spTgt spid="202757"/>
                                        </p:tgtEl>
                                        <p:attrNameLst>
                                          <p:attrName>ppt_x</p:attrName>
                                        </p:attrNameLst>
                                      </p:cBhvr>
                                      <p:tavLst>
                                        <p:tav tm="0">
                                          <p:val>
                                            <p:strVal val="#ppt_x"/>
                                          </p:val>
                                        </p:tav>
                                        <p:tav tm="100000">
                                          <p:val>
                                            <p:strVal val="#ppt_x"/>
                                          </p:val>
                                        </p:tav>
                                      </p:tavLst>
                                    </p:anim>
                                    <p:anim calcmode="lin" valueType="num">
                                      <p:cBhvr additive="base">
                                        <p:cTn id="14" dur="500" fill="hold"/>
                                        <p:tgtEl>
                                          <p:spTgt spid="20275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202759"/>
                                        </p:tgtEl>
                                        <p:attrNameLst>
                                          <p:attrName>style.visibility</p:attrName>
                                        </p:attrNameLst>
                                      </p:cBhvr>
                                      <p:to>
                                        <p:strVal val="visible"/>
                                      </p:to>
                                    </p:set>
                                    <p:anim calcmode="lin" valueType="num">
                                      <p:cBhvr additive="base">
                                        <p:cTn id="19" dur="500" fill="hold"/>
                                        <p:tgtEl>
                                          <p:spTgt spid="202759"/>
                                        </p:tgtEl>
                                        <p:attrNameLst>
                                          <p:attrName>ppt_x</p:attrName>
                                        </p:attrNameLst>
                                      </p:cBhvr>
                                      <p:tavLst>
                                        <p:tav tm="0">
                                          <p:val>
                                            <p:strVal val="1+#ppt_w/2"/>
                                          </p:val>
                                        </p:tav>
                                        <p:tav tm="100000">
                                          <p:val>
                                            <p:strVal val="#ppt_x"/>
                                          </p:val>
                                        </p:tav>
                                      </p:tavLst>
                                    </p:anim>
                                    <p:anim calcmode="lin" valueType="num">
                                      <p:cBhvr additive="base">
                                        <p:cTn id="20" dur="500" fill="hold"/>
                                        <p:tgtEl>
                                          <p:spTgt spid="20275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iterate type="lt">
                                    <p:tmPct val="10000"/>
                                  </p:iterate>
                                  <p:childTnLst>
                                    <p:set>
                                      <p:cBhvr>
                                        <p:cTn id="24" dur="1" fill="hold">
                                          <p:stCondLst>
                                            <p:cond delay="0"/>
                                          </p:stCondLst>
                                        </p:cTn>
                                        <p:tgtEl>
                                          <p:spTgt spid="202760"/>
                                        </p:tgtEl>
                                        <p:attrNameLst>
                                          <p:attrName>style.visibility</p:attrName>
                                        </p:attrNameLst>
                                      </p:cBhvr>
                                      <p:to>
                                        <p:strVal val="visible"/>
                                      </p:to>
                                    </p:set>
                                    <p:anim calcmode="lin" valueType="num">
                                      <p:cBhvr additive="base">
                                        <p:cTn id="25" dur="500" fill="hold"/>
                                        <p:tgtEl>
                                          <p:spTgt spid="202760"/>
                                        </p:tgtEl>
                                        <p:attrNameLst>
                                          <p:attrName>ppt_x</p:attrName>
                                        </p:attrNameLst>
                                      </p:cBhvr>
                                      <p:tavLst>
                                        <p:tav tm="0">
                                          <p:val>
                                            <p:strVal val="1+#ppt_w/2"/>
                                          </p:val>
                                        </p:tav>
                                        <p:tav tm="100000">
                                          <p:val>
                                            <p:strVal val="#ppt_x"/>
                                          </p:val>
                                        </p:tav>
                                      </p:tavLst>
                                    </p:anim>
                                    <p:anim calcmode="lin" valueType="num">
                                      <p:cBhvr additive="base">
                                        <p:cTn id="26" dur="500" fill="hold"/>
                                        <p:tgtEl>
                                          <p:spTgt spid="20276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202758"/>
                                        </p:tgtEl>
                                        <p:attrNameLst>
                                          <p:attrName>style.visibility</p:attrName>
                                        </p:attrNameLst>
                                      </p:cBhvr>
                                      <p:to>
                                        <p:strVal val="visible"/>
                                      </p:to>
                                    </p:set>
                                    <p:anim calcmode="lin" valueType="num">
                                      <p:cBhvr>
                                        <p:cTn id="31" dur="500" fill="hold"/>
                                        <p:tgtEl>
                                          <p:spTgt spid="202758"/>
                                        </p:tgtEl>
                                        <p:attrNameLst>
                                          <p:attrName>ppt_w</p:attrName>
                                        </p:attrNameLst>
                                      </p:cBhvr>
                                      <p:tavLst>
                                        <p:tav tm="0">
                                          <p:val>
                                            <p:fltVal val="0"/>
                                          </p:val>
                                        </p:tav>
                                        <p:tav tm="100000">
                                          <p:val>
                                            <p:strVal val="#ppt_w"/>
                                          </p:val>
                                        </p:tav>
                                      </p:tavLst>
                                    </p:anim>
                                    <p:anim calcmode="lin" valueType="num">
                                      <p:cBhvr>
                                        <p:cTn id="32" dur="500" fill="hold"/>
                                        <p:tgtEl>
                                          <p:spTgt spid="202758"/>
                                        </p:tgtEl>
                                        <p:attrNameLst>
                                          <p:attrName>ppt_h</p:attrName>
                                        </p:attrNameLst>
                                      </p:cBhvr>
                                      <p:tavLst>
                                        <p:tav tm="0">
                                          <p:val>
                                            <p:fltVal val="0"/>
                                          </p:val>
                                        </p:tav>
                                        <p:tav tm="100000">
                                          <p:val>
                                            <p:strVal val="#ppt_h"/>
                                          </p:val>
                                        </p:tav>
                                      </p:tavLst>
                                    </p:anim>
                                    <p:animEffect transition="in" filter="fade">
                                      <p:cBhvr>
                                        <p:cTn id="33" dur="500"/>
                                        <p:tgtEl>
                                          <p:spTgt spid="202758"/>
                                        </p:tgtEl>
                                      </p:cBhvr>
                                    </p:animEffect>
                                  </p:childTnLst>
                                  <p:subTnLst>
                                    <p:audio>
                                      <p:cMediaNode>
                                        <p:cTn display="0" masterRel="sameClick">
                                          <p:stCondLst>
                                            <p:cond evt="begin" delay="0">
                                              <p:tn val="29"/>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8" grpId="0" animBg="1"/>
      <p:bldP spid="202759" grpId="0"/>
      <p:bldP spid="20276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685800" y="533400"/>
            <a:ext cx="7772400" cy="8334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44035" name="Rectangle 4"/>
          <p:cNvSpPr>
            <a:spLocks noChangeArrowheads="1"/>
          </p:cNvSpPr>
          <p:nvPr/>
        </p:nvSpPr>
        <p:spPr bwMode="auto">
          <a:xfrm>
            <a:off x="685800" y="1981200"/>
            <a:ext cx="7772400" cy="4876800"/>
          </a:xfrm>
          <a:prstGeom prst="rect">
            <a:avLst/>
          </a:prstGeom>
          <a:solidFill>
            <a:srgbClr val="CCFFCC"/>
          </a:solidFill>
          <a:ln w="9525">
            <a:noFill/>
            <a:miter lim="800000"/>
            <a:headEnd/>
            <a:tailEnd/>
          </a:ln>
        </p:spPr>
        <p:txBody>
          <a:bodyPr/>
          <a:lstStyle/>
          <a:p>
            <a:endParaRPr lang="en-US" altLang="en-US" sz="2000">
              <a:latin typeface="Courier New" pitchFamily="49" charset="0"/>
            </a:endParaRPr>
          </a:p>
        </p:txBody>
      </p:sp>
      <p:pic>
        <p:nvPicPr>
          <p:cNvPr id="204805"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06438" y="2044700"/>
            <a:ext cx="7739062" cy="4111625"/>
          </a:xfrm>
          <a:prstGeom prst="rect">
            <a:avLst/>
          </a:prstGeom>
          <a:noFill/>
          <a:ln w="9525">
            <a:noFill/>
            <a:miter lim="800000"/>
            <a:headEnd/>
            <a:tailEnd/>
          </a:ln>
        </p:spPr>
      </p:pic>
      <p:sp>
        <p:nvSpPr>
          <p:cNvPr id="204806" name="Text Box 6"/>
          <p:cNvSpPr txBox="1">
            <a:spLocks noChangeArrowheads="1"/>
          </p:cNvSpPr>
          <p:nvPr/>
        </p:nvSpPr>
        <p:spPr bwMode="auto">
          <a:xfrm>
            <a:off x="858838" y="6080125"/>
            <a:ext cx="73993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err="1" smtClean="0">
                <a:solidFill>
                  <a:schemeClr val="hlink"/>
                </a:solidFill>
                <a:latin typeface="+mn-lt"/>
              </a:rPr>
              <a:t>Huygen</a:t>
            </a:r>
            <a:r>
              <a:rPr lang="en-US" altLang="en-US" dirty="0" smtClean="0">
                <a:solidFill>
                  <a:schemeClr val="hlink"/>
                </a:solidFill>
                <a:latin typeface="+mn-lt"/>
              </a:rPr>
              <a:t> says the wavelets will be </a:t>
            </a:r>
            <a:r>
              <a:rPr lang="en-US" altLang="en-US" i="1" dirty="0" smtClean="0">
                <a:solidFill>
                  <a:schemeClr val="hlink"/>
                </a:solidFill>
                <a:latin typeface="+mn-lt"/>
              </a:rPr>
              <a:t>spherical</a:t>
            </a:r>
            <a:r>
              <a:rPr lang="en-US" altLang="en-US" dirty="0" smtClean="0">
                <a:solidFill>
                  <a:schemeClr val="hlink"/>
                </a:solidFill>
                <a:latin typeface="+mn-lt"/>
              </a:rPr>
              <a:t>.</a:t>
            </a:r>
          </a:p>
        </p:txBody>
      </p:sp>
      <p:sp>
        <p:nvSpPr>
          <p:cNvPr id="204807" name="Oval 7"/>
          <p:cNvSpPr>
            <a:spLocks noChangeArrowheads="1"/>
          </p:cNvSpPr>
          <p:nvPr/>
        </p:nvSpPr>
        <p:spPr bwMode="auto">
          <a:xfrm>
            <a:off x="4668838" y="2627313"/>
            <a:ext cx="277812" cy="277812"/>
          </a:xfrm>
          <a:prstGeom prst="ellipse">
            <a:avLst/>
          </a:prstGeom>
          <a:noFill/>
          <a:ln w="19050">
            <a:solidFill>
              <a:srgbClr val="FF0000"/>
            </a:solidFill>
            <a:round/>
            <a:headEnd/>
            <a:tailEnd/>
          </a:ln>
        </p:spPr>
        <p:txBody>
          <a:bodyPr wrap="none" anchor="ctr"/>
          <a:lstStyle/>
          <a:p>
            <a:endParaRPr lang="en-US" altLang="en-US"/>
          </a:p>
        </p:txBody>
      </p:sp>
      <p:sp>
        <p:nvSpPr>
          <p:cNvPr id="204808" name="Freeform 8"/>
          <p:cNvSpPr>
            <a:spLocks/>
          </p:cNvSpPr>
          <p:nvPr/>
        </p:nvSpPr>
        <p:spPr bwMode="auto">
          <a:xfrm>
            <a:off x="7640638" y="2722563"/>
            <a:ext cx="179387" cy="590550"/>
          </a:xfrm>
          <a:custGeom>
            <a:avLst/>
            <a:gdLst>
              <a:gd name="T0" fmla="*/ 2147483647 w 113"/>
              <a:gd name="T1" fmla="*/ 2147483647 h 372"/>
              <a:gd name="T2" fmla="*/ 2147483647 w 113"/>
              <a:gd name="T3" fmla="*/ 2147483647 h 372"/>
              <a:gd name="T4" fmla="*/ 2147483647 w 113"/>
              <a:gd name="T5" fmla="*/ 2147483647 h 372"/>
              <a:gd name="T6" fmla="*/ 0 w 113"/>
              <a:gd name="T7" fmla="*/ 0 h 372"/>
              <a:gd name="T8" fmla="*/ 0 60000 65536"/>
              <a:gd name="T9" fmla="*/ 0 60000 65536"/>
              <a:gd name="T10" fmla="*/ 0 60000 65536"/>
              <a:gd name="T11" fmla="*/ 0 60000 65536"/>
              <a:gd name="T12" fmla="*/ 0 w 113"/>
              <a:gd name="T13" fmla="*/ 0 h 372"/>
              <a:gd name="T14" fmla="*/ 113 w 113"/>
              <a:gd name="T15" fmla="*/ 372 h 372"/>
            </a:gdLst>
            <a:ahLst/>
            <a:cxnLst>
              <a:cxn ang="T8">
                <a:pos x="T0" y="T1"/>
              </a:cxn>
              <a:cxn ang="T9">
                <a:pos x="T2" y="T3"/>
              </a:cxn>
              <a:cxn ang="T10">
                <a:pos x="T4" y="T5"/>
              </a:cxn>
              <a:cxn ang="T11">
                <a:pos x="T6" y="T7"/>
              </a:cxn>
            </a:cxnLst>
            <a:rect l="T12" t="T13" r="T14" b="T15"/>
            <a:pathLst>
              <a:path w="113" h="372">
                <a:moveTo>
                  <a:pt x="113" y="372"/>
                </a:moveTo>
                <a:cubicBezTo>
                  <a:pt x="113" y="303"/>
                  <a:pt x="113" y="234"/>
                  <a:pt x="106" y="182"/>
                </a:cubicBezTo>
                <a:cubicBezTo>
                  <a:pt x="99" y="130"/>
                  <a:pt x="86" y="91"/>
                  <a:pt x="68" y="61"/>
                </a:cubicBezTo>
                <a:cubicBezTo>
                  <a:pt x="50" y="31"/>
                  <a:pt x="14" y="13"/>
                  <a:pt x="0" y="0"/>
                </a:cubicBezTo>
              </a:path>
            </a:pathLst>
          </a:custGeom>
          <a:noFill/>
          <a:ln w="38100" cmpd="sng">
            <a:solidFill>
              <a:srgbClr val="FF0000"/>
            </a:solidFill>
            <a:round/>
            <a:headEnd/>
            <a:tailEnd/>
          </a:ln>
        </p:spPr>
        <p:txBody>
          <a:bodyPr/>
          <a:lstStyle/>
          <a:p>
            <a:endParaRPr lang="en-US"/>
          </a:p>
        </p:txBody>
      </p:sp>
      <p:sp>
        <p:nvSpPr>
          <p:cNvPr id="44040" name="Rectangle 2"/>
          <p:cNvSpPr>
            <a:spLocks noChangeArrowheads="1"/>
          </p:cNvSpPr>
          <p:nvPr/>
        </p:nvSpPr>
        <p:spPr bwMode="auto">
          <a:xfrm>
            <a:off x="685800" y="1549400"/>
            <a:ext cx="7772400" cy="43338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cs typeface="Times New Roman" pitchFamily="18" charset="0"/>
              </a:rPr>
              <a:t>Wave behavior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4805"/>
                                        </p:tgtEl>
                                        <p:attrNameLst>
                                          <p:attrName>style.visibility</p:attrName>
                                        </p:attrNameLst>
                                      </p:cBhvr>
                                      <p:to>
                                        <p:strVal val="visible"/>
                                      </p:to>
                                    </p:set>
                                    <p:anim calcmode="lin" valueType="num">
                                      <p:cBhvr additive="base">
                                        <p:cTn id="7" dur="500" fill="hold"/>
                                        <p:tgtEl>
                                          <p:spTgt spid="204805"/>
                                        </p:tgtEl>
                                        <p:attrNameLst>
                                          <p:attrName>ppt_x</p:attrName>
                                        </p:attrNameLst>
                                      </p:cBhvr>
                                      <p:tavLst>
                                        <p:tav tm="0">
                                          <p:val>
                                            <p:strVal val="#ppt_x"/>
                                          </p:val>
                                        </p:tav>
                                        <p:tav tm="100000">
                                          <p:val>
                                            <p:strVal val="#ppt_x"/>
                                          </p:val>
                                        </p:tav>
                                      </p:tavLst>
                                    </p:anim>
                                    <p:anim calcmode="lin" valueType="num">
                                      <p:cBhvr additive="base">
                                        <p:cTn id="8" dur="500" fill="hold"/>
                                        <p:tgtEl>
                                          <p:spTgt spid="20480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iterate type="lt">
                                    <p:tmPct val="10000"/>
                                  </p:iterate>
                                  <p:childTnLst>
                                    <p:set>
                                      <p:cBhvr>
                                        <p:cTn id="12" dur="1" fill="hold">
                                          <p:stCondLst>
                                            <p:cond delay="0"/>
                                          </p:stCondLst>
                                        </p:cTn>
                                        <p:tgtEl>
                                          <p:spTgt spid="204806"/>
                                        </p:tgtEl>
                                        <p:attrNameLst>
                                          <p:attrName>style.visibility</p:attrName>
                                        </p:attrNameLst>
                                      </p:cBhvr>
                                      <p:to>
                                        <p:strVal val="visible"/>
                                      </p:to>
                                    </p:set>
                                    <p:anim calcmode="lin" valueType="num">
                                      <p:cBhvr additive="base">
                                        <p:cTn id="13" dur="500" fill="hold"/>
                                        <p:tgtEl>
                                          <p:spTgt spid="204806"/>
                                        </p:tgtEl>
                                        <p:attrNameLst>
                                          <p:attrName>ppt_x</p:attrName>
                                        </p:attrNameLst>
                                      </p:cBhvr>
                                      <p:tavLst>
                                        <p:tav tm="0">
                                          <p:val>
                                            <p:strVal val="1+#ppt_w/2"/>
                                          </p:val>
                                        </p:tav>
                                        <p:tav tm="100000">
                                          <p:val>
                                            <p:strVal val="#ppt_x"/>
                                          </p:val>
                                        </p:tav>
                                      </p:tavLst>
                                    </p:anim>
                                    <p:anim calcmode="lin" valueType="num">
                                      <p:cBhvr additive="base">
                                        <p:cTn id="14" dur="500" fill="hold"/>
                                        <p:tgtEl>
                                          <p:spTgt spid="20480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04808"/>
                                        </p:tgtEl>
                                        <p:attrNameLst>
                                          <p:attrName>style.visibility</p:attrName>
                                        </p:attrNameLst>
                                      </p:cBhvr>
                                      <p:to>
                                        <p:strVal val="visible"/>
                                      </p:to>
                                    </p:set>
                                    <p:animEffect transition="in" filter="wipe(down)">
                                      <p:cBhvr>
                                        <p:cTn id="19" dur="500"/>
                                        <p:tgtEl>
                                          <p:spTgt spid="204808"/>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204807"/>
                                        </p:tgtEl>
                                        <p:attrNameLst>
                                          <p:attrName>style.visibility</p:attrName>
                                        </p:attrNameLst>
                                      </p:cBhvr>
                                      <p:to>
                                        <p:strVal val="visible"/>
                                      </p:to>
                                    </p:set>
                                    <p:anim calcmode="lin" valueType="num">
                                      <p:cBhvr>
                                        <p:cTn id="24" dur="500" fill="hold"/>
                                        <p:tgtEl>
                                          <p:spTgt spid="204807"/>
                                        </p:tgtEl>
                                        <p:attrNameLst>
                                          <p:attrName>ppt_w</p:attrName>
                                        </p:attrNameLst>
                                      </p:cBhvr>
                                      <p:tavLst>
                                        <p:tav tm="0">
                                          <p:val>
                                            <p:fltVal val="0"/>
                                          </p:val>
                                        </p:tav>
                                        <p:tav tm="100000">
                                          <p:val>
                                            <p:strVal val="#ppt_w"/>
                                          </p:val>
                                        </p:tav>
                                      </p:tavLst>
                                    </p:anim>
                                    <p:anim calcmode="lin" valueType="num">
                                      <p:cBhvr>
                                        <p:cTn id="25" dur="500" fill="hold"/>
                                        <p:tgtEl>
                                          <p:spTgt spid="204807"/>
                                        </p:tgtEl>
                                        <p:attrNameLst>
                                          <p:attrName>ppt_h</p:attrName>
                                        </p:attrNameLst>
                                      </p:cBhvr>
                                      <p:tavLst>
                                        <p:tav tm="0">
                                          <p:val>
                                            <p:fltVal val="0"/>
                                          </p:val>
                                        </p:tav>
                                        <p:tav tm="100000">
                                          <p:val>
                                            <p:strVal val="#ppt_h"/>
                                          </p:val>
                                        </p:tav>
                                      </p:tavLst>
                                    </p:anim>
                                    <p:animEffect transition="in" filter="fade">
                                      <p:cBhvr>
                                        <p:cTn id="26" dur="500"/>
                                        <p:tgtEl>
                                          <p:spTgt spid="204807"/>
                                        </p:tgtEl>
                                      </p:cBhvr>
                                    </p:animEffect>
                                  </p:childTnLst>
                                  <p:subTnLst>
                                    <p:audio>
                                      <p:cMediaNode>
                                        <p:cTn display="0" masterRel="sameClick">
                                          <p:stCondLst>
                                            <p:cond evt="begin" delay="0">
                                              <p:tn val="22"/>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6" grpId="0"/>
      <p:bldP spid="204807" grpId="0" animBg="1"/>
      <p:bldP spid="20480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685800" y="533400"/>
            <a:ext cx="7772400" cy="8334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45059" name="Rectangle 4"/>
          <p:cNvSpPr>
            <a:spLocks noChangeArrowheads="1"/>
          </p:cNvSpPr>
          <p:nvPr/>
        </p:nvSpPr>
        <p:spPr bwMode="auto">
          <a:xfrm>
            <a:off x="685800" y="1951038"/>
            <a:ext cx="7772400" cy="4906962"/>
          </a:xfrm>
          <a:prstGeom prst="rect">
            <a:avLst/>
          </a:prstGeom>
          <a:solidFill>
            <a:srgbClr val="CCFFCC"/>
          </a:solidFill>
          <a:ln w="9525">
            <a:noFill/>
            <a:miter lim="800000"/>
            <a:headEnd/>
            <a:tailEnd/>
          </a:ln>
        </p:spPr>
        <p:txBody>
          <a:bodyPr/>
          <a:lstStyle/>
          <a:p>
            <a:endParaRPr lang="en-US" altLang="en-US" sz="2000">
              <a:latin typeface="Courier New" pitchFamily="49" charset="0"/>
            </a:endParaRPr>
          </a:p>
        </p:txBody>
      </p:sp>
      <p:pic>
        <p:nvPicPr>
          <p:cNvPr id="206853"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98513" y="2008188"/>
            <a:ext cx="7019925" cy="3616325"/>
          </a:xfrm>
          <a:prstGeom prst="rect">
            <a:avLst/>
          </a:prstGeom>
          <a:noFill/>
          <a:ln w="9525">
            <a:noFill/>
            <a:miter lim="800000"/>
            <a:headEnd/>
            <a:tailEnd/>
          </a:ln>
        </p:spPr>
      </p:pic>
      <p:sp>
        <p:nvSpPr>
          <p:cNvPr id="206854" name="Oval 6"/>
          <p:cNvSpPr>
            <a:spLocks noChangeArrowheads="1"/>
          </p:cNvSpPr>
          <p:nvPr/>
        </p:nvSpPr>
        <p:spPr bwMode="auto">
          <a:xfrm>
            <a:off x="792163" y="5126038"/>
            <a:ext cx="396875" cy="396875"/>
          </a:xfrm>
          <a:prstGeom prst="ellipse">
            <a:avLst/>
          </a:prstGeom>
          <a:noFill/>
          <a:ln w="19050">
            <a:solidFill>
              <a:srgbClr val="FF0000"/>
            </a:solidFill>
            <a:round/>
            <a:headEnd/>
            <a:tailEnd/>
          </a:ln>
        </p:spPr>
        <p:txBody>
          <a:bodyPr wrap="none" anchor="ctr"/>
          <a:lstStyle/>
          <a:p>
            <a:endParaRPr lang="en-US" altLang="en-US"/>
          </a:p>
        </p:txBody>
      </p:sp>
      <p:sp>
        <p:nvSpPr>
          <p:cNvPr id="45062" name="Rectangle 2"/>
          <p:cNvSpPr>
            <a:spLocks noChangeArrowheads="1"/>
          </p:cNvSpPr>
          <p:nvPr/>
        </p:nvSpPr>
        <p:spPr bwMode="auto">
          <a:xfrm>
            <a:off x="685800" y="1549400"/>
            <a:ext cx="7772400" cy="43338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cs typeface="Times New Roman" pitchFamily="18" charset="0"/>
              </a:rPr>
              <a:t>Wave behavior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6853"/>
                                        </p:tgtEl>
                                        <p:attrNameLst>
                                          <p:attrName>style.visibility</p:attrName>
                                        </p:attrNameLst>
                                      </p:cBhvr>
                                      <p:to>
                                        <p:strVal val="visible"/>
                                      </p:to>
                                    </p:set>
                                    <p:anim calcmode="lin" valueType="num">
                                      <p:cBhvr additive="base">
                                        <p:cTn id="7" dur="500" fill="hold"/>
                                        <p:tgtEl>
                                          <p:spTgt spid="206853"/>
                                        </p:tgtEl>
                                        <p:attrNameLst>
                                          <p:attrName>ppt_x</p:attrName>
                                        </p:attrNameLst>
                                      </p:cBhvr>
                                      <p:tavLst>
                                        <p:tav tm="0">
                                          <p:val>
                                            <p:strVal val="#ppt_x"/>
                                          </p:val>
                                        </p:tav>
                                        <p:tav tm="100000">
                                          <p:val>
                                            <p:strVal val="#ppt_x"/>
                                          </p:val>
                                        </p:tav>
                                      </p:tavLst>
                                    </p:anim>
                                    <p:anim calcmode="lin" valueType="num">
                                      <p:cBhvr additive="base">
                                        <p:cTn id="8" dur="500" fill="hold"/>
                                        <p:tgtEl>
                                          <p:spTgt spid="2068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206854"/>
                                        </p:tgtEl>
                                        <p:attrNameLst>
                                          <p:attrName>style.visibility</p:attrName>
                                        </p:attrNameLst>
                                      </p:cBhvr>
                                      <p:to>
                                        <p:strVal val="visible"/>
                                      </p:to>
                                    </p:set>
                                    <p:anim calcmode="lin" valueType="num">
                                      <p:cBhvr>
                                        <p:cTn id="13" dur="500" fill="hold"/>
                                        <p:tgtEl>
                                          <p:spTgt spid="206854"/>
                                        </p:tgtEl>
                                        <p:attrNameLst>
                                          <p:attrName>ppt_w</p:attrName>
                                        </p:attrNameLst>
                                      </p:cBhvr>
                                      <p:tavLst>
                                        <p:tav tm="0">
                                          <p:val>
                                            <p:fltVal val="0"/>
                                          </p:val>
                                        </p:tav>
                                        <p:tav tm="100000">
                                          <p:val>
                                            <p:strVal val="#ppt_w"/>
                                          </p:val>
                                        </p:tav>
                                      </p:tavLst>
                                    </p:anim>
                                    <p:anim calcmode="lin" valueType="num">
                                      <p:cBhvr>
                                        <p:cTn id="14" dur="500" fill="hold"/>
                                        <p:tgtEl>
                                          <p:spTgt spid="206854"/>
                                        </p:tgtEl>
                                        <p:attrNameLst>
                                          <p:attrName>ppt_h</p:attrName>
                                        </p:attrNameLst>
                                      </p:cBhvr>
                                      <p:tavLst>
                                        <p:tav tm="0">
                                          <p:val>
                                            <p:fltVal val="0"/>
                                          </p:val>
                                        </p:tav>
                                        <p:tav tm="100000">
                                          <p:val>
                                            <p:strVal val="#ppt_h"/>
                                          </p:val>
                                        </p:tav>
                                      </p:tavLst>
                                    </p:anim>
                                    <p:animEffect transition="in" filter="fade">
                                      <p:cBhvr>
                                        <p:cTn id="15" dur="500"/>
                                        <p:tgtEl>
                                          <p:spTgt spid="206854"/>
                                        </p:tgtEl>
                                      </p:cBhvr>
                                    </p:animEffect>
                                  </p:childTnLst>
                                  <p:subTnLst>
                                    <p:audio>
                                      <p:cMediaNode>
                                        <p:cTn display="0" masterRel="sameClick">
                                          <p:stCondLst>
                                            <p:cond evt="begin" delay="0">
                                              <p:tn val="11"/>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685800" y="1549400"/>
            <a:ext cx="7772400" cy="43338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cs typeface="Times New Roman" pitchFamily="18" charset="0"/>
              </a:rPr>
              <a:t>Wave behavior</a:t>
            </a:r>
          </a:p>
        </p:txBody>
      </p:sp>
      <p:sp>
        <p:nvSpPr>
          <p:cNvPr id="47107" name="Rectangle 3"/>
          <p:cNvSpPr>
            <a:spLocks noGrp="1" noChangeArrowheads="1"/>
          </p:cNvSpPr>
          <p:nvPr>
            <p:ph type="ctrTitle" idx="4294967295"/>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65892" name="Rectangle 4"/>
          <p:cNvSpPr>
            <a:spLocks noChangeArrowheads="1"/>
          </p:cNvSpPr>
          <p:nvPr/>
        </p:nvSpPr>
        <p:spPr bwMode="auto">
          <a:xfrm>
            <a:off x="687388" y="1955800"/>
            <a:ext cx="7772400" cy="4902200"/>
          </a:xfrm>
          <a:prstGeom prst="rect">
            <a:avLst/>
          </a:prstGeom>
          <a:solidFill>
            <a:srgbClr val="CCFFCC"/>
          </a:solidFill>
          <a:ln w="9525">
            <a:noFill/>
            <a:miter lim="800000"/>
            <a:headEnd/>
            <a:tailEnd/>
          </a:ln>
        </p:spPr>
        <p:txBody>
          <a:bodyPr/>
          <a:lstStyle/>
          <a:p>
            <a:pPr eaLnBrk="0" hangingPunct="0">
              <a:spcBef>
                <a:spcPct val="20000"/>
              </a:spcBef>
            </a:pPr>
            <a:r>
              <a:rPr lang="en-US" altLang="en-US">
                <a:sym typeface="Symbol" pitchFamily="18" charset="2"/>
              </a:rPr>
              <a:t>PRACTICE: </a:t>
            </a:r>
            <a:r>
              <a:rPr lang="en-US" altLang="en-US">
                <a:solidFill>
                  <a:srgbClr val="000000"/>
                </a:solidFill>
                <a:cs typeface="Times New Roman" pitchFamily="18" charset="0"/>
              </a:rPr>
              <a:t>What wave behavior is being demonstrated here?</a:t>
            </a:r>
          </a:p>
          <a:p>
            <a:pPr eaLnBrk="0" hangingPunct="0">
              <a:spcBef>
                <a:spcPct val="20000"/>
              </a:spcBef>
            </a:pPr>
            <a:r>
              <a:rPr lang="en-US" altLang="en-US">
                <a:solidFill>
                  <a:srgbClr val="000000"/>
                </a:solidFill>
                <a:cs typeface="Times New Roman" pitchFamily="18" charset="0"/>
                <a:sym typeface="Symbol" pitchFamily="18" charset="2"/>
              </a:rPr>
              <a:t>Refraction.</a:t>
            </a:r>
          </a:p>
          <a:p>
            <a:pPr eaLnBrk="0" hangingPunct="0">
              <a:spcBef>
                <a:spcPct val="20000"/>
              </a:spcBef>
            </a:pPr>
            <a:r>
              <a:rPr lang="en-US" altLang="en-US">
                <a:solidFill>
                  <a:srgbClr val="000000"/>
                </a:solidFill>
                <a:cs typeface="Times New Roman" pitchFamily="18" charset="0"/>
                <a:sym typeface="Symbol" pitchFamily="18" charset="2"/>
              </a:rPr>
              <a:t>T or F: The period changes                                            in the different media.</a:t>
            </a:r>
          </a:p>
          <a:p>
            <a:pPr eaLnBrk="0" hangingPunct="0">
              <a:spcBef>
                <a:spcPct val="20000"/>
              </a:spcBef>
            </a:pPr>
            <a:r>
              <a:rPr lang="en-US" altLang="en-US">
                <a:solidFill>
                  <a:srgbClr val="000000"/>
                </a:solidFill>
                <a:cs typeface="Times New Roman" pitchFamily="18" charset="0"/>
                <a:sym typeface="Symbol" pitchFamily="18" charset="2"/>
              </a:rPr>
              <a:t>T or F: The frequency                                           changes in the different media.</a:t>
            </a:r>
          </a:p>
          <a:p>
            <a:pPr eaLnBrk="0" hangingPunct="0">
              <a:spcBef>
                <a:spcPct val="20000"/>
              </a:spcBef>
            </a:pPr>
            <a:r>
              <a:rPr lang="en-US" altLang="en-US">
                <a:solidFill>
                  <a:srgbClr val="000000"/>
                </a:solidFill>
                <a:cs typeface="Times New Roman" pitchFamily="18" charset="0"/>
                <a:sym typeface="Symbol" pitchFamily="18" charset="2"/>
              </a:rPr>
              <a:t>T or F: The wavelength                                         changes in the different media.</a:t>
            </a:r>
          </a:p>
          <a:p>
            <a:pPr eaLnBrk="0" hangingPunct="0">
              <a:spcBef>
                <a:spcPct val="20000"/>
              </a:spcBef>
            </a:pPr>
            <a:r>
              <a:rPr lang="en-US" altLang="en-US">
                <a:solidFill>
                  <a:srgbClr val="000000"/>
                </a:solidFill>
                <a:cs typeface="Times New Roman" pitchFamily="18" charset="0"/>
                <a:sym typeface="Symbol" pitchFamily="18" charset="2"/>
              </a:rPr>
              <a:t>T or F: The wave speed changes in the different media.</a:t>
            </a:r>
          </a:p>
          <a:p>
            <a:pPr eaLnBrk="0" hangingPunct="0">
              <a:spcBef>
                <a:spcPct val="20000"/>
              </a:spcBef>
            </a:pPr>
            <a:r>
              <a:rPr lang="en-US" altLang="en-US">
                <a:solidFill>
                  <a:srgbClr val="000000"/>
                </a:solidFill>
                <a:cs typeface="Times New Roman" pitchFamily="18" charset="0"/>
                <a:sym typeface="Symbol" pitchFamily="18" charset="2"/>
              </a:rPr>
              <a:t>T or F: The sound wave is traveling fastest in the warm air.</a:t>
            </a:r>
          </a:p>
        </p:txBody>
      </p:sp>
      <p:sp>
        <p:nvSpPr>
          <p:cNvPr id="165893" name="Rectangle 5"/>
          <p:cNvSpPr>
            <a:spLocks noChangeArrowheads="1"/>
          </p:cNvSpPr>
          <p:nvPr/>
        </p:nvSpPr>
        <p:spPr bwMode="auto">
          <a:xfrm>
            <a:off x="6119813" y="2428875"/>
            <a:ext cx="1776412" cy="1319213"/>
          </a:xfrm>
          <a:prstGeom prst="rect">
            <a:avLst/>
          </a:prstGeom>
          <a:solidFill>
            <a:schemeClr val="accent1"/>
          </a:solidFill>
          <a:ln w="9525">
            <a:noFill/>
            <a:miter lim="800000"/>
            <a:headEnd/>
            <a:tailEnd/>
          </a:ln>
        </p:spPr>
        <p:txBody>
          <a:bodyPr wrap="none" anchor="ctr"/>
          <a:lstStyle/>
          <a:p>
            <a:endParaRPr lang="en-US" altLang="en-US"/>
          </a:p>
        </p:txBody>
      </p:sp>
      <p:sp>
        <p:nvSpPr>
          <p:cNvPr id="165894" name="Line 6"/>
          <p:cNvSpPr>
            <a:spLocks noChangeShapeType="1"/>
          </p:cNvSpPr>
          <p:nvPr/>
        </p:nvSpPr>
        <p:spPr bwMode="auto">
          <a:xfrm>
            <a:off x="8004175" y="2536825"/>
            <a:ext cx="180975" cy="676275"/>
          </a:xfrm>
          <a:prstGeom prst="line">
            <a:avLst/>
          </a:prstGeom>
          <a:noFill/>
          <a:ln w="9525">
            <a:solidFill>
              <a:srgbClr val="FF0000"/>
            </a:solidFill>
            <a:round/>
            <a:headEnd/>
            <a:tailEnd/>
          </a:ln>
        </p:spPr>
        <p:txBody>
          <a:bodyPr/>
          <a:lstStyle/>
          <a:p>
            <a:endParaRPr lang="en-US"/>
          </a:p>
        </p:txBody>
      </p:sp>
      <p:sp>
        <p:nvSpPr>
          <p:cNvPr id="165895" name="Line 7"/>
          <p:cNvSpPr>
            <a:spLocks noChangeShapeType="1"/>
          </p:cNvSpPr>
          <p:nvPr/>
        </p:nvSpPr>
        <p:spPr bwMode="auto">
          <a:xfrm>
            <a:off x="8188325" y="2487613"/>
            <a:ext cx="180975" cy="676275"/>
          </a:xfrm>
          <a:prstGeom prst="line">
            <a:avLst/>
          </a:prstGeom>
          <a:noFill/>
          <a:ln w="9525">
            <a:solidFill>
              <a:srgbClr val="FF0000"/>
            </a:solidFill>
            <a:round/>
            <a:headEnd/>
            <a:tailEnd/>
          </a:ln>
        </p:spPr>
        <p:txBody>
          <a:bodyPr/>
          <a:lstStyle/>
          <a:p>
            <a:endParaRPr lang="en-US"/>
          </a:p>
        </p:txBody>
      </p:sp>
      <p:sp>
        <p:nvSpPr>
          <p:cNvPr id="165896" name="Line 8"/>
          <p:cNvSpPr>
            <a:spLocks noChangeShapeType="1"/>
          </p:cNvSpPr>
          <p:nvPr/>
        </p:nvSpPr>
        <p:spPr bwMode="auto">
          <a:xfrm>
            <a:off x="8361363" y="2438400"/>
            <a:ext cx="180975" cy="676275"/>
          </a:xfrm>
          <a:prstGeom prst="line">
            <a:avLst/>
          </a:prstGeom>
          <a:noFill/>
          <a:ln w="9525">
            <a:solidFill>
              <a:srgbClr val="FF0000"/>
            </a:solidFill>
            <a:round/>
            <a:headEnd/>
            <a:tailEnd/>
          </a:ln>
        </p:spPr>
        <p:txBody>
          <a:bodyPr/>
          <a:lstStyle/>
          <a:p>
            <a:endParaRPr lang="en-US"/>
          </a:p>
        </p:txBody>
      </p:sp>
      <p:sp>
        <p:nvSpPr>
          <p:cNvPr id="165897" name="Line 9"/>
          <p:cNvSpPr>
            <a:spLocks noChangeShapeType="1"/>
          </p:cNvSpPr>
          <p:nvPr/>
        </p:nvSpPr>
        <p:spPr bwMode="auto">
          <a:xfrm>
            <a:off x="8534400" y="2389188"/>
            <a:ext cx="180975" cy="676275"/>
          </a:xfrm>
          <a:prstGeom prst="line">
            <a:avLst/>
          </a:prstGeom>
          <a:noFill/>
          <a:ln w="9525">
            <a:solidFill>
              <a:srgbClr val="FF0000"/>
            </a:solidFill>
            <a:round/>
            <a:headEnd/>
            <a:tailEnd/>
          </a:ln>
        </p:spPr>
        <p:txBody>
          <a:bodyPr/>
          <a:lstStyle/>
          <a:p>
            <a:endParaRPr lang="en-US"/>
          </a:p>
        </p:txBody>
      </p:sp>
      <p:sp>
        <p:nvSpPr>
          <p:cNvPr id="165898" name="Line 10"/>
          <p:cNvSpPr>
            <a:spLocks noChangeShapeType="1"/>
          </p:cNvSpPr>
          <p:nvPr/>
        </p:nvSpPr>
        <p:spPr bwMode="auto">
          <a:xfrm>
            <a:off x="8707438" y="2351088"/>
            <a:ext cx="180975" cy="676275"/>
          </a:xfrm>
          <a:prstGeom prst="line">
            <a:avLst/>
          </a:prstGeom>
          <a:noFill/>
          <a:ln w="9525">
            <a:solidFill>
              <a:srgbClr val="FF0000"/>
            </a:solidFill>
            <a:round/>
            <a:headEnd/>
            <a:tailEnd/>
          </a:ln>
        </p:spPr>
        <p:txBody>
          <a:bodyPr/>
          <a:lstStyle/>
          <a:p>
            <a:endParaRPr lang="en-US"/>
          </a:p>
        </p:txBody>
      </p:sp>
      <p:sp>
        <p:nvSpPr>
          <p:cNvPr id="165899" name="Line 11"/>
          <p:cNvSpPr>
            <a:spLocks noChangeShapeType="1"/>
          </p:cNvSpPr>
          <p:nvPr/>
        </p:nvSpPr>
        <p:spPr bwMode="auto">
          <a:xfrm>
            <a:off x="5249863" y="3067050"/>
            <a:ext cx="180975" cy="676275"/>
          </a:xfrm>
          <a:prstGeom prst="line">
            <a:avLst/>
          </a:prstGeom>
          <a:noFill/>
          <a:ln w="9525">
            <a:solidFill>
              <a:srgbClr val="FF0000"/>
            </a:solidFill>
            <a:round/>
            <a:headEnd/>
            <a:tailEnd/>
          </a:ln>
        </p:spPr>
        <p:txBody>
          <a:bodyPr/>
          <a:lstStyle/>
          <a:p>
            <a:endParaRPr lang="en-US"/>
          </a:p>
        </p:txBody>
      </p:sp>
      <p:sp>
        <p:nvSpPr>
          <p:cNvPr id="165900" name="Line 12"/>
          <p:cNvSpPr>
            <a:spLocks noChangeShapeType="1"/>
          </p:cNvSpPr>
          <p:nvPr/>
        </p:nvSpPr>
        <p:spPr bwMode="auto">
          <a:xfrm>
            <a:off x="5424488" y="3017838"/>
            <a:ext cx="180975" cy="676275"/>
          </a:xfrm>
          <a:prstGeom prst="line">
            <a:avLst/>
          </a:prstGeom>
          <a:noFill/>
          <a:ln w="9525">
            <a:solidFill>
              <a:srgbClr val="FF0000"/>
            </a:solidFill>
            <a:round/>
            <a:headEnd/>
            <a:tailEnd/>
          </a:ln>
        </p:spPr>
        <p:txBody>
          <a:bodyPr/>
          <a:lstStyle/>
          <a:p>
            <a:endParaRPr lang="en-US"/>
          </a:p>
        </p:txBody>
      </p:sp>
      <p:sp>
        <p:nvSpPr>
          <p:cNvPr id="165901" name="Line 13"/>
          <p:cNvSpPr>
            <a:spLocks noChangeShapeType="1"/>
          </p:cNvSpPr>
          <p:nvPr/>
        </p:nvSpPr>
        <p:spPr bwMode="auto">
          <a:xfrm>
            <a:off x="5597525" y="2968625"/>
            <a:ext cx="180975" cy="676275"/>
          </a:xfrm>
          <a:prstGeom prst="line">
            <a:avLst/>
          </a:prstGeom>
          <a:noFill/>
          <a:ln w="9525">
            <a:solidFill>
              <a:srgbClr val="FF0000"/>
            </a:solidFill>
            <a:round/>
            <a:headEnd/>
            <a:tailEnd/>
          </a:ln>
        </p:spPr>
        <p:txBody>
          <a:bodyPr/>
          <a:lstStyle/>
          <a:p>
            <a:endParaRPr lang="en-US"/>
          </a:p>
        </p:txBody>
      </p:sp>
      <p:sp>
        <p:nvSpPr>
          <p:cNvPr id="165902" name="Line 14"/>
          <p:cNvSpPr>
            <a:spLocks noChangeShapeType="1"/>
          </p:cNvSpPr>
          <p:nvPr/>
        </p:nvSpPr>
        <p:spPr bwMode="auto">
          <a:xfrm>
            <a:off x="5770563" y="2917825"/>
            <a:ext cx="180975" cy="676275"/>
          </a:xfrm>
          <a:prstGeom prst="line">
            <a:avLst/>
          </a:prstGeom>
          <a:noFill/>
          <a:ln w="9525">
            <a:solidFill>
              <a:srgbClr val="FF0000"/>
            </a:solidFill>
            <a:round/>
            <a:headEnd/>
            <a:tailEnd/>
          </a:ln>
        </p:spPr>
        <p:txBody>
          <a:bodyPr/>
          <a:lstStyle/>
          <a:p>
            <a:endParaRPr lang="en-US"/>
          </a:p>
        </p:txBody>
      </p:sp>
      <p:sp>
        <p:nvSpPr>
          <p:cNvPr id="165903" name="Line 15"/>
          <p:cNvSpPr>
            <a:spLocks noChangeShapeType="1"/>
          </p:cNvSpPr>
          <p:nvPr/>
        </p:nvSpPr>
        <p:spPr bwMode="auto">
          <a:xfrm>
            <a:off x="5934075" y="2878138"/>
            <a:ext cx="180975" cy="676275"/>
          </a:xfrm>
          <a:prstGeom prst="line">
            <a:avLst/>
          </a:prstGeom>
          <a:noFill/>
          <a:ln w="9525">
            <a:solidFill>
              <a:srgbClr val="FF0000"/>
            </a:solidFill>
            <a:round/>
            <a:headEnd/>
            <a:tailEnd/>
          </a:ln>
        </p:spPr>
        <p:txBody>
          <a:bodyPr/>
          <a:lstStyle/>
          <a:p>
            <a:endParaRPr lang="en-US"/>
          </a:p>
        </p:txBody>
      </p:sp>
      <p:sp>
        <p:nvSpPr>
          <p:cNvPr id="165904" name="Line 16"/>
          <p:cNvSpPr>
            <a:spLocks noChangeShapeType="1"/>
          </p:cNvSpPr>
          <p:nvPr/>
        </p:nvSpPr>
        <p:spPr bwMode="auto">
          <a:xfrm>
            <a:off x="6191250" y="2795588"/>
            <a:ext cx="76200" cy="717550"/>
          </a:xfrm>
          <a:prstGeom prst="line">
            <a:avLst/>
          </a:prstGeom>
          <a:noFill/>
          <a:ln w="9525">
            <a:solidFill>
              <a:srgbClr val="FF0000"/>
            </a:solidFill>
            <a:round/>
            <a:headEnd/>
            <a:tailEnd/>
          </a:ln>
        </p:spPr>
        <p:txBody>
          <a:bodyPr/>
          <a:lstStyle/>
          <a:p>
            <a:endParaRPr lang="en-US"/>
          </a:p>
        </p:txBody>
      </p:sp>
      <p:sp>
        <p:nvSpPr>
          <p:cNvPr id="165905" name="Freeform 17"/>
          <p:cNvSpPr>
            <a:spLocks/>
          </p:cNvSpPr>
          <p:nvPr/>
        </p:nvSpPr>
        <p:spPr bwMode="auto">
          <a:xfrm>
            <a:off x="6088063" y="2828925"/>
            <a:ext cx="95250" cy="701675"/>
          </a:xfrm>
          <a:custGeom>
            <a:avLst/>
            <a:gdLst>
              <a:gd name="T0" fmla="*/ 0 w 60"/>
              <a:gd name="T1" fmla="*/ 0 h 442"/>
              <a:gd name="T2" fmla="*/ 2147483647 w 60"/>
              <a:gd name="T3" fmla="*/ 2147483647 h 442"/>
              <a:gd name="T4" fmla="*/ 2147483647 w 60"/>
              <a:gd name="T5" fmla="*/ 2147483647 h 442"/>
              <a:gd name="T6" fmla="*/ 0 60000 65536"/>
              <a:gd name="T7" fmla="*/ 0 60000 65536"/>
              <a:gd name="T8" fmla="*/ 0 60000 65536"/>
              <a:gd name="T9" fmla="*/ 0 w 60"/>
              <a:gd name="T10" fmla="*/ 0 h 442"/>
              <a:gd name="T11" fmla="*/ 60 w 60"/>
              <a:gd name="T12" fmla="*/ 442 h 442"/>
            </a:gdLst>
            <a:ahLst/>
            <a:cxnLst>
              <a:cxn ang="T6">
                <a:pos x="T0" y="T1"/>
              </a:cxn>
              <a:cxn ang="T7">
                <a:pos x="T2" y="T3"/>
              </a:cxn>
              <a:cxn ang="T8">
                <a:pos x="T4" y="T5"/>
              </a:cxn>
            </a:cxnLst>
            <a:rect l="T9" t="T10" r="T11" b="T12"/>
            <a:pathLst>
              <a:path w="60" h="442">
                <a:moveTo>
                  <a:pt x="0" y="0"/>
                </a:moveTo>
                <a:lnTo>
                  <a:pt x="14" y="54"/>
                </a:lnTo>
                <a:lnTo>
                  <a:pt x="60" y="442"/>
                </a:lnTo>
              </a:path>
            </a:pathLst>
          </a:custGeom>
          <a:noFill/>
          <a:ln w="9525">
            <a:solidFill>
              <a:srgbClr val="FF0000"/>
            </a:solidFill>
            <a:round/>
            <a:headEnd/>
            <a:tailEnd/>
          </a:ln>
        </p:spPr>
        <p:txBody>
          <a:bodyPr/>
          <a:lstStyle/>
          <a:p>
            <a:endParaRPr lang="en-US"/>
          </a:p>
        </p:txBody>
      </p:sp>
      <p:sp>
        <p:nvSpPr>
          <p:cNvPr id="165906" name="Line 18"/>
          <p:cNvSpPr>
            <a:spLocks noChangeShapeType="1"/>
          </p:cNvSpPr>
          <p:nvPr/>
        </p:nvSpPr>
        <p:spPr bwMode="auto">
          <a:xfrm>
            <a:off x="6289675" y="2776538"/>
            <a:ext cx="76200" cy="717550"/>
          </a:xfrm>
          <a:prstGeom prst="line">
            <a:avLst/>
          </a:prstGeom>
          <a:noFill/>
          <a:ln w="9525">
            <a:solidFill>
              <a:srgbClr val="FF0000"/>
            </a:solidFill>
            <a:round/>
            <a:headEnd/>
            <a:tailEnd/>
          </a:ln>
        </p:spPr>
        <p:txBody>
          <a:bodyPr/>
          <a:lstStyle/>
          <a:p>
            <a:endParaRPr lang="en-US"/>
          </a:p>
        </p:txBody>
      </p:sp>
      <p:sp>
        <p:nvSpPr>
          <p:cNvPr id="165907" name="Line 19"/>
          <p:cNvSpPr>
            <a:spLocks noChangeShapeType="1"/>
          </p:cNvSpPr>
          <p:nvPr/>
        </p:nvSpPr>
        <p:spPr bwMode="auto">
          <a:xfrm>
            <a:off x="6388100" y="2770188"/>
            <a:ext cx="76200" cy="717550"/>
          </a:xfrm>
          <a:prstGeom prst="line">
            <a:avLst/>
          </a:prstGeom>
          <a:noFill/>
          <a:ln w="9525">
            <a:solidFill>
              <a:srgbClr val="FF0000"/>
            </a:solidFill>
            <a:round/>
            <a:headEnd/>
            <a:tailEnd/>
          </a:ln>
        </p:spPr>
        <p:txBody>
          <a:bodyPr/>
          <a:lstStyle/>
          <a:p>
            <a:endParaRPr lang="en-US"/>
          </a:p>
        </p:txBody>
      </p:sp>
      <p:sp>
        <p:nvSpPr>
          <p:cNvPr id="165908" name="Line 20"/>
          <p:cNvSpPr>
            <a:spLocks noChangeShapeType="1"/>
          </p:cNvSpPr>
          <p:nvPr/>
        </p:nvSpPr>
        <p:spPr bwMode="auto">
          <a:xfrm>
            <a:off x="6486525" y="2751138"/>
            <a:ext cx="76200" cy="717550"/>
          </a:xfrm>
          <a:prstGeom prst="line">
            <a:avLst/>
          </a:prstGeom>
          <a:noFill/>
          <a:ln w="9525">
            <a:solidFill>
              <a:srgbClr val="FF0000"/>
            </a:solidFill>
            <a:round/>
            <a:headEnd/>
            <a:tailEnd/>
          </a:ln>
        </p:spPr>
        <p:txBody>
          <a:bodyPr/>
          <a:lstStyle/>
          <a:p>
            <a:endParaRPr lang="en-US"/>
          </a:p>
        </p:txBody>
      </p:sp>
      <p:sp>
        <p:nvSpPr>
          <p:cNvPr id="165909" name="Line 21"/>
          <p:cNvSpPr>
            <a:spLocks noChangeShapeType="1"/>
          </p:cNvSpPr>
          <p:nvPr/>
        </p:nvSpPr>
        <p:spPr bwMode="auto">
          <a:xfrm>
            <a:off x="6588125" y="2746375"/>
            <a:ext cx="76200" cy="717550"/>
          </a:xfrm>
          <a:prstGeom prst="line">
            <a:avLst/>
          </a:prstGeom>
          <a:noFill/>
          <a:ln w="9525">
            <a:solidFill>
              <a:srgbClr val="FF0000"/>
            </a:solidFill>
            <a:round/>
            <a:headEnd/>
            <a:tailEnd/>
          </a:ln>
        </p:spPr>
        <p:txBody>
          <a:bodyPr/>
          <a:lstStyle/>
          <a:p>
            <a:endParaRPr lang="en-US"/>
          </a:p>
        </p:txBody>
      </p:sp>
      <p:sp>
        <p:nvSpPr>
          <p:cNvPr id="165910" name="Line 22"/>
          <p:cNvSpPr>
            <a:spLocks noChangeShapeType="1"/>
          </p:cNvSpPr>
          <p:nvPr/>
        </p:nvSpPr>
        <p:spPr bwMode="auto">
          <a:xfrm>
            <a:off x="6686550" y="2727325"/>
            <a:ext cx="76200" cy="717550"/>
          </a:xfrm>
          <a:prstGeom prst="line">
            <a:avLst/>
          </a:prstGeom>
          <a:noFill/>
          <a:ln w="9525">
            <a:solidFill>
              <a:srgbClr val="FF0000"/>
            </a:solidFill>
            <a:round/>
            <a:headEnd/>
            <a:tailEnd/>
          </a:ln>
        </p:spPr>
        <p:txBody>
          <a:bodyPr/>
          <a:lstStyle/>
          <a:p>
            <a:endParaRPr lang="en-US"/>
          </a:p>
        </p:txBody>
      </p:sp>
      <p:sp>
        <p:nvSpPr>
          <p:cNvPr id="165911" name="Line 23"/>
          <p:cNvSpPr>
            <a:spLocks noChangeShapeType="1"/>
          </p:cNvSpPr>
          <p:nvPr/>
        </p:nvSpPr>
        <p:spPr bwMode="auto">
          <a:xfrm>
            <a:off x="6784975" y="2720975"/>
            <a:ext cx="76200" cy="717550"/>
          </a:xfrm>
          <a:prstGeom prst="line">
            <a:avLst/>
          </a:prstGeom>
          <a:noFill/>
          <a:ln w="9525">
            <a:solidFill>
              <a:srgbClr val="FF0000"/>
            </a:solidFill>
            <a:round/>
            <a:headEnd/>
            <a:tailEnd/>
          </a:ln>
        </p:spPr>
        <p:txBody>
          <a:bodyPr/>
          <a:lstStyle/>
          <a:p>
            <a:endParaRPr lang="en-US"/>
          </a:p>
        </p:txBody>
      </p:sp>
      <p:sp>
        <p:nvSpPr>
          <p:cNvPr id="165912" name="Line 24"/>
          <p:cNvSpPr>
            <a:spLocks noChangeShapeType="1"/>
          </p:cNvSpPr>
          <p:nvPr/>
        </p:nvSpPr>
        <p:spPr bwMode="auto">
          <a:xfrm>
            <a:off x="6883400" y="2701925"/>
            <a:ext cx="76200" cy="717550"/>
          </a:xfrm>
          <a:prstGeom prst="line">
            <a:avLst/>
          </a:prstGeom>
          <a:noFill/>
          <a:ln w="9525">
            <a:solidFill>
              <a:srgbClr val="FF0000"/>
            </a:solidFill>
            <a:round/>
            <a:headEnd/>
            <a:tailEnd/>
          </a:ln>
        </p:spPr>
        <p:txBody>
          <a:bodyPr/>
          <a:lstStyle/>
          <a:p>
            <a:endParaRPr lang="en-US"/>
          </a:p>
        </p:txBody>
      </p:sp>
      <p:sp>
        <p:nvSpPr>
          <p:cNvPr id="165913" name="Line 25"/>
          <p:cNvSpPr>
            <a:spLocks noChangeShapeType="1"/>
          </p:cNvSpPr>
          <p:nvPr/>
        </p:nvSpPr>
        <p:spPr bwMode="auto">
          <a:xfrm>
            <a:off x="6972300" y="2692400"/>
            <a:ext cx="76200" cy="717550"/>
          </a:xfrm>
          <a:prstGeom prst="line">
            <a:avLst/>
          </a:prstGeom>
          <a:noFill/>
          <a:ln w="9525">
            <a:solidFill>
              <a:srgbClr val="FF0000"/>
            </a:solidFill>
            <a:round/>
            <a:headEnd/>
            <a:tailEnd/>
          </a:ln>
        </p:spPr>
        <p:txBody>
          <a:bodyPr/>
          <a:lstStyle/>
          <a:p>
            <a:endParaRPr lang="en-US"/>
          </a:p>
        </p:txBody>
      </p:sp>
      <p:sp>
        <p:nvSpPr>
          <p:cNvPr id="165914" name="Line 26"/>
          <p:cNvSpPr>
            <a:spLocks noChangeShapeType="1"/>
          </p:cNvSpPr>
          <p:nvPr/>
        </p:nvSpPr>
        <p:spPr bwMode="auto">
          <a:xfrm>
            <a:off x="7070725" y="2673350"/>
            <a:ext cx="76200" cy="717550"/>
          </a:xfrm>
          <a:prstGeom prst="line">
            <a:avLst/>
          </a:prstGeom>
          <a:noFill/>
          <a:ln w="9525">
            <a:solidFill>
              <a:srgbClr val="FF0000"/>
            </a:solidFill>
            <a:round/>
            <a:headEnd/>
            <a:tailEnd/>
          </a:ln>
        </p:spPr>
        <p:txBody>
          <a:bodyPr/>
          <a:lstStyle/>
          <a:p>
            <a:endParaRPr lang="en-US"/>
          </a:p>
        </p:txBody>
      </p:sp>
      <p:sp>
        <p:nvSpPr>
          <p:cNvPr id="165915" name="Line 27"/>
          <p:cNvSpPr>
            <a:spLocks noChangeShapeType="1"/>
          </p:cNvSpPr>
          <p:nvPr/>
        </p:nvSpPr>
        <p:spPr bwMode="auto">
          <a:xfrm>
            <a:off x="7169150" y="2667000"/>
            <a:ext cx="76200" cy="717550"/>
          </a:xfrm>
          <a:prstGeom prst="line">
            <a:avLst/>
          </a:prstGeom>
          <a:noFill/>
          <a:ln w="9525">
            <a:solidFill>
              <a:srgbClr val="FF0000"/>
            </a:solidFill>
            <a:round/>
            <a:headEnd/>
            <a:tailEnd/>
          </a:ln>
        </p:spPr>
        <p:txBody>
          <a:bodyPr/>
          <a:lstStyle/>
          <a:p>
            <a:endParaRPr lang="en-US"/>
          </a:p>
        </p:txBody>
      </p:sp>
      <p:sp>
        <p:nvSpPr>
          <p:cNvPr id="165916" name="Line 28"/>
          <p:cNvSpPr>
            <a:spLocks noChangeShapeType="1"/>
          </p:cNvSpPr>
          <p:nvPr/>
        </p:nvSpPr>
        <p:spPr bwMode="auto">
          <a:xfrm>
            <a:off x="7267575" y="2647950"/>
            <a:ext cx="76200" cy="717550"/>
          </a:xfrm>
          <a:prstGeom prst="line">
            <a:avLst/>
          </a:prstGeom>
          <a:noFill/>
          <a:ln w="9525">
            <a:solidFill>
              <a:srgbClr val="FF0000"/>
            </a:solidFill>
            <a:round/>
            <a:headEnd/>
            <a:tailEnd/>
          </a:ln>
        </p:spPr>
        <p:txBody>
          <a:bodyPr/>
          <a:lstStyle/>
          <a:p>
            <a:endParaRPr lang="en-US"/>
          </a:p>
        </p:txBody>
      </p:sp>
      <p:sp>
        <p:nvSpPr>
          <p:cNvPr id="165917" name="Line 29"/>
          <p:cNvSpPr>
            <a:spLocks noChangeShapeType="1"/>
          </p:cNvSpPr>
          <p:nvPr/>
        </p:nvSpPr>
        <p:spPr bwMode="auto">
          <a:xfrm>
            <a:off x="7369175" y="2643188"/>
            <a:ext cx="76200" cy="717550"/>
          </a:xfrm>
          <a:prstGeom prst="line">
            <a:avLst/>
          </a:prstGeom>
          <a:noFill/>
          <a:ln w="9525">
            <a:solidFill>
              <a:srgbClr val="FF0000"/>
            </a:solidFill>
            <a:round/>
            <a:headEnd/>
            <a:tailEnd/>
          </a:ln>
        </p:spPr>
        <p:txBody>
          <a:bodyPr/>
          <a:lstStyle/>
          <a:p>
            <a:endParaRPr lang="en-US"/>
          </a:p>
        </p:txBody>
      </p:sp>
      <p:sp>
        <p:nvSpPr>
          <p:cNvPr id="165918" name="Line 30"/>
          <p:cNvSpPr>
            <a:spLocks noChangeShapeType="1"/>
          </p:cNvSpPr>
          <p:nvPr/>
        </p:nvSpPr>
        <p:spPr bwMode="auto">
          <a:xfrm>
            <a:off x="7467600" y="2624138"/>
            <a:ext cx="76200" cy="717550"/>
          </a:xfrm>
          <a:prstGeom prst="line">
            <a:avLst/>
          </a:prstGeom>
          <a:noFill/>
          <a:ln w="9525">
            <a:solidFill>
              <a:srgbClr val="FF0000"/>
            </a:solidFill>
            <a:round/>
            <a:headEnd/>
            <a:tailEnd/>
          </a:ln>
        </p:spPr>
        <p:txBody>
          <a:bodyPr/>
          <a:lstStyle/>
          <a:p>
            <a:endParaRPr lang="en-US"/>
          </a:p>
        </p:txBody>
      </p:sp>
      <p:sp>
        <p:nvSpPr>
          <p:cNvPr id="165919" name="Line 31"/>
          <p:cNvSpPr>
            <a:spLocks noChangeShapeType="1"/>
          </p:cNvSpPr>
          <p:nvPr/>
        </p:nvSpPr>
        <p:spPr bwMode="auto">
          <a:xfrm>
            <a:off x="7566025" y="2617788"/>
            <a:ext cx="76200" cy="717550"/>
          </a:xfrm>
          <a:prstGeom prst="line">
            <a:avLst/>
          </a:prstGeom>
          <a:noFill/>
          <a:ln w="9525">
            <a:solidFill>
              <a:srgbClr val="FF0000"/>
            </a:solidFill>
            <a:round/>
            <a:headEnd/>
            <a:tailEnd/>
          </a:ln>
        </p:spPr>
        <p:txBody>
          <a:bodyPr/>
          <a:lstStyle/>
          <a:p>
            <a:endParaRPr lang="en-US"/>
          </a:p>
        </p:txBody>
      </p:sp>
      <p:sp>
        <p:nvSpPr>
          <p:cNvPr id="165920" name="Line 32"/>
          <p:cNvSpPr>
            <a:spLocks noChangeShapeType="1"/>
          </p:cNvSpPr>
          <p:nvPr/>
        </p:nvSpPr>
        <p:spPr bwMode="auto">
          <a:xfrm>
            <a:off x="7664450" y="2598738"/>
            <a:ext cx="76200" cy="717550"/>
          </a:xfrm>
          <a:prstGeom prst="line">
            <a:avLst/>
          </a:prstGeom>
          <a:noFill/>
          <a:ln w="9525">
            <a:solidFill>
              <a:srgbClr val="FF0000"/>
            </a:solidFill>
            <a:round/>
            <a:headEnd/>
            <a:tailEnd/>
          </a:ln>
        </p:spPr>
        <p:txBody>
          <a:bodyPr/>
          <a:lstStyle/>
          <a:p>
            <a:endParaRPr lang="en-US"/>
          </a:p>
        </p:txBody>
      </p:sp>
      <p:sp>
        <p:nvSpPr>
          <p:cNvPr id="165921" name="Line 33"/>
          <p:cNvSpPr>
            <a:spLocks noChangeShapeType="1"/>
          </p:cNvSpPr>
          <p:nvPr/>
        </p:nvSpPr>
        <p:spPr bwMode="auto">
          <a:xfrm>
            <a:off x="7762875" y="2592388"/>
            <a:ext cx="76200" cy="717550"/>
          </a:xfrm>
          <a:prstGeom prst="line">
            <a:avLst/>
          </a:prstGeom>
          <a:noFill/>
          <a:ln w="9525">
            <a:solidFill>
              <a:srgbClr val="FF0000"/>
            </a:solidFill>
            <a:round/>
            <a:headEnd/>
            <a:tailEnd/>
          </a:ln>
        </p:spPr>
        <p:txBody>
          <a:bodyPr/>
          <a:lstStyle/>
          <a:p>
            <a:endParaRPr lang="en-US"/>
          </a:p>
        </p:txBody>
      </p:sp>
      <p:sp>
        <p:nvSpPr>
          <p:cNvPr id="165922" name="Freeform 34"/>
          <p:cNvSpPr>
            <a:spLocks/>
          </p:cNvSpPr>
          <p:nvPr/>
        </p:nvSpPr>
        <p:spPr bwMode="auto">
          <a:xfrm>
            <a:off x="7853363" y="2563813"/>
            <a:ext cx="149225" cy="701675"/>
          </a:xfrm>
          <a:custGeom>
            <a:avLst/>
            <a:gdLst>
              <a:gd name="T0" fmla="*/ 0 w 94"/>
              <a:gd name="T1" fmla="*/ 0 h 442"/>
              <a:gd name="T2" fmla="*/ 2147483647 w 94"/>
              <a:gd name="T3" fmla="*/ 2147483647 h 442"/>
              <a:gd name="T4" fmla="*/ 2147483647 w 94"/>
              <a:gd name="T5" fmla="*/ 2147483647 h 442"/>
              <a:gd name="T6" fmla="*/ 0 60000 65536"/>
              <a:gd name="T7" fmla="*/ 0 60000 65536"/>
              <a:gd name="T8" fmla="*/ 0 60000 65536"/>
              <a:gd name="T9" fmla="*/ 0 w 94"/>
              <a:gd name="T10" fmla="*/ 0 h 442"/>
              <a:gd name="T11" fmla="*/ 94 w 94"/>
              <a:gd name="T12" fmla="*/ 442 h 442"/>
            </a:gdLst>
            <a:ahLst/>
            <a:cxnLst>
              <a:cxn ang="T6">
                <a:pos x="T0" y="T1"/>
              </a:cxn>
              <a:cxn ang="T7">
                <a:pos x="T2" y="T3"/>
              </a:cxn>
              <a:cxn ang="T8">
                <a:pos x="T4" y="T5"/>
              </a:cxn>
            </a:cxnLst>
            <a:rect l="T9" t="T10" r="T11" b="T12"/>
            <a:pathLst>
              <a:path w="94" h="442">
                <a:moveTo>
                  <a:pt x="0" y="0"/>
                </a:moveTo>
                <a:lnTo>
                  <a:pt x="20" y="120"/>
                </a:lnTo>
                <a:lnTo>
                  <a:pt x="94" y="442"/>
                </a:lnTo>
              </a:path>
            </a:pathLst>
          </a:custGeom>
          <a:noFill/>
          <a:ln w="9525">
            <a:solidFill>
              <a:srgbClr val="FF0000"/>
            </a:solidFill>
            <a:round/>
            <a:headEnd/>
            <a:tailEnd/>
          </a:ln>
        </p:spPr>
        <p:txBody>
          <a:bodyPr/>
          <a:lstStyle/>
          <a:p>
            <a:endParaRPr lang="en-US"/>
          </a:p>
        </p:txBody>
      </p:sp>
      <p:sp>
        <p:nvSpPr>
          <p:cNvPr id="165923" name="Freeform 35"/>
          <p:cNvSpPr>
            <a:spLocks/>
          </p:cNvSpPr>
          <p:nvPr/>
        </p:nvSpPr>
        <p:spPr bwMode="auto">
          <a:xfrm>
            <a:off x="4946650" y="2565400"/>
            <a:ext cx="4189413" cy="936625"/>
          </a:xfrm>
          <a:custGeom>
            <a:avLst/>
            <a:gdLst>
              <a:gd name="T0" fmla="*/ 0 w 2639"/>
              <a:gd name="T1" fmla="*/ 2147483647 h 590"/>
              <a:gd name="T2" fmla="*/ 2147483647 w 2639"/>
              <a:gd name="T3" fmla="*/ 2147483647 h 590"/>
              <a:gd name="T4" fmla="*/ 2147483647 w 2639"/>
              <a:gd name="T5" fmla="*/ 2147483647 h 590"/>
              <a:gd name="T6" fmla="*/ 2147483647 w 2639"/>
              <a:gd name="T7" fmla="*/ 0 h 590"/>
              <a:gd name="T8" fmla="*/ 0 60000 65536"/>
              <a:gd name="T9" fmla="*/ 0 60000 65536"/>
              <a:gd name="T10" fmla="*/ 0 60000 65536"/>
              <a:gd name="T11" fmla="*/ 0 60000 65536"/>
              <a:gd name="T12" fmla="*/ 0 w 2639"/>
              <a:gd name="T13" fmla="*/ 0 h 590"/>
              <a:gd name="T14" fmla="*/ 2639 w 2639"/>
              <a:gd name="T15" fmla="*/ 590 h 590"/>
            </a:gdLst>
            <a:ahLst/>
            <a:cxnLst>
              <a:cxn ang="T8">
                <a:pos x="T0" y="T1"/>
              </a:cxn>
              <a:cxn ang="T9">
                <a:pos x="T2" y="T3"/>
              </a:cxn>
              <a:cxn ang="T10">
                <a:pos x="T4" y="T5"/>
              </a:cxn>
              <a:cxn ang="T11">
                <a:pos x="T6" y="T7"/>
              </a:cxn>
            </a:cxnLst>
            <a:rect l="T12" t="T13" r="T14" b="T15"/>
            <a:pathLst>
              <a:path w="2639" h="590">
                <a:moveTo>
                  <a:pt x="0" y="590"/>
                </a:moveTo>
                <a:lnTo>
                  <a:pt x="736" y="382"/>
                </a:lnTo>
                <a:lnTo>
                  <a:pt x="1848" y="235"/>
                </a:lnTo>
                <a:lnTo>
                  <a:pt x="2639" y="0"/>
                </a:lnTo>
              </a:path>
            </a:pathLst>
          </a:custGeom>
          <a:noFill/>
          <a:ln w="38100" cmpd="sng">
            <a:solidFill>
              <a:schemeClr val="accent2"/>
            </a:solidFill>
            <a:round/>
            <a:headEnd type="none" w="med" len="med"/>
            <a:tailEnd type="triangle" w="med" len="med"/>
          </a:ln>
        </p:spPr>
        <p:txBody>
          <a:bodyPr/>
          <a:lstStyle/>
          <a:p>
            <a:endParaRPr lang="en-US"/>
          </a:p>
        </p:txBody>
      </p:sp>
      <p:sp>
        <p:nvSpPr>
          <p:cNvPr id="165924" name="Text Box 36"/>
          <p:cNvSpPr txBox="1">
            <a:spLocks noChangeArrowheads="1"/>
          </p:cNvSpPr>
          <p:nvPr/>
        </p:nvSpPr>
        <p:spPr bwMode="auto">
          <a:xfrm>
            <a:off x="5353050" y="3771900"/>
            <a:ext cx="3298825" cy="1552575"/>
          </a:xfrm>
          <a:prstGeom prst="rect">
            <a:avLst/>
          </a:prstGeom>
          <a:noFill/>
          <a:ln w="9525">
            <a:noFill/>
            <a:miter lim="800000"/>
            <a:headEnd/>
            <a:tailEnd/>
          </a:ln>
        </p:spPr>
        <p:txBody>
          <a:bodyPr>
            <a:spAutoFit/>
          </a:bodyPr>
          <a:lstStyle/>
          <a:p>
            <a:pPr algn="ctr"/>
            <a:r>
              <a:rPr lang="en-US" altLang="en-US">
                <a:solidFill>
                  <a:schemeClr val="hlink"/>
                </a:solidFill>
              </a:rPr>
              <a:t>A sound pulse entering and leaving a pocket of cold air (blue).</a:t>
            </a:r>
          </a:p>
        </p:txBody>
      </p:sp>
      <p:sp>
        <p:nvSpPr>
          <p:cNvPr id="165925" name="Oval 37"/>
          <p:cNvSpPr>
            <a:spLocks noChangeArrowheads="1"/>
          </p:cNvSpPr>
          <p:nvPr/>
        </p:nvSpPr>
        <p:spPr bwMode="auto">
          <a:xfrm>
            <a:off x="1338263" y="3262313"/>
            <a:ext cx="312737" cy="312737"/>
          </a:xfrm>
          <a:prstGeom prst="ellipse">
            <a:avLst/>
          </a:prstGeom>
          <a:noFill/>
          <a:ln w="38100">
            <a:solidFill>
              <a:schemeClr val="accent2"/>
            </a:solidFill>
            <a:round/>
            <a:headEnd/>
            <a:tailEnd/>
          </a:ln>
        </p:spPr>
        <p:txBody>
          <a:bodyPr wrap="none" anchor="ctr"/>
          <a:lstStyle/>
          <a:p>
            <a:endParaRPr lang="en-US" altLang="en-US"/>
          </a:p>
        </p:txBody>
      </p:sp>
      <p:sp>
        <p:nvSpPr>
          <p:cNvPr id="165926" name="Oval 38"/>
          <p:cNvSpPr>
            <a:spLocks noChangeArrowheads="1"/>
          </p:cNvSpPr>
          <p:nvPr/>
        </p:nvSpPr>
        <p:spPr bwMode="auto">
          <a:xfrm>
            <a:off x="1339850" y="4052888"/>
            <a:ext cx="312738" cy="312737"/>
          </a:xfrm>
          <a:prstGeom prst="ellipse">
            <a:avLst/>
          </a:prstGeom>
          <a:noFill/>
          <a:ln w="38100">
            <a:solidFill>
              <a:schemeClr val="accent2"/>
            </a:solidFill>
            <a:round/>
            <a:headEnd/>
            <a:tailEnd/>
          </a:ln>
        </p:spPr>
        <p:txBody>
          <a:bodyPr wrap="none" anchor="ctr"/>
          <a:lstStyle/>
          <a:p>
            <a:endParaRPr lang="en-US" altLang="en-US"/>
          </a:p>
        </p:txBody>
      </p:sp>
      <p:sp>
        <p:nvSpPr>
          <p:cNvPr id="165927" name="Oval 39"/>
          <p:cNvSpPr>
            <a:spLocks noChangeArrowheads="1"/>
          </p:cNvSpPr>
          <p:nvPr/>
        </p:nvSpPr>
        <p:spPr bwMode="auto">
          <a:xfrm>
            <a:off x="722313" y="4843463"/>
            <a:ext cx="312737" cy="312737"/>
          </a:xfrm>
          <a:prstGeom prst="ellipse">
            <a:avLst/>
          </a:prstGeom>
          <a:noFill/>
          <a:ln w="38100">
            <a:solidFill>
              <a:schemeClr val="accent2"/>
            </a:solidFill>
            <a:round/>
            <a:headEnd/>
            <a:tailEnd/>
          </a:ln>
        </p:spPr>
        <p:txBody>
          <a:bodyPr wrap="none" anchor="ctr"/>
          <a:lstStyle/>
          <a:p>
            <a:endParaRPr lang="en-US" altLang="en-US"/>
          </a:p>
        </p:txBody>
      </p:sp>
      <p:sp>
        <p:nvSpPr>
          <p:cNvPr id="165928" name="Oval 40"/>
          <p:cNvSpPr>
            <a:spLocks noChangeArrowheads="1"/>
          </p:cNvSpPr>
          <p:nvPr/>
        </p:nvSpPr>
        <p:spPr bwMode="auto">
          <a:xfrm>
            <a:off x="700088" y="5659438"/>
            <a:ext cx="312737" cy="312737"/>
          </a:xfrm>
          <a:prstGeom prst="ellipse">
            <a:avLst/>
          </a:prstGeom>
          <a:noFill/>
          <a:ln w="38100">
            <a:solidFill>
              <a:schemeClr val="accent2"/>
            </a:solidFill>
            <a:round/>
            <a:headEnd/>
            <a:tailEnd/>
          </a:ln>
        </p:spPr>
        <p:txBody>
          <a:bodyPr wrap="none" anchor="ctr"/>
          <a:lstStyle/>
          <a:p>
            <a:endParaRPr lang="en-US" altLang="en-US"/>
          </a:p>
        </p:txBody>
      </p:sp>
      <p:sp>
        <p:nvSpPr>
          <p:cNvPr id="165929" name="Oval 41"/>
          <p:cNvSpPr>
            <a:spLocks noChangeArrowheads="1"/>
          </p:cNvSpPr>
          <p:nvPr/>
        </p:nvSpPr>
        <p:spPr bwMode="auto">
          <a:xfrm>
            <a:off x="712788" y="6107113"/>
            <a:ext cx="312737" cy="312737"/>
          </a:xfrm>
          <a:prstGeom prst="ellipse">
            <a:avLst/>
          </a:prstGeom>
          <a:noFill/>
          <a:ln w="38100">
            <a:solidFill>
              <a:schemeClr val="accent2"/>
            </a:solidFill>
            <a:round/>
            <a:headEnd/>
            <a:tailEnd/>
          </a:ln>
        </p:spPr>
        <p:txBody>
          <a:bodyPr wrap="none" anchor="ctr"/>
          <a:lstStyle/>
          <a:p>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5893"/>
                                        </p:tgtEl>
                                        <p:attrNameLst>
                                          <p:attrName>style.visibility</p:attrName>
                                        </p:attrNameLst>
                                      </p:cBhvr>
                                      <p:to>
                                        <p:strVal val="visible"/>
                                      </p:to>
                                    </p:set>
                                    <p:animEffect transition="in" filter="wipe(down)">
                                      <p:cBhvr>
                                        <p:cTn id="7" dur="500"/>
                                        <p:tgtEl>
                                          <p:spTgt spid="165893"/>
                                        </p:tgtEl>
                                      </p:cBhvr>
                                    </p:animEffect>
                                  </p:childTnLst>
                                  <p:subTnLst>
                                    <p:audio>
                                      <p:cMediaNode>
                                        <p:cTn display="0" masterRel="sameClick">
                                          <p:stCondLst>
                                            <p:cond evt="begin" delay="0">
                                              <p:tn val="5"/>
                                            </p:cond>
                                          </p:stCondLst>
                                          <p:endCondLst>
                                            <p:cond evt="onStopAudio" delay="0">
                                              <p:tgtEl>
                                                <p:sldTgt/>
                                              </p:tgtEl>
                                            </p:cond>
                                          </p:endCondLst>
                                        </p:cTn>
                                        <p:tgtEl>
                                          <p:sndTgt r:embed="rId4" name="voltag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5924"/>
                                        </p:tgtEl>
                                        <p:attrNameLst>
                                          <p:attrName>style.visibility</p:attrName>
                                        </p:attrNameLst>
                                      </p:cBhvr>
                                      <p:to>
                                        <p:strVal val="visible"/>
                                      </p:to>
                                    </p:set>
                                    <p:anim calcmode="lin" valueType="num">
                                      <p:cBhvr additive="base">
                                        <p:cTn id="12" dur="500" fill="hold"/>
                                        <p:tgtEl>
                                          <p:spTgt spid="165924"/>
                                        </p:tgtEl>
                                        <p:attrNameLst>
                                          <p:attrName>ppt_x</p:attrName>
                                        </p:attrNameLst>
                                      </p:cBhvr>
                                      <p:tavLst>
                                        <p:tav tm="0">
                                          <p:val>
                                            <p:strVal val="#ppt_x"/>
                                          </p:val>
                                        </p:tav>
                                        <p:tav tm="100000">
                                          <p:val>
                                            <p:strVal val="#ppt_x"/>
                                          </p:val>
                                        </p:tav>
                                      </p:tavLst>
                                    </p:anim>
                                    <p:anim calcmode="lin" valueType="num">
                                      <p:cBhvr additive="base">
                                        <p:cTn id="13" dur="500" fill="hold"/>
                                        <p:tgtEl>
                                          <p:spTgt spid="16592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5" name="suction.wav"/>
                                        </p:tgtEl>
                                      </p:cMediaNode>
                                    </p:audio>
                                  </p:subTnLst>
                                </p:cTn>
                              </p:par>
                            </p:childTnLst>
                          </p:cTn>
                        </p:par>
                        <p:par>
                          <p:cTn id="14" fill="hold" nodeType="afterGroup">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65899"/>
                                        </p:tgtEl>
                                        <p:attrNameLst>
                                          <p:attrName>style.visibility</p:attrName>
                                        </p:attrNameLst>
                                      </p:cBhvr>
                                      <p:to>
                                        <p:strVal val="visible"/>
                                      </p:to>
                                    </p:set>
                                    <p:animEffect transition="in" filter="fade">
                                      <p:cBhvr>
                                        <p:cTn id="17" dur="500"/>
                                        <p:tgtEl>
                                          <p:spTgt spid="165899"/>
                                        </p:tgtEl>
                                      </p:cBhvr>
                                    </p:animEffect>
                                  </p:childTnLst>
                                  <p:subTnLst>
                                    <p:audio>
                                      <p:cMediaNode>
                                        <p:cTn display="0" masterRel="sameClick">
                                          <p:stCondLst>
                                            <p:cond evt="begin" delay="0">
                                              <p:tn val="15"/>
                                            </p:cond>
                                          </p:stCondLst>
                                          <p:endCondLst>
                                            <p:cond evt="onStopAudio" delay="0">
                                              <p:tgtEl>
                                                <p:sldTgt/>
                                              </p:tgtEl>
                                            </p:cond>
                                          </p:endCondLst>
                                        </p:cTn>
                                        <p:tgtEl>
                                          <p:sndTgt r:embed="rId6" name="click.wav"/>
                                        </p:tgtEl>
                                      </p:cMediaNode>
                                    </p:audio>
                                  </p:subTnLst>
                                </p:cTn>
                              </p:par>
                            </p:childTnLst>
                          </p:cTn>
                        </p:par>
                        <p:par>
                          <p:cTn id="18" fill="hold" nodeType="afterGroup">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65900"/>
                                        </p:tgtEl>
                                        <p:attrNameLst>
                                          <p:attrName>style.visibility</p:attrName>
                                        </p:attrNameLst>
                                      </p:cBhvr>
                                      <p:to>
                                        <p:strVal val="visible"/>
                                      </p:to>
                                    </p:set>
                                    <p:animEffect transition="in" filter="fade">
                                      <p:cBhvr>
                                        <p:cTn id="21" dur="500"/>
                                        <p:tgtEl>
                                          <p:spTgt spid="165900"/>
                                        </p:tgtEl>
                                      </p:cBhvr>
                                    </p:animEffect>
                                  </p:childTnLst>
                                  <p:subTnLst>
                                    <p:audio>
                                      <p:cMediaNode>
                                        <p:cTn display="0" masterRel="sameClick">
                                          <p:stCondLst>
                                            <p:cond evt="begin" delay="0">
                                              <p:tn val="19"/>
                                            </p:cond>
                                          </p:stCondLst>
                                          <p:endCondLst>
                                            <p:cond evt="onStopAudio" delay="0">
                                              <p:tgtEl>
                                                <p:sldTgt/>
                                              </p:tgtEl>
                                            </p:cond>
                                          </p:endCondLst>
                                        </p:cTn>
                                        <p:tgtEl>
                                          <p:sndTgt r:embed="rId6" name="click.wav"/>
                                        </p:tgtEl>
                                      </p:cMediaNode>
                                    </p:audio>
                                  </p:subTnLst>
                                </p:cTn>
                              </p:par>
                            </p:childTnLst>
                          </p:cTn>
                        </p:par>
                        <p:par>
                          <p:cTn id="22" fill="hold" nodeType="afterGroup">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65901"/>
                                        </p:tgtEl>
                                        <p:attrNameLst>
                                          <p:attrName>style.visibility</p:attrName>
                                        </p:attrNameLst>
                                      </p:cBhvr>
                                      <p:to>
                                        <p:strVal val="visible"/>
                                      </p:to>
                                    </p:set>
                                    <p:animEffect transition="in" filter="fade">
                                      <p:cBhvr>
                                        <p:cTn id="25" dur="500"/>
                                        <p:tgtEl>
                                          <p:spTgt spid="165901"/>
                                        </p:tgtEl>
                                      </p:cBhvr>
                                    </p:animEffect>
                                  </p:childTnLst>
                                  <p:subTnLst>
                                    <p:audio>
                                      <p:cMediaNode>
                                        <p:cTn display="0" masterRel="sameClick">
                                          <p:stCondLst>
                                            <p:cond evt="begin" delay="0">
                                              <p:tn val="23"/>
                                            </p:cond>
                                          </p:stCondLst>
                                          <p:endCondLst>
                                            <p:cond evt="onStopAudio" delay="0">
                                              <p:tgtEl>
                                                <p:sldTgt/>
                                              </p:tgtEl>
                                            </p:cond>
                                          </p:endCondLst>
                                        </p:cTn>
                                        <p:tgtEl>
                                          <p:sndTgt r:embed="rId6" name="click.wav"/>
                                        </p:tgtEl>
                                      </p:cMediaNode>
                                    </p:audio>
                                  </p:subTnLst>
                                </p:cTn>
                              </p:par>
                            </p:childTnLst>
                          </p:cTn>
                        </p:par>
                        <p:par>
                          <p:cTn id="26" fill="hold" nodeType="afterGroup">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65902"/>
                                        </p:tgtEl>
                                        <p:attrNameLst>
                                          <p:attrName>style.visibility</p:attrName>
                                        </p:attrNameLst>
                                      </p:cBhvr>
                                      <p:to>
                                        <p:strVal val="visible"/>
                                      </p:to>
                                    </p:set>
                                    <p:animEffect transition="in" filter="fade">
                                      <p:cBhvr>
                                        <p:cTn id="29" dur="500"/>
                                        <p:tgtEl>
                                          <p:spTgt spid="165902"/>
                                        </p:tgtEl>
                                      </p:cBhvr>
                                    </p:animEffect>
                                  </p:childTnLst>
                                  <p:subTnLst>
                                    <p:audio>
                                      <p:cMediaNode>
                                        <p:cTn display="0" masterRel="sameClick">
                                          <p:stCondLst>
                                            <p:cond evt="begin" delay="0">
                                              <p:tn val="27"/>
                                            </p:cond>
                                          </p:stCondLst>
                                          <p:endCondLst>
                                            <p:cond evt="onStopAudio" delay="0">
                                              <p:tgtEl>
                                                <p:sldTgt/>
                                              </p:tgtEl>
                                            </p:cond>
                                          </p:endCondLst>
                                        </p:cTn>
                                        <p:tgtEl>
                                          <p:sndTgt r:embed="rId6" name="click.wav"/>
                                        </p:tgtEl>
                                      </p:cMediaNode>
                                    </p:audio>
                                  </p:subTnLst>
                                </p:cTn>
                              </p:par>
                            </p:childTnLst>
                          </p:cTn>
                        </p:par>
                        <p:par>
                          <p:cTn id="30" fill="hold" nodeType="afterGroup">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165903"/>
                                        </p:tgtEl>
                                        <p:attrNameLst>
                                          <p:attrName>style.visibility</p:attrName>
                                        </p:attrNameLst>
                                      </p:cBhvr>
                                      <p:to>
                                        <p:strVal val="visible"/>
                                      </p:to>
                                    </p:set>
                                    <p:animEffect transition="in" filter="fade">
                                      <p:cBhvr>
                                        <p:cTn id="33" dur="500"/>
                                        <p:tgtEl>
                                          <p:spTgt spid="165903"/>
                                        </p:tgtEl>
                                      </p:cBhvr>
                                    </p:animEffect>
                                  </p:childTnLst>
                                  <p:subTnLst>
                                    <p:audio>
                                      <p:cMediaNode>
                                        <p:cTn display="0" masterRel="sameClick">
                                          <p:stCondLst>
                                            <p:cond evt="begin" delay="0">
                                              <p:tn val="31"/>
                                            </p:cond>
                                          </p:stCondLst>
                                          <p:endCondLst>
                                            <p:cond evt="onStopAudio" delay="0">
                                              <p:tgtEl>
                                                <p:sldTgt/>
                                              </p:tgtEl>
                                            </p:cond>
                                          </p:endCondLst>
                                        </p:cTn>
                                        <p:tgtEl>
                                          <p:sndTgt r:embed="rId6" name="click.wav"/>
                                        </p:tgtEl>
                                      </p:cMediaNode>
                                    </p:audio>
                                  </p:subTnLst>
                                </p:cTn>
                              </p:par>
                            </p:childTnLst>
                          </p:cTn>
                        </p:par>
                        <p:par>
                          <p:cTn id="34" fill="hold" nodeType="afterGroup">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65905"/>
                                        </p:tgtEl>
                                        <p:attrNameLst>
                                          <p:attrName>style.visibility</p:attrName>
                                        </p:attrNameLst>
                                      </p:cBhvr>
                                      <p:to>
                                        <p:strVal val="visible"/>
                                      </p:to>
                                    </p:set>
                                    <p:animEffect transition="in" filter="fade">
                                      <p:cBhvr>
                                        <p:cTn id="37" dur="500"/>
                                        <p:tgtEl>
                                          <p:spTgt spid="165905"/>
                                        </p:tgtEl>
                                      </p:cBhvr>
                                    </p:animEffect>
                                  </p:childTnLst>
                                  <p:subTnLst>
                                    <p:audio>
                                      <p:cMediaNode>
                                        <p:cTn display="0" masterRel="sameClick">
                                          <p:stCondLst>
                                            <p:cond evt="begin" delay="0">
                                              <p:tn val="35"/>
                                            </p:cond>
                                          </p:stCondLst>
                                          <p:endCondLst>
                                            <p:cond evt="onStopAudio" delay="0">
                                              <p:tgtEl>
                                                <p:sldTgt/>
                                              </p:tgtEl>
                                            </p:cond>
                                          </p:endCondLst>
                                        </p:cTn>
                                        <p:tgtEl>
                                          <p:sndTgt r:embed="rId6" name="click.wav"/>
                                        </p:tgtEl>
                                      </p:cMediaNode>
                                    </p:audio>
                                  </p:subTnLst>
                                </p:cTn>
                              </p:par>
                            </p:childTnLst>
                          </p:cTn>
                        </p:par>
                        <p:par>
                          <p:cTn id="38" fill="hold" nodeType="afterGroup">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165904"/>
                                        </p:tgtEl>
                                        <p:attrNameLst>
                                          <p:attrName>style.visibility</p:attrName>
                                        </p:attrNameLst>
                                      </p:cBhvr>
                                      <p:to>
                                        <p:strVal val="visible"/>
                                      </p:to>
                                    </p:set>
                                    <p:animEffect transition="in" filter="fade">
                                      <p:cBhvr>
                                        <p:cTn id="41" dur="500"/>
                                        <p:tgtEl>
                                          <p:spTgt spid="165904"/>
                                        </p:tgtEl>
                                      </p:cBhvr>
                                    </p:animEffect>
                                  </p:childTnLst>
                                  <p:subTnLst>
                                    <p:audio>
                                      <p:cMediaNode>
                                        <p:cTn display="0" masterRel="sameClick">
                                          <p:stCondLst>
                                            <p:cond evt="begin" delay="0">
                                              <p:tn val="39"/>
                                            </p:cond>
                                          </p:stCondLst>
                                          <p:endCondLst>
                                            <p:cond evt="onStopAudio" delay="0">
                                              <p:tgtEl>
                                                <p:sldTgt/>
                                              </p:tgtEl>
                                            </p:cond>
                                          </p:endCondLst>
                                        </p:cTn>
                                        <p:tgtEl>
                                          <p:sndTgt r:embed="rId6" name="click.wav"/>
                                        </p:tgtEl>
                                      </p:cMediaNode>
                                    </p:audio>
                                  </p:subTnLst>
                                </p:cTn>
                              </p:par>
                            </p:childTnLst>
                          </p:cTn>
                        </p:par>
                        <p:par>
                          <p:cTn id="42" fill="hold" nodeType="afterGroup">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5906"/>
                                        </p:tgtEl>
                                        <p:attrNameLst>
                                          <p:attrName>style.visibility</p:attrName>
                                        </p:attrNameLst>
                                      </p:cBhvr>
                                      <p:to>
                                        <p:strVal val="visible"/>
                                      </p:to>
                                    </p:set>
                                    <p:animEffect transition="in" filter="fade">
                                      <p:cBhvr>
                                        <p:cTn id="45" dur="500"/>
                                        <p:tgtEl>
                                          <p:spTgt spid="165906"/>
                                        </p:tgtEl>
                                      </p:cBhvr>
                                    </p:animEffect>
                                  </p:childTnLst>
                                  <p:subTnLst>
                                    <p:audio>
                                      <p:cMediaNode>
                                        <p:cTn display="0" masterRel="sameClick">
                                          <p:stCondLst>
                                            <p:cond evt="begin" delay="0">
                                              <p:tn val="43"/>
                                            </p:cond>
                                          </p:stCondLst>
                                          <p:endCondLst>
                                            <p:cond evt="onStopAudio" delay="0">
                                              <p:tgtEl>
                                                <p:sldTgt/>
                                              </p:tgtEl>
                                            </p:cond>
                                          </p:endCondLst>
                                        </p:cTn>
                                        <p:tgtEl>
                                          <p:sndTgt r:embed="rId6" name="click.wav"/>
                                        </p:tgtEl>
                                      </p:cMediaNode>
                                    </p:audio>
                                  </p:subTnLst>
                                </p:cTn>
                              </p:par>
                            </p:childTnLst>
                          </p:cTn>
                        </p:par>
                        <p:par>
                          <p:cTn id="46" fill="hold" nodeType="afterGroup">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165907"/>
                                        </p:tgtEl>
                                        <p:attrNameLst>
                                          <p:attrName>style.visibility</p:attrName>
                                        </p:attrNameLst>
                                      </p:cBhvr>
                                      <p:to>
                                        <p:strVal val="visible"/>
                                      </p:to>
                                    </p:set>
                                    <p:animEffect transition="in" filter="fade">
                                      <p:cBhvr>
                                        <p:cTn id="49" dur="500"/>
                                        <p:tgtEl>
                                          <p:spTgt spid="165907"/>
                                        </p:tgtEl>
                                      </p:cBhvr>
                                    </p:animEffect>
                                  </p:childTnLst>
                                  <p:subTnLst>
                                    <p:audio>
                                      <p:cMediaNode>
                                        <p:cTn display="0" masterRel="sameClick">
                                          <p:stCondLst>
                                            <p:cond evt="begin" delay="0">
                                              <p:tn val="47"/>
                                            </p:cond>
                                          </p:stCondLst>
                                          <p:endCondLst>
                                            <p:cond evt="onStopAudio" delay="0">
                                              <p:tgtEl>
                                                <p:sldTgt/>
                                              </p:tgtEl>
                                            </p:cond>
                                          </p:endCondLst>
                                        </p:cTn>
                                        <p:tgtEl>
                                          <p:sndTgt r:embed="rId6" name="click.wav"/>
                                        </p:tgtEl>
                                      </p:cMediaNode>
                                    </p:audio>
                                  </p:subTnLst>
                                </p:cTn>
                              </p:par>
                            </p:childTnLst>
                          </p:cTn>
                        </p:par>
                        <p:par>
                          <p:cTn id="50" fill="hold" nodeType="afterGroup">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165908"/>
                                        </p:tgtEl>
                                        <p:attrNameLst>
                                          <p:attrName>style.visibility</p:attrName>
                                        </p:attrNameLst>
                                      </p:cBhvr>
                                      <p:to>
                                        <p:strVal val="visible"/>
                                      </p:to>
                                    </p:set>
                                    <p:animEffect transition="in" filter="fade">
                                      <p:cBhvr>
                                        <p:cTn id="53" dur="500"/>
                                        <p:tgtEl>
                                          <p:spTgt spid="165908"/>
                                        </p:tgtEl>
                                      </p:cBhvr>
                                    </p:animEffect>
                                  </p:childTnLst>
                                  <p:subTnLst>
                                    <p:audio>
                                      <p:cMediaNode>
                                        <p:cTn display="0" masterRel="sameClick">
                                          <p:stCondLst>
                                            <p:cond evt="begin" delay="0">
                                              <p:tn val="51"/>
                                            </p:cond>
                                          </p:stCondLst>
                                          <p:endCondLst>
                                            <p:cond evt="onStopAudio" delay="0">
                                              <p:tgtEl>
                                                <p:sldTgt/>
                                              </p:tgtEl>
                                            </p:cond>
                                          </p:endCondLst>
                                        </p:cTn>
                                        <p:tgtEl>
                                          <p:sndTgt r:embed="rId6" name="click.wav"/>
                                        </p:tgtEl>
                                      </p:cMediaNode>
                                    </p:audio>
                                  </p:subTnLst>
                                </p:cTn>
                              </p:par>
                            </p:childTnLst>
                          </p:cTn>
                        </p:par>
                        <p:par>
                          <p:cTn id="54" fill="hold" nodeType="afterGroup">
                            <p:stCondLst>
                              <p:cond delay="5500"/>
                            </p:stCondLst>
                            <p:childTnLst>
                              <p:par>
                                <p:cTn id="55" presetID="10" presetClass="entr" presetSubtype="0" fill="hold" grpId="0" nodeType="afterEffect">
                                  <p:stCondLst>
                                    <p:cond delay="0"/>
                                  </p:stCondLst>
                                  <p:childTnLst>
                                    <p:set>
                                      <p:cBhvr>
                                        <p:cTn id="56" dur="1" fill="hold">
                                          <p:stCondLst>
                                            <p:cond delay="0"/>
                                          </p:stCondLst>
                                        </p:cTn>
                                        <p:tgtEl>
                                          <p:spTgt spid="165909"/>
                                        </p:tgtEl>
                                        <p:attrNameLst>
                                          <p:attrName>style.visibility</p:attrName>
                                        </p:attrNameLst>
                                      </p:cBhvr>
                                      <p:to>
                                        <p:strVal val="visible"/>
                                      </p:to>
                                    </p:set>
                                    <p:animEffect transition="in" filter="fade">
                                      <p:cBhvr>
                                        <p:cTn id="57" dur="500"/>
                                        <p:tgtEl>
                                          <p:spTgt spid="165909"/>
                                        </p:tgtEl>
                                      </p:cBhvr>
                                    </p:animEffect>
                                  </p:childTnLst>
                                  <p:subTnLst>
                                    <p:audio>
                                      <p:cMediaNode>
                                        <p:cTn display="0" masterRel="sameClick">
                                          <p:stCondLst>
                                            <p:cond evt="begin" delay="0">
                                              <p:tn val="55"/>
                                            </p:cond>
                                          </p:stCondLst>
                                          <p:endCondLst>
                                            <p:cond evt="onStopAudio" delay="0">
                                              <p:tgtEl>
                                                <p:sldTgt/>
                                              </p:tgtEl>
                                            </p:cond>
                                          </p:endCondLst>
                                        </p:cTn>
                                        <p:tgtEl>
                                          <p:sndTgt r:embed="rId6" name="click.wav"/>
                                        </p:tgtEl>
                                      </p:cMediaNode>
                                    </p:audio>
                                  </p:subTnLst>
                                </p:cTn>
                              </p:par>
                            </p:childTnLst>
                          </p:cTn>
                        </p:par>
                        <p:par>
                          <p:cTn id="58" fill="hold" nodeType="afterGroup">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65910"/>
                                        </p:tgtEl>
                                        <p:attrNameLst>
                                          <p:attrName>style.visibility</p:attrName>
                                        </p:attrNameLst>
                                      </p:cBhvr>
                                      <p:to>
                                        <p:strVal val="visible"/>
                                      </p:to>
                                    </p:set>
                                    <p:animEffect transition="in" filter="fade">
                                      <p:cBhvr>
                                        <p:cTn id="61" dur="500"/>
                                        <p:tgtEl>
                                          <p:spTgt spid="165910"/>
                                        </p:tgtEl>
                                      </p:cBhvr>
                                    </p:animEffect>
                                  </p:childTnLst>
                                  <p:subTnLst>
                                    <p:audio>
                                      <p:cMediaNode>
                                        <p:cTn display="0" masterRel="sameClick">
                                          <p:stCondLst>
                                            <p:cond evt="begin" delay="0">
                                              <p:tn val="59"/>
                                            </p:cond>
                                          </p:stCondLst>
                                          <p:endCondLst>
                                            <p:cond evt="onStopAudio" delay="0">
                                              <p:tgtEl>
                                                <p:sldTgt/>
                                              </p:tgtEl>
                                            </p:cond>
                                          </p:endCondLst>
                                        </p:cTn>
                                        <p:tgtEl>
                                          <p:sndTgt r:embed="rId6" name="click.wav"/>
                                        </p:tgtEl>
                                      </p:cMediaNode>
                                    </p:audio>
                                  </p:subTnLst>
                                </p:cTn>
                              </p:par>
                            </p:childTnLst>
                          </p:cTn>
                        </p:par>
                        <p:par>
                          <p:cTn id="62" fill="hold" nodeType="afterGroup">
                            <p:stCondLst>
                              <p:cond delay="6500"/>
                            </p:stCondLst>
                            <p:childTnLst>
                              <p:par>
                                <p:cTn id="63" presetID="10" presetClass="entr" presetSubtype="0" fill="hold" grpId="0" nodeType="afterEffect">
                                  <p:stCondLst>
                                    <p:cond delay="0"/>
                                  </p:stCondLst>
                                  <p:childTnLst>
                                    <p:set>
                                      <p:cBhvr>
                                        <p:cTn id="64" dur="1" fill="hold">
                                          <p:stCondLst>
                                            <p:cond delay="0"/>
                                          </p:stCondLst>
                                        </p:cTn>
                                        <p:tgtEl>
                                          <p:spTgt spid="165911"/>
                                        </p:tgtEl>
                                        <p:attrNameLst>
                                          <p:attrName>style.visibility</p:attrName>
                                        </p:attrNameLst>
                                      </p:cBhvr>
                                      <p:to>
                                        <p:strVal val="visible"/>
                                      </p:to>
                                    </p:set>
                                    <p:animEffect transition="in" filter="fade">
                                      <p:cBhvr>
                                        <p:cTn id="65" dur="500"/>
                                        <p:tgtEl>
                                          <p:spTgt spid="165911"/>
                                        </p:tgtEl>
                                      </p:cBhvr>
                                    </p:animEffect>
                                  </p:childTnLst>
                                  <p:subTnLst>
                                    <p:audio>
                                      <p:cMediaNode>
                                        <p:cTn display="0" masterRel="sameClick">
                                          <p:stCondLst>
                                            <p:cond evt="begin" delay="0">
                                              <p:tn val="63"/>
                                            </p:cond>
                                          </p:stCondLst>
                                          <p:endCondLst>
                                            <p:cond evt="onStopAudio" delay="0">
                                              <p:tgtEl>
                                                <p:sldTgt/>
                                              </p:tgtEl>
                                            </p:cond>
                                          </p:endCondLst>
                                        </p:cTn>
                                        <p:tgtEl>
                                          <p:sndTgt r:embed="rId6" name="click.wav"/>
                                        </p:tgtEl>
                                      </p:cMediaNode>
                                    </p:audio>
                                  </p:subTnLst>
                                </p:cTn>
                              </p:par>
                            </p:childTnLst>
                          </p:cTn>
                        </p:par>
                        <p:par>
                          <p:cTn id="66" fill="hold" nodeType="afterGroup">
                            <p:stCondLst>
                              <p:cond delay="7000"/>
                            </p:stCondLst>
                            <p:childTnLst>
                              <p:par>
                                <p:cTn id="67" presetID="10" presetClass="entr" presetSubtype="0" fill="hold" grpId="0" nodeType="afterEffect">
                                  <p:stCondLst>
                                    <p:cond delay="0"/>
                                  </p:stCondLst>
                                  <p:childTnLst>
                                    <p:set>
                                      <p:cBhvr>
                                        <p:cTn id="68" dur="1" fill="hold">
                                          <p:stCondLst>
                                            <p:cond delay="0"/>
                                          </p:stCondLst>
                                        </p:cTn>
                                        <p:tgtEl>
                                          <p:spTgt spid="165912"/>
                                        </p:tgtEl>
                                        <p:attrNameLst>
                                          <p:attrName>style.visibility</p:attrName>
                                        </p:attrNameLst>
                                      </p:cBhvr>
                                      <p:to>
                                        <p:strVal val="visible"/>
                                      </p:to>
                                    </p:set>
                                    <p:animEffect transition="in" filter="fade">
                                      <p:cBhvr>
                                        <p:cTn id="69" dur="500"/>
                                        <p:tgtEl>
                                          <p:spTgt spid="165912"/>
                                        </p:tgtEl>
                                      </p:cBhvr>
                                    </p:animEffect>
                                  </p:childTnLst>
                                  <p:subTnLst>
                                    <p:audio>
                                      <p:cMediaNode>
                                        <p:cTn display="0" masterRel="sameClick">
                                          <p:stCondLst>
                                            <p:cond evt="begin" delay="0">
                                              <p:tn val="67"/>
                                            </p:cond>
                                          </p:stCondLst>
                                          <p:endCondLst>
                                            <p:cond evt="onStopAudio" delay="0">
                                              <p:tgtEl>
                                                <p:sldTgt/>
                                              </p:tgtEl>
                                            </p:cond>
                                          </p:endCondLst>
                                        </p:cTn>
                                        <p:tgtEl>
                                          <p:sndTgt r:embed="rId6" name="click.wav"/>
                                        </p:tgtEl>
                                      </p:cMediaNode>
                                    </p:audio>
                                  </p:subTnLst>
                                </p:cTn>
                              </p:par>
                            </p:childTnLst>
                          </p:cTn>
                        </p:par>
                        <p:par>
                          <p:cTn id="70" fill="hold" nodeType="afterGroup">
                            <p:stCondLst>
                              <p:cond delay="7500"/>
                            </p:stCondLst>
                            <p:childTnLst>
                              <p:par>
                                <p:cTn id="71" presetID="10" presetClass="entr" presetSubtype="0" fill="hold" grpId="0" nodeType="afterEffect">
                                  <p:stCondLst>
                                    <p:cond delay="0"/>
                                  </p:stCondLst>
                                  <p:childTnLst>
                                    <p:set>
                                      <p:cBhvr>
                                        <p:cTn id="72" dur="1" fill="hold">
                                          <p:stCondLst>
                                            <p:cond delay="0"/>
                                          </p:stCondLst>
                                        </p:cTn>
                                        <p:tgtEl>
                                          <p:spTgt spid="165913"/>
                                        </p:tgtEl>
                                        <p:attrNameLst>
                                          <p:attrName>style.visibility</p:attrName>
                                        </p:attrNameLst>
                                      </p:cBhvr>
                                      <p:to>
                                        <p:strVal val="visible"/>
                                      </p:to>
                                    </p:set>
                                    <p:animEffect transition="in" filter="fade">
                                      <p:cBhvr>
                                        <p:cTn id="73" dur="500"/>
                                        <p:tgtEl>
                                          <p:spTgt spid="165913"/>
                                        </p:tgtEl>
                                      </p:cBhvr>
                                    </p:animEffect>
                                  </p:childTnLst>
                                  <p:subTnLst>
                                    <p:audio>
                                      <p:cMediaNode>
                                        <p:cTn display="0" masterRel="sameClick">
                                          <p:stCondLst>
                                            <p:cond evt="begin" delay="0">
                                              <p:tn val="71"/>
                                            </p:cond>
                                          </p:stCondLst>
                                          <p:endCondLst>
                                            <p:cond evt="onStopAudio" delay="0">
                                              <p:tgtEl>
                                                <p:sldTgt/>
                                              </p:tgtEl>
                                            </p:cond>
                                          </p:endCondLst>
                                        </p:cTn>
                                        <p:tgtEl>
                                          <p:sndTgt r:embed="rId6" name="click.wav"/>
                                        </p:tgtEl>
                                      </p:cMediaNode>
                                    </p:audio>
                                  </p:subTnLst>
                                </p:cTn>
                              </p:par>
                            </p:childTnLst>
                          </p:cTn>
                        </p:par>
                        <p:par>
                          <p:cTn id="74" fill="hold" nodeType="afterGroup">
                            <p:stCondLst>
                              <p:cond delay="8000"/>
                            </p:stCondLst>
                            <p:childTnLst>
                              <p:par>
                                <p:cTn id="75" presetID="10" presetClass="entr" presetSubtype="0" fill="hold" grpId="0" nodeType="afterEffect">
                                  <p:stCondLst>
                                    <p:cond delay="0"/>
                                  </p:stCondLst>
                                  <p:childTnLst>
                                    <p:set>
                                      <p:cBhvr>
                                        <p:cTn id="76" dur="1" fill="hold">
                                          <p:stCondLst>
                                            <p:cond delay="0"/>
                                          </p:stCondLst>
                                        </p:cTn>
                                        <p:tgtEl>
                                          <p:spTgt spid="165914"/>
                                        </p:tgtEl>
                                        <p:attrNameLst>
                                          <p:attrName>style.visibility</p:attrName>
                                        </p:attrNameLst>
                                      </p:cBhvr>
                                      <p:to>
                                        <p:strVal val="visible"/>
                                      </p:to>
                                    </p:set>
                                    <p:animEffect transition="in" filter="fade">
                                      <p:cBhvr>
                                        <p:cTn id="77" dur="500"/>
                                        <p:tgtEl>
                                          <p:spTgt spid="165914"/>
                                        </p:tgtEl>
                                      </p:cBhvr>
                                    </p:animEffect>
                                  </p:childTnLst>
                                  <p:subTnLst>
                                    <p:audio>
                                      <p:cMediaNode>
                                        <p:cTn display="0" masterRel="sameClick">
                                          <p:stCondLst>
                                            <p:cond evt="begin" delay="0">
                                              <p:tn val="75"/>
                                            </p:cond>
                                          </p:stCondLst>
                                          <p:endCondLst>
                                            <p:cond evt="onStopAudio" delay="0">
                                              <p:tgtEl>
                                                <p:sldTgt/>
                                              </p:tgtEl>
                                            </p:cond>
                                          </p:endCondLst>
                                        </p:cTn>
                                        <p:tgtEl>
                                          <p:sndTgt r:embed="rId6" name="click.wav"/>
                                        </p:tgtEl>
                                      </p:cMediaNode>
                                    </p:audio>
                                  </p:subTnLst>
                                </p:cTn>
                              </p:par>
                            </p:childTnLst>
                          </p:cTn>
                        </p:par>
                        <p:par>
                          <p:cTn id="78" fill="hold" nodeType="afterGroup">
                            <p:stCondLst>
                              <p:cond delay="8500"/>
                            </p:stCondLst>
                            <p:childTnLst>
                              <p:par>
                                <p:cTn id="79" presetID="10" presetClass="entr" presetSubtype="0" fill="hold" grpId="0" nodeType="afterEffect">
                                  <p:stCondLst>
                                    <p:cond delay="0"/>
                                  </p:stCondLst>
                                  <p:childTnLst>
                                    <p:set>
                                      <p:cBhvr>
                                        <p:cTn id="80" dur="1" fill="hold">
                                          <p:stCondLst>
                                            <p:cond delay="0"/>
                                          </p:stCondLst>
                                        </p:cTn>
                                        <p:tgtEl>
                                          <p:spTgt spid="165915"/>
                                        </p:tgtEl>
                                        <p:attrNameLst>
                                          <p:attrName>style.visibility</p:attrName>
                                        </p:attrNameLst>
                                      </p:cBhvr>
                                      <p:to>
                                        <p:strVal val="visible"/>
                                      </p:to>
                                    </p:set>
                                    <p:animEffect transition="in" filter="fade">
                                      <p:cBhvr>
                                        <p:cTn id="81" dur="500"/>
                                        <p:tgtEl>
                                          <p:spTgt spid="165915"/>
                                        </p:tgtEl>
                                      </p:cBhvr>
                                    </p:animEffect>
                                  </p:childTnLst>
                                  <p:subTnLst>
                                    <p:audio>
                                      <p:cMediaNode>
                                        <p:cTn display="0" masterRel="sameClick">
                                          <p:stCondLst>
                                            <p:cond evt="begin" delay="0">
                                              <p:tn val="79"/>
                                            </p:cond>
                                          </p:stCondLst>
                                          <p:endCondLst>
                                            <p:cond evt="onStopAudio" delay="0">
                                              <p:tgtEl>
                                                <p:sldTgt/>
                                              </p:tgtEl>
                                            </p:cond>
                                          </p:endCondLst>
                                        </p:cTn>
                                        <p:tgtEl>
                                          <p:sndTgt r:embed="rId6" name="click.wav"/>
                                        </p:tgtEl>
                                      </p:cMediaNode>
                                    </p:audio>
                                  </p:subTnLst>
                                </p:cTn>
                              </p:par>
                            </p:childTnLst>
                          </p:cTn>
                        </p:par>
                        <p:par>
                          <p:cTn id="82" fill="hold" nodeType="afterGroup">
                            <p:stCondLst>
                              <p:cond delay="9000"/>
                            </p:stCondLst>
                            <p:childTnLst>
                              <p:par>
                                <p:cTn id="83" presetID="10" presetClass="entr" presetSubtype="0" fill="hold" grpId="0" nodeType="afterEffect">
                                  <p:stCondLst>
                                    <p:cond delay="0"/>
                                  </p:stCondLst>
                                  <p:childTnLst>
                                    <p:set>
                                      <p:cBhvr>
                                        <p:cTn id="84" dur="1" fill="hold">
                                          <p:stCondLst>
                                            <p:cond delay="0"/>
                                          </p:stCondLst>
                                        </p:cTn>
                                        <p:tgtEl>
                                          <p:spTgt spid="165916"/>
                                        </p:tgtEl>
                                        <p:attrNameLst>
                                          <p:attrName>style.visibility</p:attrName>
                                        </p:attrNameLst>
                                      </p:cBhvr>
                                      <p:to>
                                        <p:strVal val="visible"/>
                                      </p:to>
                                    </p:set>
                                    <p:animEffect transition="in" filter="fade">
                                      <p:cBhvr>
                                        <p:cTn id="85" dur="500"/>
                                        <p:tgtEl>
                                          <p:spTgt spid="165916"/>
                                        </p:tgtEl>
                                      </p:cBhvr>
                                    </p:animEffect>
                                  </p:childTnLst>
                                  <p:subTnLst>
                                    <p:audio>
                                      <p:cMediaNode>
                                        <p:cTn display="0" masterRel="sameClick">
                                          <p:stCondLst>
                                            <p:cond evt="begin" delay="0">
                                              <p:tn val="83"/>
                                            </p:cond>
                                          </p:stCondLst>
                                          <p:endCondLst>
                                            <p:cond evt="onStopAudio" delay="0">
                                              <p:tgtEl>
                                                <p:sldTgt/>
                                              </p:tgtEl>
                                            </p:cond>
                                          </p:endCondLst>
                                        </p:cTn>
                                        <p:tgtEl>
                                          <p:sndTgt r:embed="rId6" name="click.wav"/>
                                        </p:tgtEl>
                                      </p:cMediaNode>
                                    </p:audio>
                                  </p:subTnLst>
                                </p:cTn>
                              </p:par>
                            </p:childTnLst>
                          </p:cTn>
                        </p:par>
                        <p:par>
                          <p:cTn id="86" fill="hold" nodeType="afterGroup">
                            <p:stCondLst>
                              <p:cond delay="9500"/>
                            </p:stCondLst>
                            <p:childTnLst>
                              <p:par>
                                <p:cTn id="87" presetID="10" presetClass="entr" presetSubtype="0" fill="hold" grpId="0" nodeType="afterEffect">
                                  <p:stCondLst>
                                    <p:cond delay="0"/>
                                  </p:stCondLst>
                                  <p:childTnLst>
                                    <p:set>
                                      <p:cBhvr>
                                        <p:cTn id="88" dur="1" fill="hold">
                                          <p:stCondLst>
                                            <p:cond delay="0"/>
                                          </p:stCondLst>
                                        </p:cTn>
                                        <p:tgtEl>
                                          <p:spTgt spid="165917"/>
                                        </p:tgtEl>
                                        <p:attrNameLst>
                                          <p:attrName>style.visibility</p:attrName>
                                        </p:attrNameLst>
                                      </p:cBhvr>
                                      <p:to>
                                        <p:strVal val="visible"/>
                                      </p:to>
                                    </p:set>
                                    <p:animEffect transition="in" filter="fade">
                                      <p:cBhvr>
                                        <p:cTn id="89" dur="500"/>
                                        <p:tgtEl>
                                          <p:spTgt spid="165917"/>
                                        </p:tgtEl>
                                      </p:cBhvr>
                                    </p:animEffect>
                                  </p:childTnLst>
                                  <p:subTnLst>
                                    <p:audio>
                                      <p:cMediaNode>
                                        <p:cTn display="0" masterRel="sameClick">
                                          <p:stCondLst>
                                            <p:cond evt="begin" delay="0">
                                              <p:tn val="87"/>
                                            </p:cond>
                                          </p:stCondLst>
                                          <p:endCondLst>
                                            <p:cond evt="onStopAudio" delay="0">
                                              <p:tgtEl>
                                                <p:sldTgt/>
                                              </p:tgtEl>
                                            </p:cond>
                                          </p:endCondLst>
                                        </p:cTn>
                                        <p:tgtEl>
                                          <p:sndTgt r:embed="rId6" name="click.wav"/>
                                        </p:tgtEl>
                                      </p:cMediaNode>
                                    </p:audio>
                                  </p:subTnLst>
                                </p:cTn>
                              </p:par>
                            </p:childTnLst>
                          </p:cTn>
                        </p:par>
                        <p:par>
                          <p:cTn id="90" fill="hold" nodeType="afterGroup">
                            <p:stCondLst>
                              <p:cond delay="10000"/>
                            </p:stCondLst>
                            <p:childTnLst>
                              <p:par>
                                <p:cTn id="91" presetID="10" presetClass="entr" presetSubtype="0" fill="hold" grpId="0" nodeType="afterEffect">
                                  <p:stCondLst>
                                    <p:cond delay="0"/>
                                  </p:stCondLst>
                                  <p:childTnLst>
                                    <p:set>
                                      <p:cBhvr>
                                        <p:cTn id="92" dur="1" fill="hold">
                                          <p:stCondLst>
                                            <p:cond delay="0"/>
                                          </p:stCondLst>
                                        </p:cTn>
                                        <p:tgtEl>
                                          <p:spTgt spid="165918"/>
                                        </p:tgtEl>
                                        <p:attrNameLst>
                                          <p:attrName>style.visibility</p:attrName>
                                        </p:attrNameLst>
                                      </p:cBhvr>
                                      <p:to>
                                        <p:strVal val="visible"/>
                                      </p:to>
                                    </p:set>
                                    <p:animEffect transition="in" filter="fade">
                                      <p:cBhvr>
                                        <p:cTn id="93" dur="500"/>
                                        <p:tgtEl>
                                          <p:spTgt spid="165918"/>
                                        </p:tgtEl>
                                      </p:cBhvr>
                                    </p:animEffect>
                                  </p:childTnLst>
                                  <p:subTnLst>
                                    <p:audio>
                                      <p:cMediaNode>
                                        <p:cTn display="0" masterRel="sameClick">
                                          <p:stCondLst>
                                            <p:cond evt="begin" delay="0">
                                              <p:tn val="91"/>
                                            </p:cond>
                                          </p:stCondLst>
                                          <p:endCondLst>
                                            <p:cond evt="onStopAudio" delay="0">
                                              <p:tgtEl>
                                                <p:sldTgt/>
                                              </p:tgtEl>
                                            </p:cond>
                                          </p:endCondLst>
                                        </p:cTn>
                                        <p:tgtEl>
                                          <p:sndTgt r:embed="rId6" name="click.wav"/>
                                        </p:tgtEl>
                                      </p:cMediaNode>
                                    </p:audio>
                                  </p:subTnLst>
                                </p:cTn>
                              </p:par>
                            </p:childTnLst>
                          </p:cTn>
                        </p:par>
                        <p:par>
                          <p:cTn id="94" fill="hold" nodeType="afterGroup">
                            <p:stCondLst>
                              <p:cond delay="10500"/>
                            </p:stCondLst>
                            <p:childTnLst>
                              <p:par>
                                <p:cTn id="95" presetID="10" presetClass="entr" presetSubtype="0" fill="hold" grpId="0" nodeType="afterEffect">
                                  <p:stCondLst>
                                    <p:cond delay="0"/>
                                  </p:stCondLst>
                                  <p:childTnLst>
                                    <p:set>
                                      <p:cBhvr>
                                        <p:cTn id="96" dur="1" fill="hold">
                                          <p:stCondLst>
                                            <p:cond delay="0"/>
                                          </p:stCondLst>
                                        </p:cTn>
                                        <p:tgtEl>
                                          <p:spTgt spid="165919"/>
                                        </p:tgtEl>
                                        <p:attrNameLst>
                                          <p:attrName>style.visibility</p:attrName>
                                        </p:attrNameLst>
                                      </p:cBhvr>
                                      <p:to>
                                        <p:strVal val="visible"/>
                                      </p:to>
                                    </p:set>
                                    <p:animEffect transition="in" filter="fade">
                                      <p:cBhvr>
                                        <p:cTn id="97" dur="500"/>
                                        <p:tgtEl>
                                          <p:spTgt spid="165919"/>
                                        </p:tgtEl>
                                      </p:cBhvr>
                                    </p:animEffect>
                                  </p:childTnLst>
                                  <p:subTnLst>
                                    <p:audio>
                                      <p:cMediaNode>
                                        <p:cTn display="0" masterRel="sameClick">
                                          <p:stCondLst>
                                            <p:cond evt="begin" delay="0">
                                              <p:tn val="95"/>
                                            </p:cond>
                                          </p:stCondLst>
                                          <p:endCondLst>
                                            <p:cond evt="onStopAudio" delay="0">
                                              <p:tgtEl>
                                                <p:sldTgt/>
                                              </p:tgtEl>
                                            </p:cond>
                                          </p:endCondLst>
                                        </p:cTn>
                                        <p:tgtEl>
                                          <p:sndTgt r:embed="rId6" name="click.wav"/>
                                        </p:tgtEl>
                                      </p:cMediaNode>
                                    </p:audio>
                                  </p:subTnLst>
                                </p:cTn>
                              </p:par>
                            </p:childTnLst>
                          </p:cTn>
                        </p:par>
                        <p:par>
                          <p:cTn id="98" fill="hold" nodeType="afterGroup">
                            <p:stCondLst>
                              <p:cond delay="11000"/>
                            </p:stCondLst>
                            <p:childTnLst>
                              <p:par>
                                <p:cTn id="99" presetID="10" presetClass="entr" presetSubtype="0" fill="hold" grpId="0" nodeType="afterEffect">
                                  <p:stCondLst>
                                    <p:cond delay="0"/>
                                  </p:stCondLst>
                                  <p:childTnLst>
                                    <p:set>
                                      <p:cBhvr>
                                        <p:cTn id="100" dur="1" fill="hold">
                                          <p:stCondLst>
                                            <p:cond delay="0"/>
                                          </p:stCondLst>
                                        </p:cTn>
                                        <p:tgtEl>
                                          <p:spTgt spid="165920"/>
                                        </p:tgtEl>
                                        <p:attrNameLst>
                                          <p:attrName>style.visibility</p:attrName>
                                        </p:attrNameLst>
                                      </p:cBhvr>
                                      <p:to>
                                        <p:strVal val="visible"/>
                                      </p:to>
                                    </p:set>
                                    <p:animEffect transition="in" filter="fade">
                                      <p:cBhvr>
                                        <p:cTn id="101" dur="500"/>
                                        <p:tgtEl>
                                          <p:spTgt spid="165920"/>
                                        </p:tgtEl>
                                      </p:cBhvr>
                                    </p:animEffect>
                                  </p:childTnLst>
                                  <p:subTnLst>
                                    <p:audio>
                                      <p:cMediaNode>
                                        <p:cTn display="0" masterRel="sameClick">
                                          <p:stCondLst>
                                            <p:cond evt="begin" delay="0">
                                              <p:tn val="99"/>
                                            </p:cond>
                                          </p:stCondLst>
                                          <p:endCondLst>
                                            <p:cond evt="onStopAudio" delay="0">
                                              <p:tgtEl>
                                                <p:sldTgt/>
                                              </p:tgtEl>
                                            </p:cond>
                                          </p:endCondLst>
                                        </p:cTn>
                                        <p:tgtEl>
                                          <p:sndTgt r:embed="rId6" name="click.wav"/>
                                        </p:tgtEl>
                                      </p:cMediaNode>
                                    </p:audio>
                                  </p:subTnLst>
                                </p:cTn>
                              </p:par>
                            </p:childTnLst>
                          </p:cTn>
                        </p:par>
                        <p:par>
                          <p:cTn id="102" fill="hold" nodeType="afterGroup">
                            <p:stCondLst>
                              <p:cond delay="11500"/>
                            </p:stCondLst>
                            <p:childTnLst>
                              <p:par>
                                <p:cTn id="103" presetID="10" presetClass="entr" presetSubtype="0" fill="hold" grpId="0" nodeType="afterEffect">
                                  <p:stCondLst>
                                    <p:cond delay="0"/>
                                  </p:stCondLst>
                                  <p:childTnLst>
                                    <p:set>
                                      <p:cBhvr>
                                        <p:cTn id="104" dur="1" fill="hold">
                                          <p:stCondLst>
                                            <p:cond delay="0"/>
                                          </p:stCondLst>
                                        </p:cTn>
                                        <p:tgtEl>
                                          <p:spTgt spid="165921"/>
                                        </p:tgtEl>
                                        <p:attrNameLst>
                                          <p:attrName>style.visibility</p:attrName>
                                        </p:attrNameLst>
                                      </p:cBhvr>
                                      <p:to>
                                        <p:strVal val="visible"/>
                                      </p:to>
                                    </p:set>
                                    <p:animEffect transition="in" filter="fade">
                                      <p:cBhvr>
                                        <p:cTn id="105" dur="500"/>
                                        <p:tgtEl>
                                          <p:spTgt spid="165921"/>
                                        </p:tgtEl>
                                      </p:cBhvr>
                                    </p:animEffect>
                                  </p:childTnLst>
                                  <p:subTnLst>
                                    <p:audio>
                                      <p:cMediaNode>
                                        <p:cTn display="0" masterRel="sameClick">
                                          <p:stCondLst>
                                            <p:cond evt="begin" delay="0">
                                              <p:tn val="103"/>
                                            </p:cond>
                                          </p:stCondLst>
                                          <p:endCondLst>
                                            <p:cond evt="onStopAudio" delay="0">
                                              <p:tgtEl>
                                                <p:sldTgt/>
                                              </p:tgtEl>
                                            </p:cond>
                                          </p:endCondLst>
                                        </p:cTn>
                                        <p:tgtEl>
                                          <p:sndTgt r:embed="rId6" name="click.wav"/>
                                        </p:tgtEl>
                                      </p:cMediaNode>
                                    </p:audio>
                                  </p:subTnLst>
                                </p:cTn>
                              </p:par>
                            </p:childTnLst>
                          </p:cTn>
                        </p:par>
                        <p:par>
                          <p:cTn id="106" fill="hold" nodeType="afterGroup">
                            <p:stCondLst>
                              <p:cond delay="12000"/>
                            </p:stCondLst>
                            <p:childTnLst>
                              <p:par>
                                <p:cTn id="107" presetID="10" presetClass="entr" presetSubtype="0" fill="hold" grpId="0" nodeType="afterEffect">
                                  <p:stCondLst>
                                    <p:cond delay="0"/>
                                  </p:stCondLst>
                                  <p:childTnLst>
                                    <p:set>
                                      <p:cBhvr>
                                        <p:cTn id="108" dur="1" fill="hold">
                                          <p:stCondLst>
                                            <p:cond delay="0"/>
                                          </p:stCondLst>
                                        </p:cTn>
                                        <p:tgtEl>
                                          <p:spTgt spid="165922"/>
                                        </p:tgtEl>
                                        <p:attrNameLst>
                                          <p:attrName>style.visibility</p:attrName>
                                        </p:attrNameLst>
                                      </p:cBhvr>
                                      <p:to>
                                        <p:strVal val="visible"/>
                                      </p:to>
                                    </p:set>
                                    <p:animEffect transition="in" filter="fade">
                                      <p:cBhvr>
                                        <p:cTn id="109" dur="500"/>
                                        <p:tgtEl>
                                          <p:spTgt spid="165922"/>
                                        </p:tgtEl>
                                      </p:cBhvr>
                                    </p:animEffect>
                                  </p:childTnLst>
                                  <p:subTnLst>
                                    <p:audio>
                                      <p:cMediaNode>
                                        <p:cTn display="0" masterRel="sameClick">
                                          <p:stCondLst>
                                            <p:cond evt="begin" delay="0">
                                              <p:tn val="107"/>
                                            </p:cond>
                                          </p:stCondLst>
                                          <p:endCondLst>
                                            <p:cond evt="onStopAudio" delay="0">
                                              <p:tgtEl>
                                                <p:sldTgt/>
                                              </p:tgtEl>
                                            </p:cond>
                                          </p:endCondLst>
                                        </p:cTn>
                                        <p:tgtEl>
                                          <p:sndTgt r:embed="rId6" name="click.wav"/>
                                        </p:tgtEl>
                                      </p:cMediaNode>
                                    </p:audio>
                                  </p:subTnLst>
                                </p:cTn>
                              </p:par>
                            </p:childTnLst>
                          </p:cTn>
                        </p:par>
                        <p:par>
                          <p:cTn id="110" fill="hold" nodeType="afterGroup">
                            <p:stCondLst>
                              <p:cond delay="12500"/>
                            </p:stCondLst>
                            <p:childTnLst>
                              <p:par>
                                <p:cTn id="111" presetID="10" presetClass="entr" presetSubtype="0" fill="hold" grpId="0" nodeType="afterEffect">
                                  <p:stCondLst>
                                    <p:cond delay="0"/>
                                  </p:stCondLst>
                                  <p:childTnLst>
                                    <p:set>
                                      <p:cBhvr>
                                        <p:cTn id="112" dur="1" fill="hold">
                                          <p:stCondLst>
                                            <p:cond delay="0"/>
                                          </p:stCondLst>
                                        </p:cTn>
                                        <p:tgtEl>
                                          <p:spTgt spid="165894"/>
                                        </p:tgtEl>
                                        <p:attrNameLst>
                                          <p:attrName>style.visibility</p:attrName>
                                        </p:attrNameLst>
                                      </p:cBhvr>
                                      <p:to>
                                        <p:strVal val="visible"/>
                                      </p:to>
                                    </p:set>
                                    <p:animEffect transition="in" filter="fade">
                                      <p:cBhvr>
                                        <p:cTn id="113" dur="500"/>
                                        <p:tgtEl>
                                          <p:spTgt spid="165894"/>
                                        </p:tgtEl>
                                      </p:cBhvr>
                                    </p:animEffect>
                                  </p:childTnLst>
                                  <p:subTnLst>
                                    <p:audio>
                                      <p:cMediaNode>
                                        <p:cTn display="0" masterRel="sameClick">
                                          <p:stCondLst>
                                            <p:cond evt="begin" delay="0">
                                              <p:tn val="111"/>
                                            </p:cond>
                                          </p:stCondLst>
                                          <p:endCondLst>
                                            <p:cond evt="onStopAudio" delay="0">
                                              <p:tgtEl>
                                                <p:sldTgt/>
                                              </p:tgtEl>
                                            </p:cond>
                                          </p:endCondLst>
                                        </p:cTn>
                                        <p:tgtEl>
                                          <p:sndTgt r:embed="rId6" name="click.wav"/>
                                        </p:tgtEl>
                                      </p:cMediaNode>
                                    </p:audio>
                                  </p:subTnLst>
                                </p:cTn>
                              </p:par>
                            </p:childTnLst>
                          </p:cTn>
                        </p:par>
                        <p:par>
                          <p:cTn id="114" fill="hold" nodeType="afterGroup">
                            <p:stCondLst>
                              <p:cond delay="13000"/>
                            </p:stCondLst>
                            <p:childTnLst>
                              <p:par>
                                <p:cTn id="115" presetID="10" presetClass="entr" presetSubtype="0" fill="hold" grpId="0" nodeType="afterEffect">
                                  <p:stCondLst>
                                    <p:cond delay="0"/>
                                  </p:stCondLst>
                                  <p:childTnLst>
                                    <p:set>
                                      <p:cBhvr>
                                        <p:cTn id="116" dur="1" fill="hold">
                                          <p:stCondLst>
                                            <p:cond delay="0"/>
                                          </p:stCondLst>
                                        </p:cTn>
                                        <p:tgtEl>
                                          <p:spTgt spid="165895"/>
                                        </p:tgtEl>
                                        <p:attrNameLst>
                                          <p:attrName>style.visibility</p:attrName>
                                        </p:attrNameLst>
                                      </p:cBhvr>
                                      <p:to>
                                        <p:strVal val="visible"/>
                                      </p:to>
                                    </p:set>
                                    <p:animEffect transition="in" filter="fade">
                                      <p:cBhvr>
                                        <p:cTn id="117" dur="500"/>
                                        <p:tgtEl>
                                          <p:spTgt spid="165895"/>
                                        </p:tgtEl>
                                      </p:cBhvr>
                                    </p:animEffect>
                                  </p:childTnLst>
                                  <p:subTnLst>
                                    <p:audio>
                                      <p:cMediaNode>
                                        <p:cTn display="0" masterRel="sameClick">
                                          <p:stCondLst>
                                            <p:cond evt="begin" delay="0">
                                              <p:tn val="115"/>
                                            </p:cond>
                                          </p:stCondLst>
                                          <p:endCondLst>
                                            <p:cond evt="onStopAudio" delay="0">
                                              <p:tgtEl>
                                                <p:sldTgt/>
                                              </p:tgtEl>
                                            </p:cond>
                                          </p:endCondLst>
                                        </p:cTn>
                                        <p:tgtEl>
                                          <p:sndTgt r:embed="rId6" name="click.wav"/>
                                        </p:tgtEl>
                                      </p:cMediaNode>
                                    </p:audio>
                                  </p:subTnLst>
                                </p:cTn>
                              </p:par>
                            </p:childTnLst>
                          </p:cTn>
                        </p:par>
                        <p:par>
                          <p:cTn id="118" fill="hold" nodeType="afterGroup">
                            <p:stCondLst>
                              <p:cond delay="13500"/>
                            </p:stCondLst>
                            <p:childTnLst>
                              <p:par>
                                <p:cTn id="119" presetID="10" presetClass="entr" presetSubtype="0" fill="hold" grpId="0" nodeType="afterEffect">
                                  <p:stCondLst>
                                    <p:cond delay="0"/>
                                  </p:stCondLst>
                                  <p:childTnLst>
                                    <p:set>
                                      <p:cBhvr>
                                        <p:cTn id="120" dur="1" fill="hold">
                                          <p:stCondLst>
                                            <p:cond delay="0"/>
                                          </p:stCondLst>
                                        </p:cTn>
                                        <p:tgtEl>
                                          <p:spTgt spid="165896"/>
                                        </p:tgtEl>
                                        <p:attrNameLst>
                                          <p:attrName>style.visibility</p:attrName>
                                        </p:attrNameLst>
                                      </p:cBhvr>
                                      <p:to>
                                        <p:strVal val="visible"/>
                                      </p:to>
                                    </p:set>
                                    <p:animEffect transition="in" filter="fade">
                                      <p:cBhvr>
                                        <p:cTn id="121" dur="500"/>
                                        <p:tgtEl>
                                          <p:spTgt spid="165896"/>
                                        </p:tgtEl>
                                      </p:cBhvr>
                                    </p:animEffect>
                                  </p:childTnLst>
                                  <p:subTnLst>
                                    <p:audio>
                                      <p:cMediaNode>
                                        <p:cTn display="0" masterRel="sameClick">
                                          <p:stCondLst>
                                            <p:cond evt="begin" delay="0">
                                              <p:tn val="119"/>
                                            </p:cond>
                                          </p:stCondLst>
                                          <p:endCondLst>
                                            <p:cond evt="onStopAudio" delay="0">
                                              <p:tgtEl>
                                                <p:sldTgt/>
                                              </p:tgtEl>
                                            </p:cond>
                                          </p:endCondLst>
                                        </p:cTn>
                                        <p:tgtEl>
                                          <p:sndTgt r:embed="rId6" name="click.wav"/>
                                        </p:tgtEl>
                                      </p:cMediaNode>
                                    </p:audio>
                                  </p:subTnLst>
                                </p:cTn>
                              </p:par>
                            </p:childTnLst>
                          </p:cTn>
                        </p:par>
                        <p:par>
                          <p:cTn id="122" fill="hold" nodeType="afterGroup">
                            <p:stCondLst>
                              <p:cond delay="14000"/>
                            </p:stCondLst>
                            <p:childTnLst>
                              <p:par>
                                <p:cTn id="123" presetID="10" presetClass="entr" presetSubtype="0" fill="hold" grpId="0" nodeType="afterEffect">
                                  <p:stCondLst>
                                    <p:cond delay="0"/>
                                  </p:stCondLst>
                                  <p:childTnLst>
                                    <p:set>
                                      <p:cBhvr>
                                        <p:cTn id="124" dur="1" fill="hold">
                                          <p:stCondLst>
                                            <p:cond delay="0"/>
                                          </p:stCondLst>
                                        </p:cTn>
                                        <p:tgtEl>
                                          <p:spTgt spid="165897"/>
                                        </p:tgtEl>
                                        <p:attrNameLst>
                                          <p:attrName>style.visibility</p:attrName>
                                        </p:attrNameLst>
                                      </p:cBhvr>
                                      <p:to>
                                        <p:strVal val="visible"/>
                                      </p:to>
                                    </p:set>
                                    <p:animEffect transition="in" filter="fade">
                                      <p:cBhvr>
                                        <p:cTn id="125" dur="500"/>
                                        <p:tgtEl>
                                          <p:spTgt spid="165897"/>
                                        </p:tgtEl>
                                      </p:cBhvr>
                                    </p:animEffect>
                                  </p:childTnLst>
                                  <p:subTnLst>
                                    <p:audio>
                                      <p:cMediaNode>
                                        <p:cTn display="0" masterRel="sameClick">
                                          <p:stCondLst>
                                            <p:cond evt="begin" delay="0">
                                              <p:tn val="123"/>
                                            </p:cond>
                                          </p:stCondLst>
                                          <p:endCondLst>
                                            <p:cond evt="onStopAudio" delay="0">
                                              <p:tgtEl>
                                                <p:sldTgt/>
                                              </p:tgtEl>
                                            </p:cond>
                                          </p:endCondLst>
                                        </p:cTn>
                                        <p:tgtEl>
                                          <p:sndTgt r:embed="rId6" name="click.wav"/>
                                        </p:tgtEl>
                                      </p:cMediaNode>
                                    </p:audio>
                                  </p:subTnLst>
                                </p:cTn>
                              </p:par>
                            </p:childTnLst>
                          </p:cTn>
                        </p:par>
                        <p:par>
                          <p:cTn id="126" fill="hold" nodeType="afterGroup">
                            <p:stCondLst>
                              <p:cond delay="14500"/>
                            </p:stCondLst>
                            <p:childTnLst>
                              <p:par>
                                <p:cTn id="127" presetID="10" presetClass="entr" presetSubtype="0" fill="hold" grpId="0" nodeType="afterEffect">
                                  <p:stCondLst>
                                    <p:cond delay="0"/>
                                  </p:stCondLst>
                                  <p:childTnLst>
                                    <p:set>
                                      <p:cBhvr>
                                        <p:cTn id="128" dur="1" fill="hold">
                                          <p:stCondLst>
                                            <p:cond delay="0"/>
                                          </p:stCondLst>
                                        </p:cTn>
                                        <p:tgtEl>
                                          <p:spTgt spid="165898"/>
                                        </p:tgtEl>
                                        <p:attrNameLst>
                                          <p:attrName>style.visibility</p:attrName>
                                        </p:attrNameLst>
                                      </p:cBhvr>
                                      <p:to>
                                        <p:strVal val="visible"/>
                                      </p:to>
                                    </p:set>
                                    <p:animEffect transition="in" filter="fade">
                                      <p:cBhvr>
                                        <p:cTn id="129" dur="500"/>
                                        <p:tgtEl>
                                          <p:spTgt spid="165898"/>
                                        </p:tgtEl>
                                      </p:cBhvr>
                                    </p:animEffect>
                                  </p:childTnLst>
                                  <p:subTnLst>
                                    <p:audio>
                                      <p:cMediaNode>
                                        <p:cTn display="0" masterRel="sameClick">
                                          <p:stCondLst>
                                            <p:cond evt="begin" delay="0">
                                              <p:tn val="127"/>
                                            </p:cond>
                                          </p:stCondLst>
                                          <p:endCondLst>
                                            <p:cond evt="onStopAudio" delay="0">
                                              <p:tgtEl>
                                                <p:sldTgt/>
                                              </p:tgtEl>
                                            </p:cond>
                                          </p:endCondLst>
                                        </p:cTn>
                                        <p:tgtEl>
                                          <p:sndTgt r:embed="rId6" name="click.wav"/>
                                        </p:tgtEl>
                                      </p:cMediaNode>
                                    </p:audio>
                                  </p:subTnLst>
                                </p:cTn>
                              </p:par>
                            </p:childTnLst>
                          </p:cTn>
                        </p:par>
                      </p:childTnLst>
                    </p:cTn>
                  </p:par>
                  <p:par>
                    <p:cTn id="130" fill="hold" nodeType="clickPar">
                      <p:stCondLst>
                        <p:cond delay="indefinite"/>
                      </p:stCondLst>
                      <p:childTnLst>
                        <p:par>
                          <p:cTn id="131" fill="hold" nodeType="withGroup">
                            <p:stCondLst>
                              <p:cond delay="0"/>
                            </p:stCondLst>
                            <p:childTnLst>
                              <p:par>
                                <p:cTn id="132" presetID="22" presetClass="entr" presetSubtype="8" fill="hold" grpId="0" nodeType="clickEffect">
                                  <p:stCondLst>
                                    <p:cond delay="0"/>
                                  </p:stCondLst>
                                  <p:childTnLst>
                                    <p:set>
                                      <p:cBhvr>
                                        <p:cTn id="133" dur="1" fill="hold">
                                          <p:stCondLst>
                                            <p:cond delay="0"/>
                                          </p:stCondLst>
                                        </p:cTn>
                                        <p:tgtEl>
                                          <p:spTgt spid="165923"/>
                                        </p:tgtEl>
                                        <p:attrNameLst>
                                          <p:attrName>style.visibility</p:attrName>
                                        </p:attrNameLst>
                                      </p:cBhvr>
                                      <p:to>
                                        <p:strVal val="visible"/>
                                      </p:to>
                                    </p:set>
                                    <p:animEffect transition="in" filter="wipe(left)">
                                      <p:cBhvr>
                                        <p:cTn id="134" dur="2000"/>
                                        <p:tgtEl>
                                          <p:spTgt spid="165923"/>
                                        </p:tgtEl>
                                      </p:cBhvr>
                                    </p:animEffect>
                                  </p:childTnLst>
                                  <p:subTnLst>
                                    <p:audio>
                                      <p:cMediaNode>
                                        <p:cTn display="0" masterRel="sameClick">
                                          <p:stCondLst>
                                            <p:cond evt="begin" delay="0">
                                              <p:tn val="132"/>
                                            </p:cond>
                                          </p:stCondLst>
                                          <p:endCondLst>
                                            <p:cond evt="onStopAudio" delay="0">
                                              <p:tgtEl>
                                                <p:sldTgt/>
                                              </p:tgtEl>
                                            </p:cond>
                                          </p:endCondLst>
                                        </p:cTn>
                                        <p:tgtEl>
                                          <p:sndTgt r:embed="rId7" name="AustinPowers-FatBastardFart.wav"/>
                                        </p:tgtEl>
                                      </p:cMediaNode>
                                    </p:audio>
                                  </p:sub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ntr" presetSubtype="4" fill="hold" nodeType="clickEffect">
                                  <p:stCondLst>
                                    <p:cond delay="0"/>
                                  </p:stCondLst>
                                  <p:childTnLst>
                                    <p:set>
                                      <p:cBhvr>
                                        <p:cTn id="138" dur="1" fill="hold">
                                          <p:stCondLst>
                                            <p:cond delay="0"/>
                                          </p:stCondLst>
                                        </p:cTn>
                                        <p:tgtEl>
                                          <p:spTgt spid="165892">
                                            <p:txEl>
                                              <p:pRg st="1" end="1"/>
                                            </p:txEl>
                                          </p:spTgt>
                                        </p:tgtEl>
                                        <p:attrNameLst>
                                          <p:attrName>style.visibility</p:attrName>
                                        </p:attrNameLst>
                                      </p:cBhvr>
                                      <p:to>
                                        <p:strVal val="visible"/>
                                      </p:to>
                                    </p:set>
                                    <p:anim calcmode="lin" valueType="num">
                                      <p:cBhvr additive="base">
                                        <p:cTn id="139" dur="500" fill="hold"/>
                                        <p:tgtEl>
                                          <p:spTgt spid="165892">
                                            <p:txEl>
                                              <p:pRg st="1" end="1"/>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16589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7"/>
                                            </p:cond>
                                          </p:stCondLst>
                                          <p:endCondLst>
                                            <p:cond evt="onStopAudio" delay="0">
                                              <p:tgtEl>
                                                <p:sldTgt/>
                                              </p:tgtEl>
                                            </p:cond>
                                          </p:endCondLst>
                                        </p:cTn>
                                        <p:tgtEl>
                                          <p:sndTgt r:embed="rId8" name="arrow.wav"/>
                                        </p:tgtEl>
                                      </p:cMediaNode>
                                    </p:audio>
                                  </p:subTnLst>
                                </p:cTn>
                              </p:par>
                            </p:childTnLst>
                          </p:cTn>
                        </p:par>
                      </p:childTnLst>
                    </p:cTn>
                  </p:par>
                  <p:par>
                    <p:cTn id="141" fill="hold" nodeType="clickPar">
                      <p:stCondLst>
                        <p:cond delay="indefinite"/>
                      </p:stCondLst>
                      <p:childTnLst>
                        <p:par>
                          <p:cTn id="142" fill="hold" nodeType="withGroup">
                            <p:stCondLst>
                              <p:cond delay="0"/>
                            </p:stCondLst>
                            <p:childTnLst>
                              <p:par>
                                <p:cTn id="143" presetID="2" presetClass="entr" presetSubtype="4" fill="hold" nodeType="clickEffect">
                                  <p:stCondLst>
                                    <p:cond delay="0"/>
                                  </p:stCondLst>
                                  <p:childTnLst>
                                    <p:set>
                                      <p:cBhvr>
                                        <p:cTn id="144" dur="1" fill="hold">
                                          <p:stCondLst>
                                            <p:cond delay="0"/>
                                          </p:stCondLst>
                                        </p:cTn>
                                        <p:tgtEl>
                                          <p:spTgt spid="165892">
                                            <p:txEl>
                                              <p:pRg st="2" end="2"/>
                                            </p:txEl>
                                          </p:spTgt>
                                        </p:tgtEl>
                                        <p:attrNameLst>
                                          <p:attrName>style.visibility</p:attrName>
                                        </p:attrNameLst>
                                      </p:cBhvr>
                                      <p:to>
                                        <p:strVal val="visible"/>
                                      </p:to>
                                    </p:set>
                                    <p:anim calcmode="lin" valueType="num">
                                      <p:cBhvr additive="base">
                                        <p:cTn id="145" dur="500" fill="hold"/>
                                        <p:tgtEl>
                                          <p:spTgt spid="165892">
                                            <p:txEl>
                                              <p:pRg st="2" end="2"/>
                                            </p:txEl>
                                          </p:spTgt>
                                        </p:tgtEl>
                                        <p:attrNameLst>
                                          <p:attrName>ppt_x</p:attrName>
                                        </p:attrNameLst>
                                      </p:cBhvr>
                                      <p:tavLst>
                                        <p:tav tm="0">
                                          <p:val>
                                            <p:strVal val="#ppt_x"/>
                                          </p:val>
                                        </p:tav>
                                        <p:tav tm="100000">
                                          <p:val>
                                            <p:strVal val="#ppt_x"/>
                                          </p:val>
                                        </p:tav>
                                      </p:tavLst>
                                    </p:anim>
                                    <p:anim calcmode="lin" valueType="num">
                                      <p:cBhvr additive="base">
                                        <p:cTn id="146" dur="500" fill="hold"/>
                                        <p:tgtEl>
                                          <p:spTgt spid="16589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3"/>
                                            </p:cond>
                                          </p:stCondLst>
                                          <p:endCondLst>
                                            <p:cond evt="onStopAudio" delay="0">
                                              <p:tgtEl>
                                                <p:sldTgt/>
                                              </p:tgtEl>
                                            </p:cond>
                                          </p:endCondLst>
                                        </p:cTn>
                                        <p:tgtEl>
                                          <p:sndTgt r:embed="rId8" name="arrow.wav"/>
                                        </p:tgtEl>
                                      </p:cMediaNode>
                                    </p:audio>
                                  </p:subTnLst>
                                </p:cTn>
                              </p:par>
                            </p:childTnLst>
                          </p:cTn>
                        </p:par>
                      </p:childTnLst>
                    </p:cTn>
                  </p:par>
                  <p:par>
                    <p:cTn id="147" fill="hold" nodeType="clickPar">
                      <p:stCondLst>
                        <p:cond delay="indefinite"/>
                      </p:stCondLst>
                      <p:childTnLst>
                        <p:par>
                          <p:cTn id="148" fill="hold" nodeType="withGroup">
                            <p:stCondLst>
                              <p:cond delay="0"/>
                            </p:stCondLst>
                            <p:childTnLst>
                              <p:par>
                                <p:cTn id="149" presetID="53" presetClass="entr" presetSubtype="0" fill="hold" grpId="0" nodeType="clickEffect">
                                  <p:stCondLst>
                                    <p:cond delay="0"/>
                                  </p:stCondLst>
                                  <p:childTnLst>
                                    <p:set>
                                      <p:cBhvr>
                                        <p:cTn id="150" dur="1" fill="hold">
                                          <p:stCondLst>
                                            <p:cond delay="0"/>
                                          </p:stCondLst>
                                        </p:cTn>
                                        <p:tgtEl>
                                          <p:spTgt spid="165925"/>
                                        </p:tgtEl>
                                        <p:attrNameLst>
                                          <p:attrName>style.visibility</p:attrName>
                                        </p:attrNameLst>
                                      </p:cBhvr>
                                      <p:to>
                                        <p:strVal val="visible"/>
                                      </p:to>
                                    </p:set>
                                    <p:anim calcmode="lin" valueType="num">
                                      <p:cBhvr>
                                        <p:cTn id="151" dur="500" fill="hold"/>
                                        <p:tgtEl>
                                          <p:spTgt spid="165925"/>
                                        </p:tgtEl>
                                        <p:attrNameLst>
                                          <p:attrName>ppt_w</p:attrName>
                                        </p:attrNameLst>
                                      </p:cBhvr>
                                      <p:tavLst>
                                        <p:tav tm="0">
                                          <p:val>
                                            <p:fltVal val="0"/>
                                          </p:val>
                                        </p:tav>
                                        <p:tav tm="100000">
                                          <p:val>
                                            <p:strVal val="#ppt_w"/>
                                          </p:val>
                                        </p:tav>
                                      </p:tavLst>
                                    </p:anim>
                                    <p:anim calcmode="lin" valueType="num">
                                      <p:cBhvr>
                                        <p:cTn id="152" dur="500" fill="hold"/>
                                        <p:tgtEl>
                                          <p:spTgt spid="165925"/>
                                        </p:tgtEl>
                                        <p:attrNameLst>
                                          <p:attrName>ppt_h</p:attrName>
                                        </p:attrNameLst>
                                      </p:cBhvr>
                                      <p:tavLst>
                                        <p:tav tm="0">
                                          <p:val>
                                            <p:fltVal val="0"/>
                                          </p:val>
                                        </p:tav>
                                        <p:tav tm="100000">
                                          <p:val>
                                            <p:strVal val="#ppt_h"/>
                                          </p:val>
                                        </p:tav>
                                      </p:tavLst>
                                    </p:anim>
                                    <p:animEffect transition="in" filter="fade">
                                      <p:cBhvr>
                                        <p:cTn id="153" dur="500"/>
                                        <p:tgtEl>
                                          <p:spTgt spid="165925"/>
                                        </p:tgtEl>
                                      </p:cBhvr>
                                    </p:animEffect>
                                  </p:childTnLst>
                                  <p:subTnLst>
                                    <p:audio>
                                      <p:cMediaNode>
                                        <p:cTn display="0" masterRel="sameClick">
                                          <p:stCondLst>
                                            <p:cond evt="begin" delay="0">
                                              <p:tn val="149"/>
                                            </p:cond>
                                          </p:stCondLst>
                                          <p:endCondLst>
                                            <p:cond evt="onStopAudio" delay="0">
                                              <p:tgtEl>
                                                <p:sldTgt/>
                                              </p:tgtEl>
                                            </p:cond>
                                          </p:endCondLst>
                                        </p:cTn>
                                        <p:tgtEl>
                                          <p:sndTgt r:embed="rId9" name="cashreg.wav"/>
                                        </p:tgtEl>
                                      </p:cMediaNode>
                                    </p:audio>
                                  </p:subTnLst>
                                </p:cTn>
                              </p:par>
                            </p:childTnLst>
                          </p:cTn>
                        </p:par>
                      </p:childTnLst>
                    </p:cTn>
                  </p:par>
                  <p:par>
                    <p:cTn id="154" fill="hold" nodeType="clickPar">
                      <p:stCondLst>
                        <p:cond delay="indefinite"/>
                      </p:stCondLst>
                      <p:childTnLst>
                        <p:par>
                          <p:cTn id="155" fill="hold" nodeType="withGroup">
                            <p:stCondLst>
                              <p:cond delay="0"/>
                            </p:stCondLst>
                            <p:childTnLst>
                              <p:par>
                                <p:cTn id="156" presetID="2" presetClass="entr" presetSubtype="4" fill="hold" nodeType="clickEffect">
                                  <p:stCondLst>
                                    <p:cond delay="0"/>
                                  </p:stCondLst>
                                  <p:childTnLst>
                                    <p:set>
                                      <p:cBhvr>
                                        <p:cTn id="157" dur="1" fill="hold">
                                          <p:stCondLst>
                                            <p:cond delay="0"/>
                                          </p:stCondLst>
                                        </p:cTn>
                                        <p:tgtEl>
                                          <p:spTgt spid="165892">
                                            <p:txEl>
                                              <p:pRg st="3" end="3"/>
                                            </p:txEl>
                                          </p:spTgt>
                                        </p:tgtEl>
                                        <p:attrNameLst>
                                          <p:attrName>style.visibility</p:attrName>
                                        </p:attrNameLst>
                                      </p:cBhvr>
                                      <p:to>
                                        <p:strVal val="visible"/>
                                      </p:to>
                                    </p:set>
                                    <p:anim calcmode="lin" valueType="num">
                                      <p:cBhvr additive="base">
                                        <p:cTn id="158" dur="500" fill="hold"/>
                                        <p:tgtEl>
                                          <p:spTgt spid="165892">
                                            <p:txEl>
                                              <p:pRg st="3" end="3"/>
                                            </p:txEl>
                                          </p:spTgt>
                                        </p:tgtEl>
                                        <p:attrNameLst>
                                          <p:attrName>ppt_x</p:attrName>
                                        </p:attrNameLst>
                                      </p:cBhvr>
                                      <p:tavLst>
                                        <p:tav tm="0">
                                          <p:val>
                                            <p:strVal val="#ppt_x"/>
                                          </p:val>
                                        </p:tav>
                                        <p:tav tm="100000">
                                          <p:val>
                                            <p:strVal val="#ppt_x"/>
                                          </p:val>
                                        </p:tav>
                                      </p:tavLst>
                                    </p:anim>
                                    <p:anim calcmode="lin" valueType="num">
                                      <p:cBhvr additive="base">
                                        <p:cTn id="159" dur="500" fill="hold"/>
                                        <p:tgtEl>
                                          <p:spTgt spid="16589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6"/>
                                            </p:cond>
                                          </p:stCondLst>
                                          <p:endCondLst>
                                            <p:cond evt="onStopAudio" delay="0">
                                              <p:tgtEl>
                                                <p:sldTgt/>
                                              </p:tgtEl>
                                            </p:cond>
                                          </p:endCondLst>
                                        </p:cTn>
                                        <p:tgtEl>
                                          <p:sndTgt r:embed="rId8" name="arrow.wav"/>
                                        </p:tgtEl>
                                      </p:cMediaNode>
                                    </p:audio>
                                  </p:subTnLst>
                                </p:cTn>
                              </p:par>
                            </p:childTnLst>
                          </p:cTn>
                        </p:par>
                      </p:childTnLst>
                    </p:cTn>
                  </p:par>
                  <p:par>
                    <p:cTn id="160" fill="hold" nodeType="clickPar">
                      <p:stCondLst>
                        <p:cond delay="indefinite"/>
                      </p:stCondLst>
                      <p:childTnLst>
                        <p:par>
                          <p:cTn id="161" fill="hold" nodeType="withGroup">
                            <p:stCondLst>
                              <p:cond delay="0"/>
                            </p:stCondLst>
                            <p:childTnLst>
                              <p:par>
                                <p:cTn id="162" presetID="53" presetClass="entr" presetSubtype="0" fill="hold" grpId="0" nodeType="clickEffect">
                                  <p:stCondLst>
                                    <p:cond delay="0"/>
                                  </p:stCondLst>
                                  <p:childTnLst>
                                    <p:set>
                                      <p:cBhvr>
                                        <p:cTn id="163" dur="1" fill="hold">
                                          <p:stCondLst>
                                            <p:cond delay="0"/>
                                          </p:stCondLst>
                                        </p:cTn>
                                        <p:tgtEl>
                                          <p:spTgt spid="165926"/>
                                        </p:tgtEl>
                                        <p:attrNameLst>
                                          <p:attrName>style.visibility</p:attrName>
                                        </p:attrNameLst>
                                      </p:cBhvr>
                                      <p:to>
                                        <p:strVal val="visible"/>
                                      </p:to>
                                    </p:set>
                                    <p:anim calcmode="lin" valueType="num">
                                      <p:cBhvr>
                                        <p:cTn id="164" dur="500" fill="hold"/>
                                        <p:tgtEl>
                                          <p:spTgt spid="165926"/>
                                        </p:tgtEl>
                                        <p:attrNameLst>
                                          <p:attrName>ppt_w</p:attrName>
                                        </p:attrNameLst>
                                      </p:cBhvr>
                                      <p:tavLst>
                                        <p:tav tm="0">
                                          <p:val>
                                            <p:fltVal val="0"/>
                                          </p:val>
                                        </p:tav>
                                        <p:tav tm="100000">
                                          <p:val>
                                            <p:strVal val="#ppt_w"/>
                                          </p:val>
                                        </p:tav>
                                      </p:tavLst>
                                    </p:anim>
                                    <p:anim calcmode="lin" valueType="num">
                                      <p:cBhvr>
                                        <p:cTn id="165" dur="500" fill="hold"/>
                                        <p:tgtEl>
                                          <p:spTgt spid="165926"/>
                                        </p:tgtEl>
                                        <p:attrNameLst>
                                          <p:attrName>ppt_h</p:attrName>
                                        </p:attrNameLst>
                                      </p:cBhvr>
                                      <p:tavLst>
                                        <p:tav tm="0">
                                          <p:val>
                                            <p:fltVal val="0"/>
                                          </p:val>
                                        </p:tav>
                                        <p:tav tm="100000">
                                          <p:val>
                                            <p:strVal val="#ppt_h"/>
                                          </p:val>
                                        </p:tav>
                                      </p:tavLst>
                                    </p:anim>
                                    <p:animEffect transition="in" filter="fade">
                                      <p:cBhvr>
                                        <p:cTn id="166" dur="500"/>
                                        <p:tgtEl>
                                          <p:spTgt spid="165926"/>
                                        </p:tgtEl>
                                      </p:cBhvr>
                                    </p:animEffect>
                                  </p:childTnLst>
                                  <p:subTnLst>
                                    <p:audio>
                                      <p:cMediaNode>
                                        <p:cTn display="0" masterRel="sameClick">
                                          <p:stCondLst>
                                            <p:cond evt="begin" delay="0">
                                              <p:tn val="162"/>
                                            </p:cond>
                                          </p:stCondLst>
                                          <p:endCondLst>
                                            <p:cond evt="onStopAudio" delay="0">
                                              <p:tgtEl>
                                                <p:sldTgt/>
                                              </p:tgtEl>
                                            </p:cond>
                                          </p:endCondLst>
                                        </p:cTn>
                                        <p:tgtEl>
                                          <p:sndTgt r:embed="rId9" name="cashreg.wav"/>
                                        </p:tgtEl>
                                      </p:cMediaNode>
                                    </p:audio>
                                  </p:subTnLst>
                                </p:cTn>
                              </p:par>
                            </p:childTnLst>
                          </p:cTn>
                        </p:par>
                      </p:childTnLst>
                    </p:cTn>
                  </p:par>
                  <p:par>
                    <p:cTn id="167" fill="hold" nodeType="clickPar">
                      <p:stCondLst>
                        <p:cond delay="indefinite"/>
                      </p:stCondLst>
                      <p:childTnLst>
                        <p:par>
                          <p:cTn id="168" fill="hold" nodeType="withGroup">
                            <p:stCondLst>
                              <p:cond delay="0"/>
                            </p:stCondLst>
                            <p:childTnLst>
                              <p:par>
                                <p:cTn id="169" presetID="2" presetClass="entr" presetSubtype="4" fill="hold" nodeType="clickEffect">
                                  <p:stCondLst>
                                    <p:cond delay="0"/>
                                  </p:stCondLst>
                                  <p:childTnLst>
                                    <p:set>
                                      <p:cBhvr>
                                        <p:cTn id="170" dur="1" fill="hold">
                                          <p:stCondLst>
                                            <p:cond delay="0"/>
                                          </p:stCondLst>
                                        </p:cTn>
                                        <p:tgtEl>
                                          <p:spTgt spid="165892">
                                            <p:txEl>
                                              <p:pRg st="4" end="4"/>
                                            </p:txEl>
                                          </p:spTgt>
                                        </p:tgtEl>
                                        <p:attrNameLst>
                                          <p:attrName>style.visibility</p:attrName>
                                        </p:attrNameLst>
                                      </p:cBhvr>
                                      <p:to>
                                        <p:strVal val="visible"/>
                                      </p:to>
                                    </p:set>
                                    <p:anim calcmode="lin" valueType="num">
                                      <p:cBhvr additive="base">
                                        <p:cTn id="171" dur="500" fill="hold"/>
                                        <p:tgtEl>
                                          <p:spTgt spid="165892">
                                            <p:txEl>
                                              <p:pRg st="4" end="4"/>
                                            </p:txEl>
                                          </p:spTgt>
                                        </p:tgtEl>
                                        <p:attrNameLst>
                                          <p:attrName>ppt_x</p:attrName>
                                        </p:attrNameLst>
                                      </p:cBhvr>
                                      <p:tavLst>
                                        <p:tav tm="0">
                                          <p:val>
                                            <p:strVal val="#ppt_x"/>
                                          </p:val>
                                        </p:tav>
                                        <p:tav tm="100000">
                                          <p:val>
                                            <p:strVal val="#ppt_x"/>
                                          </p:val>
                                        </p:tav>
                                      </p:tavLst>
                                    </p:anim>
                                    <p:anim calcmode="lin" valueType="num">
                                      <p:cBhvr additive="base">
                                        <p:cTn id="172" dur="500" fill="hold"/>
                                        <p:tgtEl>
                                          <p:spTgt spid="16589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9"/>
                                            </p:cond>
                                          </p:stCondLst>
                                          <p:endCondLst>
                                            <p:cond evt="onStopAudio" delay="0">
                                              <p:tgtEl>
                                                <p:sldTgt/>
                                              </p:tgtEl>
                                            </p:cond>
                                          </p:endCondLst>
                                        </p:cTn>
                                        <p:tgtEl>
                                          <p:sndTgt r:embed="rId8" name="arrow.wav"/>
                                        </p:tgtEl>
                                      </p:cMediaNode>
                                    </p:audio>
                                  </p:subTnLst>
                                </p:cTn>
                              </p:par>
                            </p:childTnLst>
                          </p:cTn>
                        </p:par>
                      </p:childTnLst>
                    </p:cTn>
                  </p:par>
                  <p:par>
                    <p:cTn id="173" fill="hold" nodeType="clickPar">
                      <p:stCondLst>
                        <p:cond delay="indefinite"/>
                      </p:stCondLst>
                      <p:childTnLst>
                        <p:par>
                          <p:cTn id="174" fill="hold" nodeType="withGroup">
                            <p:stCondLst>
                              <p:cond delay="0"/>
                            </p:stCondLst>
                            <p:childTnLst>
                              <p:par>
                                <p:cTn id="175" presetID="53" presetClass="entr" presetSubtype="0" fill="hold" grpId="0" nodeType="clickEffect">
                                  <p:stCondLst>
                                    <p:cond delay="0"/>
                                  </p:stCondLst>
                                  <p:childTnLst>
                                    <p:set>
                                      <p:cBhvr>
                                        <p:cTn id="176" dur="1" fill="hold">
                                          <p:stCondLst>
                                            <p:cond delay="0"/>
                                          </p:stCondLst>
                                        </p:cTn>
                                        <p:tgtEl>
                                          <p:spTgt spid="165927"/>
                                        </p:tgtEl>
                                        <p:attrNameLst>
                                          <p:attrName>style.visibility</p:attrName>
                                        </p:attrNameLst>
                                      </p:cBhvr>
                                      <p:to>
                                        <p:strVal val="visible"/>
                                      </p:to>
                                    </p:set>
                                    <p:anim calcmode="lin" valueType="num">
                                      <p:cBhvr>
                                        <p:cTn id="177" dur="500" fill="hold"/>
                                        <p:tgtEl>
                                          <p:spTgt spid="165927"/>
                                        </p:tgtEl>
                                        <p:attrNameLst>
                                          <p:attrName>ppt_w</p:attrName>
                                        </p:attrNameLst>
                                      </p:cBhvr>
                                      <p:tavLst>
                                        <p:tav tm="0">
                                          <p:val>
                                            <p:fltVal val="0"/>
                                          </p:val>
                                        </p:tav>
                                        <p:tav tm="100000">
                                          <p:val>
                                            <p:strVal val="#ppt_w"/>
                                          </p:val>
                                        </p:tav>
                                      </p:tavLst>
                                    </p:anim>
                                    <p:anim calcmode="lin" valueType="num">
                                      <p:cBhvr>
                                        <p:cTn id="178" dur="500" fill="hold"/>
                                        <p:tgtEl>
                                          <p:spTgt spid="165927"/>
                                        </p:tgtEl>
                                        <p:attrNameLst>
                                          <p:attrName>ppt_h</p:attrName>
                                        </p:attrNameLst>
                                      </p:cBhvr>
                                      <p:tavLst>
                                        <p:tav tm="0">
                                          <p:val>
                                            <p:fltVal val="0"/>
                                          </p:val>
                                        </p:tav>
                                        <p:tav tm="100000">
                                          <p:val>
                                            <p:strVal val="#ppt_h"/>
                                          </p:val>
                                        </p:tav>
                                      </p:tavLst>
                                    </p:anim>
                                    <p:animEffect transition="in" filter="fade">
                                      <p:cBhvr>
                                        <p:cTn id="179" dur="500"/>
                                        <p:tgtEl>
                                          <p:spTgt spid="165927"/>
                                        </p:tgtEl>
                                      </p:cBhvr>
                                    </p:animEffect>
                                  </p:childTnLst>
                                  <p:subTnLst>
                                    <p:audio>
                                      <p:cMediaNode>
                                        <p:cTn display="0" masterRel="sameClick">
                                          <p:stCondLst>
                                            <p:cond evt="begin" delay="0">
                                              <p:tn val="175"/>
                                            </p:cond>
                                          </p:stCondLst>
                                          <p:endCondLst>
                                            <p:cond evt="onStopAudio" delay="0">
                                              <p:tgtEl>
                                                <p:sldTgt/>
                                              </p:tgtEl>
                                            </p:cond>
                                          </p:endCondLst>
                                        </p:cTn>
                                        <p:tgtEl>
                                          <p:sndTgt r:embed="rId9" name="cashreg.wav"/>
                                        </p:tgtEl>
                                      </p:cMediaNode>
                                    </p:audio>
                                  </p:subTnLst>
                                </p:cTn>
                              </p:par>
                            </p:childTnLst>
                          </p:cTn>
                        </p:par>
                      </p:childTnLst>
                    </p:cTn>
                  </p:par>
                  <p:par>
                    <p:cTn id="180" fill="hold" nodeType="clickPar">
                      <p:stCondLst>
                        <p:cond delay="indefinite"/>
                      </p:stCondLst>
                      <p:childTnLst>
                        <p:par>
                          <p:cTn id="181" fill="hold" nodeType="withGroup">
                            <p:stCondLst>
                              <p:cond delay="0"/>
                            </p:stCondLst>
                            <p:childTnLst>
                              <p:par>
                                <p:cTn id="182" presetID="2" presetClass="entr" presetSubtype="4" fill="hold" nodeType="clickEffect">
                                  <p:stCondLst>
                                    <p:cond delay="0"/>
                                  </p:stCondLst>
                                  <p:childTnLst>
                                    <p:set>
                                      <p:cBhvr>
                                        <p:cTn id="183" dur="1" fill="hold">
                                          <p:stCondLst>
                                            <p:cond delay="0"/>
                                          </p:stCondLst>
                                        </p:cTn>
                                        <p:tgtEl>
                                          <p:spTgt spid="165892">
                                            <p:txEl>
                                              <p:pRg st="5" end="5"/>
                                            </p:txEl>
                                          </p:spTgt>
                                        </p:tgtEl>
                                        <p:attrNameLst>
                                          <p:attrName>style.visibility</p:attrName>
                                        </p:attrNameLst>
                                      </p:cBhvr>
                                      <p:to>
                                        <p:strVal val="visible"/>
                                      </p:to>
                                    </p:set>
                                    <p:anim calcmode="lin" valueType="num">
                                      <p:cBhvr additive="base">
                                        <p:cTn id="184" dur="500" fill="hold"/>
                                        <p:tgtEl>
                                          <p:spTgt spid="165892">
                                            <p:txEl>
                                              <p:pRg st="5" end="5"/>
                                            </p:txEl>
                                          </p:spTgt>
                                        </p:tgtEl>
                                        <p:attrNameLst>
                                          <p:attrName>ppt_x</p:attrName>
                                        </p:attrNameLst>
                                      </p:cBhvr>
                                      <p:tavLst>
                                        <p:tav tm="0">
                                          <p:val>
                                            <p:strVal val="#ppt_x"/>
                                          </p:val>
                                        </p:tav>
                                        <p:tav tm="100000">
                                          <p:val>
                                            <p:strVal val="#ppt_x"/>
                                          </p:val>
                                        </p:tav>
                                      </p:tavLst>
                                    </p:anim>
                                    <p:anim calcmode="lin" valueType="num">
                                      <p:cBhvr additive="base">
                                        <p:cTn id="185" dur="500" fill="hold"/>
                                        <p:tgtEl>
                                          <p:spTgt spid="16589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2"/>
                                            </p:cond>
                                          </p:stCondLst>
                                          <p:endCondLst>
                                            <p:cond evt="onStopAudio" delay="0">
                                              <p:tgtEl>
                                                <p:sldTgt/>
                                              </p:tgtEl>
                                            </p:cond>
                                          </p:endCondLst>
                                        </p:cTn>
                                        <p:tgtEl>
                                          <p:sndTgt r:embed="rId8" name="arrow.wav"/>
                                        </p:tgtEl>
                                      </p:cMediaNode>
                                    </p:audio>
                                  </p:subTnLst>
                                </p:cTn>
                              </p:par>
                            </p:childTnLst>
                          </p:cTn>
                        </p:par>
                      </p:childTnLst>
                    </p:cTn>
                  </p:par>
                  <p:par>
                    <p:cTn id="186" fill="hold" nodeType="clickPar">
                      <p:stCondLst>
                        <p:cond delay="indefinite"/>
                      </p:stCondLst>
                      <p:childTnLst>
                        <p:par>
                          <p:cTn id="187" fill="hold" nodeType="withGroup">
                            <p:stCondLst>
                              <p:cond delay="0"/>
                            </p:stCondLst>
                            <p:childTnLst>
                              <p:par>
                                <p:cTn id="188" presetID="53" presetClass="entr" presetSubtype="0" fill="hold" grpId="0" nodeType="clickEffect">
                                  <p:stCondLst>
                                    <p:cond delay="0"/>
                                  </p:stCondLst>
                                  <p:childTnLst>
                                    <p:set>
                                      <p:cBhvr>
                                        <p:cTn id="189" dur="1" fill="hold">
                                          <p:stCondLst>
                                            <p:cond delay="0"/>
                                          </p:stCondLst>
                                        </p:cTn>
                                        <p:tgtEl>
                                          <p:spTgt spid="165928"/>
                                        </p:tgtEl>
                                        <p:attrNameLst>
                                          <p:attrName>style.visibility</p:attrName>
                                        </p:attrNameLst>
                                      </p:cBhvr>
                                      <p:to>
                                        <p:strVal val="visible"/>
                                      </p:to>
                                    </p:set>
                                    <p:anim calcmode="lin" valueType="num">
                                      <p:cBhvr>
                                        <p:cTn id="190" dur="500" fill="hold"/>
                                        <p:tgtEl>
                                          <p:spTgt spid="165928"/>
                                        </p:tgtEl>
                                        <p:attrNameLst>
                                          <p:attrName>ppt_w</p:attrName>
                                        </p:attrNameLst>
                                      </p:cBhvr>
                                      <p:tavLst>
                                        <p:tav tm="0">
                                          <p:val>
                                            <p:fltVal val="0"/>
                                          </p:val>
                                        </p:tav>
                                        <p:tav tm="100000">
                                          <p:val>
                                            <p:strVal val="#ppt_w"/>
                                          </p:val>
                                        </p:tav>
                                      </p:tavLst>
                                    </p:anim>
                                    <p:anim calcmode="lin" valueType="num">
                                      <p:cBhvr>
                                        <p:cTn id="191" dur="500" fill="hold"/>
                                        <p:tgtEl>
                                          <p:spTgt spid="165928"/>
                                        </p:tgtEl>
                                        <p:attrNameLst>
                                          <p:attrName>ppt_h</p:attrName>
                                        </p:attrNameLst>
                                      </p:cBhvr>
                                      <p:tavLst>
                                        <p:tav tm="0">
                                          <p:val>
                                            <p:fltVal val="0"/>
                                          </p:val>
                                        </p:tav>
                                        <p:tav tm="100000">
                                          <p:val>
                                            <p:strVal val="#ppt_h"/>
                                          </p:val>
                                        </p:tav>
                                      </p:tavLst>
                                    </p:anim>
                                    <p:animEffect transition="in" filter="fade">
                                      <p:cBhvr>
                                        <p:cTn id="192" dur="500"/>
                                        <p:tgtEl>
                                          <p:spTgt spid="165928"/>
                                        </p:tgtEl>
                                      </p:cBhvr>
                                    </p:animEffect>
                                  </p:childTnLst>
                                  <p:subTnLst>
                                    <p:audio>
                                      <p:cMediaNode>
                                        <p:cTn display="0" masterRel="sameClick">
                                          <p:stCondLst>
                                            <p:cond evt="begin" delay="0">
                                              <p:tn val="188"/>
                                            </p:cond>
                                          </p:stCondLst>
                                          <p:endCondLst>
                                            <p:cond evt="onStopAudio" delay="0">
                                              <p:tgtEl>
                                                <p:sldTgt/>
                                              </p:tgtEl>
                                            </p:cond>
                                          </p:endCondLst>
                                        </p:cTn>
                                        <p:tgtEl>
                                          <p:sndTgt r:embed="rId9" name="cashreg.wav"/>
                                        </p:tgtEl>
                                      </p:cMediaNode>
                                    </p:audio>
                                  </p:subTnLst>
                                </p:cTn>
                              </p:par>
                            </p:childTnLst>
                          </p:cTn>
                        </p:par>
                      </p:childTnLst>
                    </p:cTn>
                  </p:par>
                  <p:par>
                    <p:cTn id="193" fill="hold" nodeType="clickPar">
                      <p:stCondLst>
                        <p:cond delay="indefinite"/>
                      </p:stCondLst>
                      <p:childTnLst>
                        <p:par>
                          <p:cTn id="194" fill="hold" nodeType="withGroup">
                            <p:stCondLst>
                              <p:cond delay="0"/>
                            </p:stCondLst>
                            <p:childTnLst>
                              <p:par>
                                <p:cTn id="195" presetID="2" presetClass="entr" presetSubtype="4" fill="hold" nodeType="clickEffect">
                                  <p:stCondLst>
                                    <p:cond delay="0"/>
                                  </p:stCondLst>
                                  <p:childTnLst>
                                    <p:set>
                                      <p:cBhvr>
                                        <p:cTn id="196" dur="1" fill="hold">
                                          <p:stCondLst>
                                            <p:cond delay="0"/>
                                          </p:stCondLst>
                                        </p:cTn>
                                        <p:tgtEl>
                                          <p:spTgt spid="165892">
                                            <p:txEl>
                                              <p:pRg st="6" end="6"/>
                                            </p:txEl>
                                          </p:spTgt>
                                        </p:tgtEl>
                                        <p:attrNameLst>
                                          <p:attrName>style.visibility</p:attrName>
                                        </p:attrNameLst>
                                      </p:cBhvr>
                                      <p:to>
                                        <p:strVal val="visible"/>
                                      </p:to>
                                    </p:set>
                                    <p:anim calcmode="lin" valueType="num">
                                      <p:cBhvr additive="base">
                                        <p:cTn id="197" dur="500" fill="hold"/>
                                        <p:tgtEl>
                                          <p:spTgt spid="165892">
                                            <p:txEl>
                                              <p:pRg st="6" end="6"/>
                                            </p:txEl>
                                          </p:spTgt>
                                        </p:tgtEl>
                                        <p:attrNameLst>
                                          <p:attrName>ppt_x</p:attrName>
                                        </p:attrNameLst>
                                      </p:cBhvr>
                                      <p:tavLst>
                                        <p:tav tm="0">
                                          <p:val>
                                            <p:strVal val="#ppt_x"/>
                                          </p:val>
                                        </p:tav>
                                        <p:tav tm="100000">
                                          <p:val>
                                            <p:strVal val="#ppt_x"/>
                                          </p:val>
                                        </p:tav>
                                      </p:tavLst>
                                    </p:anim>
                                    <p:anim calcmode="lin" valueType="num">
                                      <p:cBhvr additive="base">
                                        <p:cTn id="198" dur="500" fill="hold"/>
                                        <p:tgtEl>
                                          <p:spTgt spid="16589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5"/>
                                            </p:cond>
                                          </p:stCondLst>
                                          <p:endCondLst>
                                            <p:cond evt="onStopAudio" delay="0">
                                              <p:tgtEl>
                                                <p:sldTgt/>
                                              </p:tgtEl>
                                            </p:cond>
                                          </p:endCondLst>
                                        </p:cTn>
                                        <p:tgtEl>
                                          <p:sndTgt r:embed="rId8" name="arrow.wav"/>
                                        </p:tgtEl>
                                      </p:cMediaNode>
                                    </p:audio>
                                  </p:subTnLst>
                                </p:cTn>
                              </p:par>
                            </p:childTnLst>
                          </p:cTn>
                        </p:par>
                      </p:childTnLst>
                    </p:cTn>
                  </p:par>
                  <p:par>
                    <p:cTn id="199" fill="hold" nodeType="clickPar">
                      <p:stCondLst>
                        <p:cond delay="indefinite"/>
                      </p:stCondLst>
                      <p:childTnLst>
                        <p:par>
                          <p:cTn id="200" fill="hold" nodeType="withGroup">
                            <p:stCondLst>
                              <p:cond delay="0"/>
                            </p:stCondLst>
                            <p:childTnLst>
                              <p:par>
                                <p:cTn id="201" presetID="53" presetClass="entr" presetSubtype="0" fill="hold" grpId="0" nodeType="clickEffect">
                                  <p:stCondLst>
                                    <p:cond delay="0"/>
                                  </p:stCondLst>
                                  <p:childTnLst>
                                    <p:set>
                                      <p:cBhvr>
                                        <p:cTn id="202" dur="1" fill="hold">
                                          <p:stCondLst>
                                            <p:cond delay="0"/>
                                          </p:stCondLst>
                                        </p:cTn>
                                        <p:tgtEl>
                                          <p:spTgt spid="165929"/>
                                        </p:tgtEl>
                                        <p:attrNameLst>
                                          <p:attrName>style.visibility</p:attrName>
                                        </p:attrNameLst>
                                      </p:cBhvr>
                                      <p:to>
                                        <p:strVal val="visible"/>
                                      </p:to>
                                    </p:set>
                                    <p:anim calcmode="lin" valueType="num">
                                      <p:cBhvr>
                                        <p:cTn id="203" dur="500" fill="hold"/>
                                        <p:tgtEl>
                                          <p:spTgt spid="165929"/>
                                        </p:tgtEl>
                                        <p:attrNameLst>
                                          <p:attrName>ppt_w</p:attrName>
                                        </p:attrNameLst>
                                      </p:cBhvr>
                                      <p:tavLst>
                                        <p:tav tm="0">
                                          <p:val>
                                            <p:fltVal val="0"/>
                                          </p:val>
                                        </p:tav>
                                        <p:tav tm="100000">
                                          <p:val>
                                            <p:strVal val="#ppt_w"/>
                                          </p:val>
                                        </p:tav>
                                      </p:tavLst>
                                    </p:anim>
                                    <p:anim calcmode="lin" valueType="num">
                                      <p:cBhvr>
                                        <p:cTn id="204" dur="500" fill="hold"/>
                                        <p:tgtEl>
                                          <p:spTgt spid="165929"/>
                                        </p:tgtEl>
                                        <p:attrNameLst>
                                          <p:attrName>ppt_h</p:attrName>
                                        </p:attrNameLst>
                                      </p:cBhvr>
                                      <p:tavLst>
                                        <p:tav tm="0">
                                          <p:val>
                                            <p:fltVal val="0"/>
                                          </p:val>
                                        </p:tav>
                                        <p:tav tm="100000">
                                          <p:val>
                                            <p:strVal val="#ppt_h"/>
                                          </p:val>
                                        </p:tav>
                                      </p:tavLst>
                                    </p:anim>
                                    <p:animEffect transition="in" filter="fade">
                                      <p:cBhvr>
                                        <p:cTn id="205" dur="500"/>
                                        <p:tgtEl>
                                          <p:spTgt spid="165929"/>
                                        </p:tgtEl>
                                      </p:cBhvr>
                                    </p:animEffect>
                                  </p:childTnLst>
                                  <p:subTnLst>
                                    <p:audio>
                                      <p:cMediaNode>
                                        <p:cTn display="0" masterRel="sameClick">
                                          <p:stCondLst>
                                            <p:cond evt="begin" delay="0">
                                              <p:tn val="201"/>
                                            </p:cond>
                                          </p:stCondLst>
                                          <p:endCondLst>
                                            <p:cond evt="onStopAudio" delay="0">
                                              <p:tgtEl>
                                                <p:sldTgt/>
                                              </p:tgtEl>
                                            </p:cond>
                                          </p:endCondLst>
                                        </p:cTn>
                                        <p:tgtEl>
                                          <p:sndTgt r:embed="rId9"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animBg="1"/>
      <p:bldP spid="165894" grpId="0" animBg="1"/>
      <p:bldP spid="165895" grpId="0" animBg="1"/>
      <p:bldP spid="165896" grpId="0" animBg="1"/>
      <p:bldP spid="165897" grpId="0" animBg="1"/>
      <p:bldP spid="165898" grpId="0" animBg="1"/>
      <p:bldP spid="165899" grpId="0" animBg="1"/>
      <p:bldP spid="165900" grpId="0" animBg="1"/>
      <p:bldP spid="165901" grpId="0" animBg="1"/>
      <p:bldP spid="165902" grpId="0" animBg="1"/>
      <p:bldP spid="165903" grpId="0" animBg="1"/>
      <p:bldP spid="165904" grpId="0" animBg="1"/>
      <p:bldP spid="165905" grpId="0" animBg="1"/>
      <p:bldP spid="165906" grpId="0" animBg="1"/>
      <p:bldP spid="165907" grpId="0" animBg="1"/>
      <p:bldP spid="165908" grpId="0" animBg="1"/>
      <p:bldP spid="165909" grpId="0" animBg="1"/>
      <p:bldP spid="165910" grpId="0" animBg="1"/>
      <p:bldP spid="165911" grpId="0" animBg="1"/>
      <p:bldP spid="165912" grpId="0" animBg="1"/>
      <p:bldP spid="165913" grpId="0" animBg="1"/>
      <p:bldP spid="165914" grpId="0" animBg="1"/>
      <p:bldP spid="165915" grpId="0" animBg="1"/>
      <p:bldP spid="165916" grpId="0" animBg="1"/>
      <p:bldP spid="165917" grpId="0" animBg="1"/>
      <p:bldP spid="165918" grpId="0" animBg="1"/>
      <p:bldP spid="165919" grpId="0" animBg="1"/>
      <p:bldP spid="165920" grpId="0" animBg="1"/>
      <p:bldP spid="165921" grpId="0" animBg="1"/>
      <p:bldP spid="165922" grpId="0" animBg="1"/>
      <p:bldP spid="165923" grpId="0" animBg="1"/>
      <p:bldP spid="165924" grpId="0"/>
      <p:bldP spid="165925" grpId="0" animBg="1"/>
      <p:bldP spid="165926" grpId="0" animBg="1"/>
      <p:bldP spid="165927" grpId="0" animBg="1"/>
      <p:bldP spid="165928" grpId="0" animBg="1"/>
      <p:bldP spid="16592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685800" y="1549400"/>
            <a:ext cx="7772400" cy="43338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cs typeface="Times New Roman" pitchFamily="18" charset="0"/>
              </a:rPr>
              <a:t>Wave behavior</a:t>
            </a:r>
          </a:p>
        </p:txBody>
      </p:sp>
      <p:sp>
        <p:nvSpPr>
          <p:cNvPr id="48131" name="Rectangle 3"/>
          <p:cNvSpPr>
            <a:spLocks noGrp="1" noChangeArrowheads="1"/>
          </p:cNvSpPr>
          <p:nvPr>
            <p:ph type="ctrTitle" idx="4294967295"/>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67940" name="Rectangle 4"/>
          <p:cNvSpPr>
            <a:spLocks noChangeArrowheads="1"/>
          </p:cNvSpPr>
          <p:nvPr/>
        </p:nvSpPr>
        <p:spPr bwMode="auto">
          <a:xfrm>
            <a:off x="687388" y="1955800"/>
            <a:ext cx="7772400" cy="4902200"/>
          </a:xfrm>
          <a:prstGeom prst="rect">
            <a:avLst/>
          </a:prstGeom>
          <a:solidFill>
            <a:srgbClr val="CCFFCC"/>
          </a:solidFill>
          <a:ln w="9525">
            <a:noFill/>
            <a:miter lim="800000"/>
            <a:headEnd/>
            <a:tailEnd/>
          </a:ln>
        </p:spPr>
        <p:txBody>
          <a:bodyPr/>
          <a:lstStyle/>
          <a:p>
            <a:pPr eaLnBrk="0" hangingPunct="0">
              <a:spcBef>
                <a:spcPct val="20000"/>
              </a:spcBef>
            </a:pPr>
            <a:r>
              <a:rPr lang="en-US" altLang="en-US" dirty="0">
                <a:sym typeface="Symbol" pitchFamily="18" charset="2"/>
              </a:rPr>
              <a:t>PRACTICE: </a:t>
            </a:r>
            <a:r>
              <a:rPr lang="en-US" altLang="en-US" dirty="0">
                <a:solidFill>
                  <a:srgbClr val="000000"/>
                </a:solidFill>
                <a:cs typeface="Times New Roman" pitchFamily="18" charset="0"/>
              </a:rPr>
              <a:t>What wave behavior is being demonstrated                                  here?</a:t>
            </a:r>
          </a:p>
          <a:p>
            <a:pPr eaLnBrk="0" hangingPunct="0">
              <a:spcBef>
                <a:spcPct val="20000"/>
              </a:spcBef>
            </a:pPr>
            <a:r>
              <a:rPr lang="en-US" altLang="en-US" dirty="0">
                <a:solidFill>
                  <a:srgbClr val="000000"/>
                </a:solidFill>
                <a:cs typeface="Times New Roman" pitchFamily="18" charset="0"/>
                <a:sym typeface="Symbol" pitchFamily="18" charset="2"/>
              </a:rPr>
              <a:t>Reflection. This is an echo from a wall.</a:t>
            </a:r>
          </a:p>
          <a:p>
            <a:pPr eaLnBrk="0" hangingPunct="0">
              <a:spcBef>
                <a:spcPct val="20000"/>
              </a:spcBef>
            </a:pPr>
            <a:r>
              <a:rPr lang="en-US" altLang="en-US" dirty="0">
                <a:solidFill>
                  <a:srgbClr val="000000"/>
                </a:solidFill>
                <a:cs typeface="Times New Roman" pitchFamily="18" charset="0"/>
                <a:sym typeface="Symbol" pitchFamily="18" charset="2"/>
              </a:rPr>
              <a:t>T or F: The frequency of the reflected wave is different from the frequency of the incident wave?</a:t>
            </a:r>
          </a:p>
          <a:p>
            <a:pPr eaLnBrk="0" hangingPunct="0">
              <a:spcBef>
                <a:spcPct val="20000"/>
              </a:spcBef>
            </a:pPr>
            <a:r>
              <a:rPr lang="en-US" altLang="en-US" dirty="0">
                <a:solidFill>
                  <a:srgbClr val="000000"/>
                </a:solidFill>
                <a:cs typeface="Times New Roman" pitchFamily="18" charset="0"/>
                <a:sym typeface="Symbol" pitchFamily="18" charset="2"/>
              </a:rPr>
              <a:t>Fill in the blanks: The angle of                              ___________ equals the angle                                           of ___________.</a:t>
            </a:r>
          </a:p>
          <a:p>
            <a:pPr eaLnBrk="0" hangingPunct="0">
              <a:spcBef>
                <a:spcPct val="20000"/>
              </a:spcBef>
            </a:pPr>
            <a:r>
              <a:rPr lang="en-US" altLang="en-US" dirty="0">
                <a:solidFill>
                  <a:srgbClr val="000000"/>
                </a:solidFill>
                <a:cs typeface="Times New Roman" pitchFamily="18" charset="0"/>
                <a:sym typeface="Symbol" pitchFamily="18" charset="2"/>
              </a:rPr>
              <a:t>Fill in the blank: In this example, both                      angles equal ___</a:t>
            </a:r>
            <a:r>
              <a:rPr lang="en-US" altLang="en-US" dirty="0">
                <a:solidFill>
                  <a:srgbClr val="000000"/>
                </a:solidFill>
                <a:cs typeface="Courier New" pitchFamily="49" charset="0"/>
                <a:sym typeface="Symbol" pitchFamily="18" charset="2"/>
              </a:rPr>
              <a:t>°</a:t>
            </a:r>
            <a:r>
              <a:rPr lang="en-US" altLang="en-US" dirty="0">
                <a:solidFill>
                  <a:srgbClr val="000000"/>
                </a:solidFill>
                <a:cs typeface="Times New Roman" pitchFamily="18" charset="0"/>
                <a:sym typeface="Symbol" pitchFamily="18" charset="2"/>
              </a:rPr>
              <a:t>.</a:t>
            </a:r>
          </a:p>
          <a:p>
            <a:pPr eaLnBrk="0" hangingPunct="0">
              <a:spcBef>
                <a:spcPct val="20000"/>
              </a:spcBef>
            </a:pPr>
            <a:r>
              <a:rPr lang="en-US" altLang="en-US" dirty="0">
                <a:solidFill>
                  <a:srgbClr val="000000"/>
                </a:solidFill>
                <a:cs typeface="Times New Roman" pitchFamily="18" charset="0"/>
                <a:sym typeface="Symbol" pitchFamily="18" charset="2"/>
              </a:rPr>
              <a:t>Remember that angles are measured                             </a:t>
            </a:r>
            <a:r>
              <a:rPr lang="en-US" altLang="en-US" smtClean="0">
                <a:solidFill>
                  <a:srgbClr val="000000"/>
                </a:solidFill>
                <a:cs typeface="Times New Roman" pitchFamily="18" charset="0"/>
                <a:sym typeface="Symbol" pitchFamily="18" charset="2"/>
              </a:rPr>
              <a:t>with respect to </a:t>
            </a:r>
            <a:r>
              <a:rPr lang="en-US" altLang="en-US" dirty="0">
                <a:solidFill>
                  <a:srgbClr val="000000"/>
                </a:solidFill>
                <a:cs typeface="Times New Roman" pitchFamily="18" charset="0"/>
                <a:sym typeface="Symbol" pitchFamily="18" charset="2"/>
              </a:rPr>
              <a:t>the normal.</a:t>
            </a:r>
          </a:p>
        </p:txBody>
      </p:sp>
      <p:sp>
        <p:nvSpPr>
          <p:cNvPr id="167941" name="Rectangle 5" descr="Horizontal brick"/>
          <p:cNvSpPr>
            <a:spLocks noChangeArrowheads="1"/>
          </p:cNvSpPr>
          <p:nvPr/>
        </p:nvSpPr>
        <p:spPr bwMode="auto">
          <a:xfrm>
            <a:off x="7472363" y="4154488"/>
            <a:ext cx="1316037" cy="2203450"/>
          </a:xfrm>
          <a:prstGeom prst="rect">
            <a:avLst/>
          </a:prstGeom>
          <a:pattFill prst="horzBrick">
            <a:fgClr>
              <a:schemeClr val="tx1"/>
            </a:fgClr>
            <a:bgClr>
              <a:srgbClr val="CC3300"/>
            </a:bgClr>
          </a:pattFill>
          <a:ln w="9525">
            <a:solidFill>
              <a:schemeClr val="tx1"/>
            </a:solidFill>
            <a:miter lim="800000"/>
            <a:headEnd/>
            <a:tailEnd/>
          </a:ln>
        </p:spPr>
        <p:txBody>
          <a:bodyPr wrap="none" anchor="ctr"/>
          <a:lstStyle/>
          <a:p>
            <a:endParaRPr lang="en-US" altLang="en-US"/>
          </a:p>
        </p:txBody>
      </p:sp>
      <p:sp>
        <p:nvSpPr>
          <p:cNvPr id="167942" name="Line 6"/>
          <p:cNvSpPr>
            <a:spLocks noChangeShapeType="1"/>
          </p:cNvSpPr>
          <p:nvPr/>
        </p:nvSpPr>
        <p:spPr bwMode="auto">
          <a:xfrm>
            <a:off x="7451725" y="4130675"/>
            <a:ext cx="0" cy="2201863"/>
          </a:xfrm>
          <a:prstGeom prst="line">
            <a:avLst/>
          </a:prstGeom>
          <a:noFill/>
          <a:ln w="28575">
            <a:solidFill>
              <a:schemeClr val="hlink"/>
            </a:solidFill>
            <a:round/>
            <a:headEnd/>
            <a:tailEnd/>
          </a:ln>
        </p:spPr>
        <p:txBody>
          <a:bodyPr/>
          <a:lstStyle/>
          <a:p>
            <a:endParaRPr lang="en-US"/>
          </a:p>
        </p:txBody>
      </p:sp>
      <p:sp>
        <p:nvSpPr>
          <p:cNvPr id="167943" name="Oval 7"/>
          <p:cNvSpPr>
            <a:spLocks noChangeArrowheads="1"/>
          </p:cNvSpPr>
          <p:nvPr/>
        </p:nvSpPr>
        <p:spPr bwMode="auto">
          <a:xfrm>
            <a:off x="1322388" y="3275013"/>
            <a:ext cx="312737" cy="312737"/>
          </a:xfrm>
          <a:prstGeom prst="ellipse">
            <a:avLst/>
          </a:prstGeom>
          <a:noFill/>
          <a:ln w="38100">
            <a:solidFill>
              <a:schemeClr val="accent2"/>
            </a:solidFill>
            <a:round/>
            <a:headEnd/>
            <a:tailEnd/>
          </a:ln>
        </p:spPr>
        <p:txBody>
          <a:bodyPr wrap="none" anchor="ctr"/>
          <a:lstStyle/>
          <a:p>
            <a:endParaRPr lang="en-US" altLang="en-US"/>
          </a:p>
        </p:txBody>
      </p:sp>
      <p:sp>
        <p:nvSpPr>
          <p:cNvPr id="167944" name="Text Box 8"/>
          <p:cNvSpPr txBox="1">
            <a:spLocks noChangeArrowheads="1"/>
          </p:cNvSpPr>
          <p:nvPr/>
        </p:nvSpPr>
        <p:spPr bwMode="auto">
          <a:xfrm>
            <a:off x="941388" y="4340225"/>
            <a:ext cx="1647825" cy="457200"/>
          </a:xfrm>
          <a:prstGeom prst="rect">
            <a:avLst/>
          </a:prstGeom>
          <a:noFill/>
          <a:ln w="9525">
            <a:noFill/>
            <a:miter lim="800000"/>
            <a:headEnd/>
            <a:tailEnd/>
          </a:ln>
        </p:spPr>
        <p:txBody>
          <a:bodyPr>
            <a:spAutoFit/>
          </a:bodyPr>
          <a:lstStyle/>
          <a:p>
            <a:pPr>
              <a:spcBef>
                <a:spcPct val="50000"/>
              </a:spcBef>
            </a:pPr>
            <a:r>
              <a:rPr lang="en-US" altLang="en-US">
                <a:solidFill>
                  <a:schemeClr val="accent2"/>
                </a:solidFill>
              </a:rPr>
              <a:t>incidence</a:t>
            </a:r>
          </a:p>
        </p:txBody>
      </p:sp>
      <p:sp>
        <p:nvSpPr>
          <p:cNvPr id="167945" name="Text Box 9"/>
          <p:cNvSpPr txBox="1">
            <a:spLocks noChangeArrowheads="1"/>
          </p:cNvSpPr>
          <p:nvPr/>
        </p:nvSpPr>
        <p:spPr bwMode="auto">
          <a:xfrm>
            <a:off x="1239838" y="4732338"/>
            <a:ext cx="1947862" cy="457200"/>
          </a:xfrm>
          <a:prstGeom prst="rect">
            <a:avLst/>
          </a:prstGeom>
          <a:noFill/>
          <a:ln w="9525">
            <a:noFill/>
            <a:miter lim="800000"/>
            <a:headEnd/>
            <a:tailEnd/>
          </a:ln>
        </p:spPr>
        <p:txBody>
          <a:bodyPr>
            <a:spAutoFit/>
          </a:bodyPr>
          <a:lstStyle/>
          <a:p>
            <a:pPr>
              <a:spcBef>
                <a:spcPct val="50000"/>
              </a:spcBef>
            </a:pPr>
            <a:r>
              <a:rPr lang="en-US" altLang="en-US">
                <a:solidFill>
                  <a:schemeClr val="accent2"/>
                </a:solidFill>
              </a:rPr>
              <a:t>reflection</a:t>
            </a:r>
          </a:p>
        </p:txBody>
      </p:sp>
      <p:sp>
        <p:nvSpPr>
          <p:cNvPr id="167946" name="Text Box 10"/>
          <p:cNvSpPr txBox="1">
            <a:spLocks noChangeArrowheads="1"/>
          </p:cNvSpPr>
          <p:nvPr/>
        </p:nvSpPr>
        <p:spPr bwMode="auto">
          <a:xfrm>
            <a:off x="2686050" y="5565775"/>
            <a:ext cx="504825" cy="396875"/>
          </a:xfrm>
          <a:prstGeom prst="rect">
            <a:avLst/>
          </a:prstGeom>
          <a:noFill/>
          <a:ln w="9525">
            <a:noFill/>
            <a:miter lim="800000"/>
            <a:headEnd/>
            <a:tailEnd/>
          </a:ln>
        </p:spPr>
        <p:txBody>
          <a:bodyPr>
            <a:spAutoFit/>
          </a:bodyPr>
          <a:lstStyle/>
          <a:p>
            <a:pPr>
              <a:spcBef>
                <a:spcPct val="50000"/>
              </a:spcBef>
            </a:pPr>
            <a:r>
              <a:rPr lang="en-US" altLang="en-US" sz="2000">
                <a:solidFill>
                  <a:schemeClr val="accent2"/>
                </a:solidFill>
              </a:rPr>
              <a:t>0</a:t>
            </a:r>
            <a:endParaRPr lang="en-US" altLang="en-US" sz="2000">
              <a:solidFill>
                <a:schemeClr val="accent2"/>
              </a:solidFill>
              <a:cs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7941"/>
                                        </p:tgtEl>
                                        <p:attrNameLst>
                                          <p:attrName>style.visibility</p:attrName>
                                        </p:attrNameLst>
                                      </p:cBhvr>
                                      <p:to>
                                        <p:strVal val="visible"/>
                                      </p:to>
                                    </p:set>
                                    <p:animEffect transition="in" filter="wipe(down)">
                                      <p:cBhvr>
                                        <p:cTn id="7" dur="500"/>
                                        <p:tgtEl>
                                          <p:spTgt spid="167941"/>
                                        </p:tgtEl>
                                      </p:cBhvr>
                                    </p:animEffect>
                                  </p:childTnLst>
                                  <p:subTnLst>
                                    <p:audio>
                                      <p:cMediaNode>
                                        <p:cTn display="0" masterRel="sameClick">
                                          <p:stCondLst>
                                            <p:cond evt="begin" delay="0">
                                              <p:tn val="5"/>
                                            </p:cond>
                                          </p:stCondLst>
                                          <p:endCondLst>
                                            <p:cond evt="onStopAudio" delay="0">
                                              <p:tgtEl>
                                                <p:sldTgt/>
                                              </p:tgtEl>
                                            </p:cond>
                                          </p:endCondLst>
                                        </p:cTn>
                                        <p:tgtEl>
                                          <p:sndTgt r:embed="rId4" name="voltag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67942"/>
                                        </p:tgtEl>
                                        <p:attrNameLst>
                                          <p:attrName>style.visibility</p:attrName>
                                        </p:attrNameLst>
                                      </p:cBhvr>
                                      <p:to>
                                        <p:strVal val="visible"/>
                                      </p:to>
                                    </p:set>
                                    <p:anim calcmode="lin" valueType="num">
                                      <p:cBhvr additive="base">
                                        <p:cTn id="12" dur="1000" fill="hold"/>
                                        <p:tgtEl>
                                          <p:spTgt spid="167942"/>
                                        </p:tgtEl>
                                        <p:attrNameLst>
                                          <p:attrName>ppt_x</p:attrName>
                                        </p:attrNameLst>
                                      </p:cBhvr>
                                      <p:tavLst>
                                        <p:tav tm="0">
                                          <p:val>
                                            <p:strVal val="0-#ppt_w/2"/>
                                          </p:val>
                                        </p:tav>
                                        <p:tav tm="100000">
                                          <p:val>
                                            <p:strVal val="#ppt_x"/>
                                          </p:val>
                                        </p:tav>
                                      </p:tavLst>
                                    </p:anim>
                                    <p:anim calcmode="lin" valueType="num">
                                      <p:cBhvr additive="base">
                                        <p:cTn id="13" dur="1000" fill="hold"/>
                                        <p:tgtEl>
                                          <p:spTgt spid="16794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xit" presetSubtype="8" fill="hold" grpId="1" nodeType="afterEffect">
                                  <p:stCondLst>
                                    <p:cond delay="0"/>
                                  </p:stCondLst>
                                  <p:childTnLst>
                                    <p:anim calcmode="lin" valueType="num">
                                      <p:cBhvr additive="base">
                                        <p:cTn id="16" dur="1000"/>
                                        <p:tgtEl>
                                          <p:spTgt spid="167942"/>
                                        </p:tgtEl>
                                        <p:attrNameLst>
                                          <p:attrName>ppt_x</p:attrName>
                                        </p:attrNameLst>
                                      </p:cBhvr>
                                      <p:tavLst>
                                        <p:tav tm="0">
                                          <p:val>
                                            <p:strVal val="ppt_x"/>
                                          </p:val>
                                        </p:tav>
                                        <p:tav tm="100000">
                                          <p:val>
                                            <p:strVal val="0-ppt_w/2"/>
                                          </p:val>
                                        </p:tav>
                                      </p:tavLst>
                                    </p:anim>
                                    <p:anim calcmode="lin" valueType="num">
                                      <p:cBhvr additive="base">
                                        <p:cTn id="17" dur="1000"/>
                                        <p:tgtEl>
                                          <p:spTgt spid="167942"/>
                                        </p:tgtEl>
                                        <p:attrNameLst>
                                          <p:attrName>ppt_y</p:attrName>
                                        </p:attrNameLst>
                                      </p:cBhvr>
                                      <p:tavLst>
                                        <p:tav tm="0">
                                          <p:val>
                                            <p:strVal val="ppt_y"/>
                                          </p:val>
                                        </p:tav>
                                        <p:tav tm="100000">
                                          <p:val>
                                            <p:strVal val="ppt_y"/>
                                          </p:val>
                                        </p:tav>
                                      </p:tavLst>
                                    </p:anim>
                                    <p:set>
                                      <p:cBhvr>
                                        <p:cTn id="18" dur="1" fill="hold">
                                          <p:stCondLst>
                                            <p:cond delay="999"/>
                                          </p:stCondLst>
                                        </p:cTn>
                                        <p:tgtEl>
                                          <p:spTgt spid="167942"/>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5" name="boing.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67940">
                                            <p:txEl>
                                              <p:pRg st="1" end="1"/>
                                            </p:txEl>
                                          </p:spTgt>
                                        </p:tgtEl>
                                        <p:attrNameLst>
                                          <p:attrName>style.visibility</p:attrName>
                                        </p:attrNameLst>
                                      </p:cBhvr>
                                      <p:to>
                                        <p:strVal val="visible"/>
                                      </p:to>
                                    </p:set>
                                    <p:anim calcmode="lin" valueType="num">
                                      <p:cBhvr additive="base">
                                        <p:cTn id="23" dur="500" fill="hold"/>
                                        <p:tgtEl>
                                          <p:spTgt spid="167940">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794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6"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67940">
                                            <p:txEl>
                                              <p:pRg st="2" end="2"/>
                                            </p:txEl>
                                          </p:spTgt>
                                        </p:tgtEl>
                                        <p:attrNameLst>
                                          <p:attrName>style.visibility</p:attrName>
                                        </p:attrNameLst>
                                      </p:cBhvr>
                                      <p:to>
                                        <p:strVal val="visible"/>
                                      </p:to>
                                    </p:set>
                                    <p:anim calcmode="lin" valueType="num">
                                      <p:cBhvr additive="base">
                                        <p:cTn id="29" dur="500" fill="hold"/>
                                        <p:tgtEl>
                                          <p:spTgt spid="167940">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794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6"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67943"/>
                                        </p:tgtEl>
                                        <p:attrNameLst>
                                          <p:attrName>style.visibility</p:attrName>
                                        </p:attrNameLst>
                                      </p:cBhvr>
                                      <p:to>
                                        <p:strVal val="visible"/>
                                      </p:to>
                                    </p:set>
                                    <p:anim calcmode="lin" valueType="num">
                                      <p:cBhvr>
                                        <p:cTn id="35" dur="500" fill="hold"/>
                                        <p:tgtEl>
                                          <p:spTgt spid="167943"/>
                                        </p:tgtEl>
                                        <p:attrNameLst>
                                          <p:attrName>ppt_w</p:attrName>
                                        </p:attrNameLst>
                                      </p:cBhvr>
                                      <p:tavLst>
                                        <p:tav tm="0">
                                          <p:val>
                                            <p:fltVal val="0"/>
                                          </p:val>
                                        </p:tav>
                                        <p:tav tm="100000">
                                          <p:val>
                                            <p:strVal val="#ppt_w"/>
                                          </p:val>
                                        </p:tav>
                                      </p:tavLst>
                                    </p:anim>
                                    <p:anim calcmode="lin" valueType="num">
                                      <p:cBhvr>
                                        <p:cTn id="36" dur="500" fill="hold"/>
                                        <p:tgtEl>
                                          <p:spTgt spid="167943"/>
                                        </p:tgtEl>
                                        <p:attrNameLst>
                                          <p:attrName>ppt_h</p:attrName>
                                        </p:attrNameLst>
                                      </p:cBhvr>
                                      <p:tavLst>
                                        <p:tav tm="0">
                                          <p:val>
                                            <p:fltVal val="0"/>
                                          </p:val>
                                        </p:tav>
                                        <p:tav tm="100000">
                                          <p:val>
                                            <p:strVal val="#ppt_h"/>
                                          </p:val>
                                        </p:tav>
                                      </p:tavLst>
                                    </p:anim>
                                    <p:animEffect transition="in" filter="fade">
                                      <p:cBhvr>
                                        <p:cTn id="37" dur="500"/>
                                        <p:tgtEl>
                                          <p:spTgt spid="167943"/>
                                        </p:tgtEl>
                                      </p:cBhvr>
                                    </p:animEffect>
                                  </p:childTnLst>
                                  <p:subTnLst>
                                    <p:audio>
                                      <p:cMediaNode>
                                        <p:cTn display="0" masterRel="sameClick">
                                          <p:stCondLst>
                                            <p:cond evt="begin" delay="0">
                                              <p:tn val="33"/>
                                            </p:cond>
                                          </p:stCondLst>
                                          <p:endCondLst>
                                            <p:cond evt="onStopAudio" delay="0">
                                              <p:tgtEl>
                                                <p:sldTgt/>
                                              </p:tgtEl>
                                            </p:cond>
                                          </p:endCondLst>
                                        </p:cTn>
                                        <p:tgtEl>
                                          <p:sndTgt r:embed="rId7" name="cashreg.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167940">
                                            <p:txEl>
                                              <p:pRg st="3" end="3"/>
                                            </p:txEl>
                                          </p:spTgt>
                                        </p:tgtEl>
                                        <p:attrNameLst>
                                          <p:attrName>style.visibility</p:attrName>
                                        </p:attrNameLst>
                                      </p:cBhvr>
                                      <p:to>
                                        <p:strVal val="visible"/>
                                      </p:to>
                                    </p:set>
                                    <p:anim calcmode="lin" valueType="num">
                                      <p:cBhvr additive="base">
                                        <p:cTn id="42" dur="500" fill="hold"/>
                                        <p:tgtEl>
                                          <p:spTgt spid="167940">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6794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6"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167944"/>
                                        </p:tgtEl>
                                        <p:attrNameLst>
                                          <p:attrName>style.visibility</p:attrName>
                                        </p:attrNameLst>
                                      </p:cBhvr>
                                      <p:to>
                                        <p:strVal val="visible"/>
                                      </p:to>
                                    </p:set>
                                    <p:anim calcmode="lin" valueType="num">
                                      <p:cBhvr>
                                        <p:cTn id="48" dur="500" fill="hold"/>
                                        <p:tgtEl>
                                          <p:spTgt spid="167944"/>
                                        </p:tgtEl>
                                        <p:attrNameLst>
                                          <p:attrName>ppt_w</p:attrName>
                                        </p:attrNameLst>
                                      </p:cBhvr>
                                      <p:tavLst>
                                        <p:tav tm="0">
                                          <p:val>
                                            <p:fltVal val="0"/>
                                          </p:val>
                                        </p:tav>
                                        <p:tav tm="100000">
                                          <p:val>
                                            <p:strVal val="#ppt_w"/>
                                          </p:val>
                                        </p:tav>
                                      </p:tavLst>
                                    </p:anim>
                                    <p:anim calcmode="lin" valueType="num">
                                      <p:cBhvr>
                                        <p:cTn id="49" dur="500" fill="hold"/>
                                        <p:tgtEl>
                                          <p:spTgt spid="167944"/>
                                        </p:tgtEl>
                                        <p:attrNameLst>
                                          <p:attrName>ppt_h</p:attrName>
                                        </p:attrNameLst>
                                      </p:cBhvr>
                                      <p:tavLst>
                                        <p:tav tm="0">
                                          <p:val>
                                            <p:fltVal val="0"/>
                                          </p:val>
                                        </p:tav>
                                        <p:tav tm="100000">
                                          <p:val>
                                            <p:strVal val="#ppt_h"/>
                                          </p:val>
                                        </p:tav>
                                      </p:tavLst>
                                    </p:anim>
                                    <p:animEffect transition="in" filter="fade">
                                      <p:cBhvr>
                                        <p:cTn id="50" dur="500"/>
                                        <p:tgtEl>
                                          <p:spTgt spid="167944"/>
                                        </p:tgtEl>
                                      </p:cBhvr>
                                    </p:animEffect>
                                  </p:childTnLst>
                                  <p:subTnLst>
                                    <p:audio>
                                      <p:cMediaNode>
                                        <p:cTn display="0" masterRel="sameClick">
                                          <p:stCondLst>
                                            <p:cond evt="begin" delay="0">
                                              <p:tn val="46"/>
                                            </p:cond>
                                          </p:stCondLst>
                                          <p:endCondLst>
                                            <p:cond evt="onStopAudio" delay="0">
                                              <p:tgtEl>
                                                <p:sldTgt/>
                                              </p:tgtEl>
                                            </p:cond>
                                          </p:endCondLst>
                                        </p:cTn>
                                        <p:tgtEl>
                                          <p:sndTgt r:embed="rId7" name="cashreg.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167945"/>
                                        </p:tgtEl>
                                        <p:attrNameLst>
                                          <p:attrName>style.visibility</p:attrName>
                                        </p:attrNameLst>
                                      </p:cBhvr>
                                      <p:to>
                                        <p:strVal val="visible"/>
                                      </p:to>
                                    </p:set>
                                    <p:anim calcmode="lin" valueType="num">
                                      <p:cBhvr>
                                        <p:cTn id="55" dur="500" fill="hold"/>
                                        <p:tgtEl>
                                          <p:spTgt spid="167945"/>
                                        </p:tgtEl>
                                        <p:attrNameLst>
                                          <p:attrName>ppt_w</p:attrName>
                                        </p:attrNameLst>
                                      </p:cBhvr>
                                      <p:tavLst>
                                        <p:tav tm="0">
                                          <p:val>
                                            <p:fltVal val="0"/>
                                          </p:val>
                                        </p:tav>
                                        <p:tav tm="100000">
                                          <p:val>
                                            <p:strVal val="#ppt_w"/>
                                          </p:val>
                                        </p:tav>
                                      </p:tavLst>
                                    </p:anim>
                                    <p:anim calcmode="lin" valueType="num">
                                      <p:cBhvr>
                                        <p:cTn id="56" dur="500" fill="hold"/>
                                        <p:tgtEl>
                                          <p:spTgt spid="167945"/>
                                        </p:tgtEl>
                                        <p:attrNameLst>
                                          <p:attrName>ppt_h</p:attrName>
                                        </p:attrNameLst>
                                      </p:cBhvr>
                                      <p:tavLst>
                                        <p:tav tm="0">
                                          <p:val>
                                            <p:fltVal val="0"/>
                                          </p:val>
                                        </p:tav>
                                        <p:tav tm="100000">
                                          <p:val>
                                            <p:strVal val="#ppt_h"/>
                                          </p:val>
                                        </p:tav>
                                      </p:tavLst>
                                    </p:anim>
                                    <p:animEffect transition="in" filter="fade">
                                      <p:cBhvr>
                                        <p:cTn id="57" dur="500"/>
                                        <p:tgtEl>
                                          <p:spTgt spid="167945"/>
                                        </p:tgtEl>
                                      </p:cBhvr>
                                    </p:animEffect>
                                  </p:childTnLst>
                                  <p:subTnLst>
                                    <p:audio>
                                      <p:cMediaNode>
                                        <p:cTn display="0" masterRel="sameClick">
                                          <p:stCondLst>
                                            <p:cond evt="begin" delay="0">
                                              <p:tn val="53"/>
                                            </p:cond>
                                          </p:stCondLst>
                                          <p:endCondLst>
                                            <p:cond evt="onStopAudio" delay="0">
                                              <p:tgtEl>
                                                <p:sldTgt/>
                                              </p:tgtEl>
                                            </p:cond>
                                          </p:endCondLst>
                                        </p:cTn>
                                        <p:tgtEl>
                                          <p:sndTgt r:embed="rId7" name="cashreg.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167940">
                                            <p:txEl>
                                              <p:pRg st="4" end="4"/>
                                            </p:txEl>
                                          </p:spTgt>
                                        </p:tgtEl>
                                        <p:attrNameLst>
                                          <p:attrName>style.visibility</p:attrName>
                                        </p:attrNameLst>
                                      </p:cBhvr>
                                      <p:to>
                                        <p:strVal val="visible"/>
                                      </p:to>
                                    </p:set>
                                    <p:anim calcmode="lin" valueType="num">
                                      <p:cBhvr additive="base">
                                        <p:cTn id="62" dur="500" fill="hold"/>
                                        <p:tgtEl>
                                          <p:spTgt spid="167940">
                                            <p:txEl>
                                              <p:pRg st="4" end="4"/>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6794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6" name="arrow.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53" presetClass="entr" presetSubtype="0" fill="hold" grpId="0" nodeType="clickEffect">
                                  <p:stCondLst>
                                    <p:cond delay="0"/>
                                  </p:stCondLst>
                                  <p:childTnLst>
                                    <p:set>
                                      <p:cBhvr>
                                        <p:cTn id="67" dur="1" fill="hold">
                                          <p:stCondLst>
                                            <p:cond delay="0"/>
                                          </p:stCondLst>
                                        </p:cTn>
                                        <p:tgtEl>
                                          <p:spTgt spid="167946"/>
                                        </p:tgtEl>
                                        <p:attrNameLst>
                                          <p:attrName>style.visibility</p:attrName>
                                        </p:attrNameLst>
                                      </p:cBhvr>
                                      <p:to>
                                        <p:strVal val="visible"/>
                                      </p:to>
                                    </p:set>
                                    <p:anim calcmode="lin" valueType="num">
                                      <p:cBhvr>
                                        <p:cTn id="68" dur="500" fill="hold"/>
                                        <p:tgtEl>
                                          <p:spTgt spid="167946"/>
                                        </p:tgtEl>
                                        <p:attrNameLst>
                                          <p:attrName>ppt_w</p:attrName>
                                        </p:attrNameLst>
                                      </p:cBhvr>
                                      <p:tavLst>
                                        <p:tav tm="0">
                                          <p:val>
                                            <p:fltVal val="0"/>
                                          </p:val>
                                        </p:tav>
                                        <p:tav tm="100000">
                                          <p:val>
                                            <p:strVal val="#ppt_w"/>
                                          </p:val>
                                        </p:tav>
                                      </p:tavLst>
                                    </p:anim>
                                    <p:anim calcmode="lin" valueType="num">
                                      <p:cBhvr>
                                        <p:cTn id="69" dur="500" fill="hold"/>
                                        <p:tgtEl>
                                          <p:spTgt spid="167946"/>
                                        </p:tgtEl>
                                        <p:attrNameLst>
                                          <p:attrName>ppt_h</p:attrName>
                                        </p:attrNameLst>
                                      </p:cBhvr>
                                      <p:tavLst>
                                        <p:tav tm="0">
                                          <p:val>
                                            <p:fltVal val="0"/>
                                          </p:val>
                                        </p:tav>
                                        <p:tav tm="100000">
                                          <p:val>
                                            <p:strVal val="#ppt_h"/>
                                          </p:val>
                                        </p:tav>
                                      </p:tavLst>
                                    </p:anim>
                                    <p:animEffect transition="in" filter="fade">
                                      <p:cBhvr>
                                        <p:cTn id="70" dur="500"/>
                                        <p:tgtEl>
                                          <p:spTgt spid="167946"/>
                                        </p:tgtEl>
                                      </p:cBhvr>
                                    </p:animEffect>
                                  </p:childTnLst>
                                  <p:subTnLst>
                                    <p:audio>
                                      <p:cMediaNode>
                                        <p:cTn display="0" masterRel="sameClick">
                                          <p:stCondLst>
                                            <p:cond evt="begin" delay="0">
                                              <p:tn val="66"/>
                                            </p:cond>
                                          </p:stCondLst>
                                          <p:endCondLst>
                                            <p:cond evt="onStopAudio" delay="0">
                                              <p:tgtEl>
                                                <p:sldTgt/>
                                              </p:tgtEl>
                                            </p:cond>
                                          </p:endCondLst>
                                        </p:cTn>
                                        <p:tgtEl>
                                          <p:sndTgt r:embed="rId7" name="cashreg.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nodeType="clickEffect">
                                  <p:stCondLst>
                                    <p:cond delay="0"/>
                                  </p:stCondLst>
                                  <p:childTnLst>
                                    <p:set>
                                      <p:cBhvr>
                                        <p:cTn id="74" dur="1" fill="hold">
                                          <p:stCondLst>
                                            <p:cond delay="0"/>
                                          </p:stCondLst>
                                        </p:cTn>
                                        <p:tgtEl>
                                          <p:spTgt spid="167940">
                                            <p:txEl>
                                              <p:pRg st="5" end="5"/>
                                            </p:txEl>
                                          </p:spTgt>
                                        </p:tgtEl>
                                        <p:attrNameLst>
                                          <p:attrName>style.visibility</p:attrName>
                                        </p:attrNameLst>
                                      </p:cBhvr>
                                      <p:to>
                                        <p:strVal val="visible"/>
                                      </p:to>
                                    </p:set>
                                    <p:anim calcmode="lin" valueType="num">
                                      <p:cBhvr additive="base">
                                        <p:cTn id="75" dur="500" fill="hold"/>
                                        <p:tgtEl>
                                          <p:spTgt spid="167940">
                                            <p:txEl>
                                              <p:pRg st="5" end="5"/>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6794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6"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1" grpId="0" animBg="1"/>
      <p:bldP spid="167942" grpId="0" animBg="1"/>
      <p:bldP spid="167942" grpId="1" animBg="1"/>
      <p:bldP spid="167943" grpId="0" animBg="1"/>
      <p:bldP spid="167944" grpId="0"/>
      <p:bldP spid="167945" grpId="0"/>
      <p:bldP spid="16794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685800" y="1549400"/>
            <a:ext cx="7772400" cy="42703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cs typeface="Times New Roman" pitchFamily="18" charset="0"/>
              </a:rPr>
              <a:t>Wave behavior</a:t>
            </a:r>
          </a:p>
        </p:txBody>
      </p:sp>
      <p:sp>
        <p:nvSpPr>
          <p:cNvPr id="49155" name="Rectangle 3"/>
          <p:cNvSpPr>
            <a:spLocks noGrp="1" noChangeArrowheads="1"/>
          </p:cNvSpPr>
          <p:nvPr>
            <p:ph type="ctrTitle" idx="4294967295"/>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63844" name="Rectangle 4"/>
          <p:cNvSpPr>
            <a:spLocks noChangeArrowheads="1"/>
          </p:cNvSpPr>
          <p:nvPr/>
        </p:nvSpPr>
        <p:spPr bwMode="auto">
          <a:xfrm>
            <a:off x="687388" y="1962150"/>
            <a:ext cx="7772400" cy="4895850"/>
          </a:xfrm>
          <a:prstGeom prst="rect">
            <a:avLst/>
          </a:prstGeom>
          <a:solidFill>
            <a:srgbClr val="CCFFCC"/>
          </a:solidFill>
          <a:ln w="9525">
            <a:noFill/>
            <a:miter lim="800000"/>
            <a:headEnd/>
            <a:tailEnd/>
          </a:ln>
        </p:spPr>
        <p:txBody>
          <a:bodyPr/>
          <a:lstStyle/>
          <a:p>
            <a:pPr eaLnBrk="0" hangingPunct="0">
              <a:spcBef>
                <a:spcPct val="20000"/>
              </a:spcBef>
            </a:pPr>
            <a:r>
              <a:rPr lang="en-US" altLang="en-US">
                <a:sym typeface="Symbol" pitchFamily="18" charset="2"/>
              </a:rPr>
              <a:t>PRACTICE: </a:t>
            </a:r>
            <a:r>
              <a:rPr lang="en-US" altLang="en-US">
                <a:solidFill>
                  <a:srgbClr val="000000"/>
                </a:solidFill>
                <a:cs typeface="Times New Roman" pitchFamily="18" charset="0"/>
              </a:rPr>
              <a:t>What wave behavior is being demonstrated here?</a:t>
            </a:r>
          </a:p>
          <a:p>
            <a:pPr eaLnBrk="0" hangingPunct="0">
              <a:spcBef>
                <a:spcPct val="20000"/>
              </a:spcBef>
            </a:pPr>
            <a:r>
              <a:rPr lang="en-US" altLang="en-US">
                <a:solidFill>
                  <a:srgbClr val="000000"/>
                </a:solidFill>
                <a:cs typeface="Times New Roman" pitchFamily="18" charset="0"/>
                <a:sym typeface="Symbol" pitchFamily="18" charset="2"/>
              </a:rPr>
              <a:t>Total internal reflection. </a:t>
            </a:r>
          </a:p>
          <a:p>
            <a:pPr eaLnBrk="0" hangingPunct="0">
              <a:spcBef>
                <a:spcPct val="20000"/>
              </a:spcBef>
            </a:pPr>
            <a:r>
              <a:rPr lang="en-US" altLang="en-US">
                <a:solidFill>
                  <a:srgbClr val="000000"/>
                </a:solidFill>
                <a:cs typeface="Times New Roman" pitchFamily="18" charset="0"/>
                <a:sym typeface="Symbol" pitchFamily="18" charset="2"/>
              </a:rPr>
              <a:t>This is the same principle                                              behind fiber optics. Light is                                        used instead of sound.</a:t>
            </a:r>
          </a:p>
          <a:p>
            <a:pPr eaLnBrk="0" hangingPunct="0">
              <a:spcBef>
                <a:spcPct val="20000"/>
              </a:spcBef>
            </a:pPr>
            <a:r>
              <a:rPr lang="en-US" altLang="en-US">
                <a:solidFill>
                  <a:srgbClr val="000000"/>
                </a:solidFill>
                <a:cs typeface="Times New Roman" pitchFamily="18" charset="0"/>
                <a:sym typeface="Symbol" pitchFamily="18" charset="2"/>
              </a:rPr>
              <a:t>Light travels faster than                                            electrical signals so fiber optics                                         are used in high speed                                     communications networks such                                         as token rings whenever                                            possible.</a:t>
            </a:r>
          </a:p>
        </p:txBody>
      </p:sp>
      <p:pic>
        <p:nvPicPr>
          <p:cNvPr id="163845" name="Picture 5"/>
          <p:cNvPicPr>
            <a:picLocks noChangeAspect="1" noChangeArrowheads="1"/>
          </p:cNvPicPr>
          <p:nvPr/>
        </p:nvPicPr>
        <p:blipFill>
          <a:blip r:embed="rId6" cstate="print"/>
          <a:srcRect/>
          <a:stretch>
            <a:fillRect/>
          </a:stretch>
        </p:blipFill>
        <p:spPr bwMode="auto">
          <a:xfrm>
            <a:off x="5345113" y="2619375"/>
            <a:ext cx="3463925" cy="4010025"/>
          </a:xfrm>
          <a:prstGeom prst="rect">
            <a:avLst/>
          </a:prstGeom>
          <a:ln>
            <a:noFill/>
          </a:ln>
          <a:effectLst>
            <a:outerShdw blurRad="292100" dist="139700" dir="2700000" algn="tl" rotWithShape="0">
              <a:srgbClr val="333333">
                <a:alpha val="65000"/>
              </a:srgbClr>
            </a:outerShdw>
          </a:effectLst>
        </p:spPr>
      </p:pic>
      <p:sp>
        <p:nvSpPr>
          <p:cNvPr id="163846" name="Line 6"/>
          <p:cNvSpPr>
            <a:spLocks noChangeShapeType="1"/>
          </p:cNvSpPr>
          <p:nvPr/>
        </p:nvSpPr>
        <p:spPr bwMode="auto">
          <a:xfrm flipH="1" flipV="1">
            <a:off x="7261225" y="6030913"/>
            <a:ext cx="469900" cy="157162"/>
          </a:xfrm>
          <a:prstGeom prst="line">
            <a:avLst/>
          </a:prstGeom>
          <a:noFill/>
          <a:ln w="19050">
            <a:solidFill>
              <a:srgbClr val="D60093"/>
            </a:solidFill>
            <a:round/>
            <a:headEnd/>
            <a:tailEnd/>
          </a:ln>
        </p:spPr>
        <p:txBody>
          <a:bodyPr/>
          <a:lstStyle/>
          <a:p>
            <a:endParaRPr lang="en-US"/>
          </a:p>
        </p:txBody>
      </p:sp>
      <p:sp>
        <p:nvSpPr>
          <p:cNvPr id="163847" name="Line 7"/>
          <p:cNvSpPr>
            <a:spLocks noChangeShapeType="1"/>
          </p:cNvSpPr>
          <p:nvPr/>
        </p:nvSpPr>
        <p:spPr bwMode="auto">
          <a:xfrm flipH="1">
            <a:off x="6407150" y="6030913"/>
            <a:ext cx="854075" cy="47625"/>
          </a:xfrm>
          <a:prstGeom prst="line">
            <a:avLst/>
          </a:prstGeom>
          <a:noFill/>
          <a:ln w="19050">
            <a:solidFill>
              <a:srgbClr val="D60093"/>
            </a:solidFill>
            <a:round/>
            <a:headEnd/>
            <a:tailEnd/>
          </a:ln>
        </p:spPr>
        <p:txBody>
          <a:bodyPr/>
          <a:lstStyle/>
          <a:p>
            <a:endParaRPr lang="en-US"/>
          </a:p>
        </p:txBody>
      </p:sp>
      <p:sp>
        <p:nvSpPr>
          <p:cNvPr id="163848" name="Line 8"/>
          <p:cNvSpPr>
            <a:spLocks noChangeShapeType="1"/>
          </p:cNvSpPr>
          <p:nvPr/>
        </p:nvSpPr>
        <p:spPr bwMode="auto">
          <a:xfrm flipH="1" flipV="1">
            <a:off x="5505450" y="5862638"/>
            <a:ext cx="914400" cy="215900"/>
          </a:xfrm>
          <a:prstGeom prst="line">
            <a:avLst/>
          </a:prstGeom>
          <a:noFill/>
          <a:ln w="19050">
            <a:solidFill>
              <a:srgbClr val="D60093"/>
            </a:solidFill>
            <a:round/>
            <a:headEnd/>
            <a:tailEnd/>
          </a:ln>
        </p:spPr>
        <p:txBody>
          <a:bodyPr/>
          <a:lstStyle/>
          <a:p>
            <a:endParaRPr lang="en-US"/>
          </a:p>
        </p:txBody>
      </p:sp>
      <p:sp>
        <p:nvSpPr>
          <p:cNvPr id="163849" name="Line 9"/>
          <p:cNvSpPr>
            <a:spLocks noChangeShapeType="1"/>
          </p:cNvSpPr>
          <p:nvPr/>
        </p:nvSpPr>
        <p:spPr bwMode="auto">
          <a:xfrm flipV="1">
            <a:off x="5505450" y="5664200"/>
            <a:ext cx="127000" cy="185738"/>
          </a:xfrm>
          <a:prstGeom prst="line">
            <a:avLst/>
          </a:prstGeom>
          <a:noFill/>
          <a:ln w="19050">
            <a:solidFill>
              <a:srgbClr val="D60093"/>
            </a:solidFill>
            <a:round/>
            <a:headEnd/>
            <a:tailEnd/>
          </a:ln>
        </p:spPr>
        <p:txBody>
          <a:bodyPr/>
          <a:lstStyle/>
          <a:p>
            <a:endParaRPr lang="en-US"/>
          </a:p>
        </p:txBody>
      </p:sp>
      <p:sp>
        <p:nvSpPr>
          <p:cNvPr id="163850" name="Line 10"/>
          <p:cNvSpPr>
            <a:spLocks noChangeShapeType="1"/>
          </p:cNvSpPr>
          <p:nvPr/>
        </p:nvSpPr>
        <p:spPr bwMode="auto">
          <a:xfrm flipV="1">
            <a:off x="5632450" y="5405438"/>
            <a:ext cx="1762125" cy="257175"/>
          </a:xfrm>
          <a:prstGeom prst="line">
            <a:avLst/>
          </a:prstGeom>
          <a:noFill/>
          <a:ln w="19050">
            <a:solidFill>
              <a:srgbClr val="D60093"/>
            </a:solidFill>
            <a:round/>
            <a:headEnd/>
            <a:tailEnd/>
          </a:ln>
        </p:spPr>
        <p:txBody>
          <a:bodyPr/>
          <a:lstStyle/>
          <a:p>
            <a:endParaRPr lang="en-US"/>
          </a:p>
        </p:txBody>
      </p:sp>
      <p:sp>
        <p:nvSpPr>
          <p:cNvPr id="163851" name="Line 11"/>
          <p:cNvSpPr>
            <a:spLocks noChangeShapeType="1"/>
          </p:cNvSpPr>
          <p:nvPr/>
        </p:nvSpPr>
        <p:spPr bwMode="auto">
          <a:xfrm flipV="1">
            <a:off x="7399338" y="5260975"/>
            <a:ext cx="9525" cy="138113"/>
          </a:xfrm>
          <a:prstGeom prst="line">
            <a:avLst/>
          </a:prstGeom>
          <a:noFill/>
          <a:ln w="19050">
            <a:solidFill>
              <a:srgbClr val="D60093"/>
            </a:solidFill>
            <a:round/>
            <a:headEnd/>
            <a:tailEnd/>
          </a:ln>
        </p:spPr>
        <p:txBody>
          <a:bodyPr/>
          <a:lstStyle/>
          <a:p>
            <a:endParaRPr lang="en-US"/>
          </a:p>
        </p:txBody>
      </p:sp>
      <p:sp>
        <p:nvSpPr>
          <p:cNvPr id="163852" name="Line 12"/>
          <p:cNvSpPr>
            <a:spLocks noChangeShapeType="1"/>
          </p:cNvSpPr>
          <p:nvPr/>
        </p:nvSpPr>
        <p:spPr bwMode="auto">
          <a:xfrm flipH="1" flipV="1">
            <a:off x="6346825" y="5080000"/>
            <a:ext cx="1036638" cy="180975"/>
          </a:xfrm>
          <a:prstGeom prst="line">
            <a:avLst/>
          </a:prstGeom>
          <a:noFill/>
          <a:ln w="19050">
            <a:solidFill>
              <a:srgbClr val="D60093"/>
            </a:solidFill>
            <a:round/>
            <a:headEnd/>
            <a:tailEnd/>
          </a:ln>
        </p:spPr>
        <p:txBody>
          <a:bodyPr/>
          <a:lstStyle/>
          <a:p>
            <a:endParaRPr lang="en-US"/>
          </a:p>
        </p:txBody>
      </p:sp>
      <p:sp>
        <p:nvSpPr>
          <p:cNvPr id="163853" name="Line 13"/>
          <p:cNvSpPr>
            <a:spLocks noChangeShapeType="1"/>
          </p:cNvSpPr>
          <p:nvPr/>
        </p:nvSpPr>
        <p:spPr bwMode="auto">
          <a:xfrm flipV="1">
            <a:off x="6346825" y="4921250"/>
            <a:ext cx="49213" cy="158750"/>
          </a:xfrm>
          <a:prstGeom prst="line">
            <a:avLst/>
          </a:prstGeom>
          <a:noFill/>
          <a:ln w="19050">
            <a:solidFill>
              <a:srgbClr val="D60093"/>
            </a:solidFill>
            <a:round/>
            <a:headEnd/>
            <a:tailEnd/>
          </a:ln>
        </p:spPr>
        <p:txBody>
          <a:bodyPr/>
          <a:lstStyle/>
          <a:p>
            <a:endParaRPr lang="en-US"/>
          </a:p>
        </p:txBody>
      </p:sp>
      <p:sp>
        <p:nvSpPr>
          <p:cNvPr id="163854" name="Line 14"/>
          <p:cNvSpPr>
            <a:spLocks noChangeShapeType="1"/>
          </p:cNvSpPr>
          <p:nvPr/>
        </p:nvSpPr>
        <p:spPr bwMode="auto">
          <a:xfrm>
            <a:off x="6397625" y="4921250"/>
            <a:ext cx="936625" cy="14288"/>
          </a:xfrm>
          <a:prstGeom prst="line">
            <a:avLst/>
          </a:prstGeom>
          <a:noFill/>
          <a:ln w="19050">
            <a:solidFill>
              <a:srgbClr val="D60093"/>
            </a:solidFill>
            <a:round/>
            <a:headEnd/>
            <a:tailEnd/>
          </a:ln>
        </p:spPr>
        <p:txBody>
          <a:bodyPr/>
          <a:lstStyle/>
          <a:p>
            <a:endParaRPr lang="en-US"/>
          </a:p>
        </p:txBody>
      </p:sp>
      <p:sp>
        <p:nvSpPr>
          <p:cNvPr id="163855" name="Line 15"/>
          <p:cNvSpPr>
            <a:spLocks noChangeShapeType="1"/>
          </p:cNvSpPr>
          <p:nvPr/>
        </p:nvSpPr>
        <p:spPr bwMode="auto">
          <a:xfrm flipV="1">
            <a:off x="7334250" y="4864100"/>
            <a:ext cx="23813" cy="71438"/>
          </a:xfrm>
          <a:prstGeom prst="line">
            <a:avLst/>
          </a:prstGeom>
          <a:noFill/>
          <a:ln w="19050">
            <a:solidFill>
              <a:srgbClr val="D60093"/>
            </a:solidFill>
            <a:round/>
            <a:headEnd/>
            <a:tailEnd/>
          </a:ln>
        </p:spPr>
        <p:txBody>
          <a:bodyPr/>
          <a:lstStyle/>
          <a:p>
            <a:endParaRPr lang="en-US"/>
          </a:p>
        </p:txBody>
      </p:sp>
      <p:sp>
        <p:nvSpPr>
          <p:cNvPr id="163856" name="Line 16"/>
          <p:cNvSpPr>
            <a:spLocks noChangeShapeType="1"/>
          </p:cNvSpPr>
          <p:nvPr/>
        </p:nvSpPr>
        <p:spPr bwMode="auto">
          <a:xfrm flipH="1" flipV="1">
            <a:off x="7021513" y="4683125"/>
            <a:ext cx="319087" cy="166688"/>
          </a:xfrm>
          <a:prstGeom prst="line">
            <a:avLst/>
          </a:prstGeom>
          <a:noFill/>
          <a:ln w="19050">
            <a:solidFill>
              <a:srgbClr val="D60093"/>
            </a:solidFill>
            <a:round/>
            <a:headEnd/>
            <a:tailEnd/>
          </a:ln>
        </p:spPr>
        <p:txBody>
          <a:bodyPr/>
          <a:lstStyle/>
          <a:p>
            <a:endParaRPr lang="en-US"/>
          </a:p>
        </p:txBody>
      </p:sp>
      <p:sp>
        <p:nvSpPr>
          <p:cNvPr id="163857" name="Line 17"/>
          <p:cNvSpPr>
            <a:spLocks noChangeShapeType="1"/>
          </p:cNvSpPr>
          <p:nvPr/>
        </p:nvSpPr>
        <p:spPr bwMode="auto">
          <a:xfrm flipV="1">
            <a:off x="7021513" y="4611688"/>
            <a:ext cx="168275" cy="71437"/>
          </a:xfrm>
          <a:prstGeom prst="line">
            <a:avLst/>
          </a:prstGeom>
          <a:noFill/>
          <a:ln w="19050">
            <a:solidFill>
              <a:srgbClr val="D60093"/>
            </a:solidFill>
            <a:round/>
            <a:headEnd/>
            <a:tailEnd/>
          </a:ln>
        </p:spPr>
        <p:txBody>
          <a:bodyPr/>
          <a:lstStyle/>
          <a:p>
            <a:endParaRPr lang="en-US"/>
          </a:p>
        </p:txBody>
      </p:sp>
      <p:sp>
        <p:nvSpPr>
          <p:cNvPr id="163858" name="Line 18"/>
          <p:cNvSpPr>
            <a:spLocks noChangeShapeType="1"/>
          </p:cNvSpPr>
          <p:nvPr/>
        </p:nvSpPr>
        <p:spPr bwMode="auto">
          <a:xfrm>
            <a:off x="7189788" y="4627563"/>
            <a:ext cx="228600" cy="7937"/>
          </a:xfrm>
          <a:prstGeom prst="line">
            <a:avLst/>
          </a:prstGeom>
          <a:noFill/>
          <a:ln w="19050">
            <a:solidFill>
              <a:srgbClr val="D60093"/>
            </a:solidFill>
            <a:round/>
            <a:headEnd/>
            <a:tailEnd/>
          </a:ln>
        </p:spPr>
        <p:txBody>
          <a:bodyPr/>
          <a:lstStyle/>
          <a:p>
            <a:endParaRPr lang="en-US"/>
          </a:p>
        </p:txBody>
      </p:sp>
      <p:sp>
        <p:nvSpPr>
          <p:cNvPr id="163859" name="Line 19"/>
          <p:cNvSpPr>
            <a:spLocks noChangeShapeType="1"/>
          </p:cNvSpPr>
          <p:nvPr/>
        </p:nvSpPr>
        <p:spPr bwMode="auto">
          <a:xfrm flipH="1" flipV="1">
            <a:off x="7394575" y="4562475"/>
            <a:ext cx="23813" cy="73025"/>
          </a:xfrm>
          <a:prstGeom prst="line">
            <a:avLst/>
          </a:prstGeom>
          <a:noFill/>
          <a:ln w="19050">
            <a:solidFill>
              <a:srgbClr val="D60093"/>
            </a:solidFill>
            <a:round/>
            <a:headEnd/>
            <a:tailEnd/>
          </a:ln>
        </p:spPr>
        <p:txBody>
          <a:bodyPr/>
          <a:lstStyle/>
          <a:p>
            <a:endParaRPr lang="en-US"/>
          </a:p>
        </p:txBody>
      </p:sp>
      <p:sp>
        <p:nvSpPr>
          <p:cNvPr id="163860" name="Line 20"/>
          <p:cNvSpPr>
            <a:spLocks noChangeShapeType="1"/>
          </p:cNvSpPr>
          <p:nvPr/>
        </p:nvSpPr>
        <p:spPr bwMode="auto">
          <a:xfrm flipH="1" flipV="1">
            <a:off x="6840538" y="4418013"/>
            <a:ext cx="544512" cy="158750"/>
          </a:xfrm>
          <a:prstGeom prst="line">
            <a:avLst/>
          </a:prstGeom>
          <a:noFill/>
          <a:ln w="19050">
            <a:solidFill>
              <a:srgbClr val="D60093"/>
            </a:solidFill>
            <a:round/>
            <a:headEnd/>
            <a:tailEnd/>
          </a:ln>
        </p:spPr>
        <p:txBody>
          <a:bodyPr/>
          <a:lstStyle/>
          <a:p>
            <a:endParaRPr lang="en-US"/>
          </a:p>
        </p:txBody>
      </p:sp>
      <p:sp>
        <p:nvSpPr>
          <p:cNvPr id="163861" name="Line 21"/>
          <p:cNvSpPr>
            <a:spLocks noChangeShapeType="1"/>
          </p:cNvSpPr>
          <p:nvPr/>
        </p:nvSpPr>
        <p:spPr bwMode="auto">
          <a:xfrm flipV="1">
            <a:off x="6840538" y="4370388"/>
            <a:ext cx="12700" cy="47625"/>
          </a:xfrm>
          <a:prstGeom prst="line">
            <a:avLst/>
          </a:prstGeom>
          <a:noFill/>
          <a:ln w="19050">
            <a:solidFill>
              <a:srgbClr val="D60093"/>
            </a:solidFill>
            <a:round/>
            <a:headEnd/>
            <a:tailEnd/>
          </a:ln>
        </p:spPr>
        <p:txBody>
          <a:bodyPr/>
          <a:lstStyle/>
          <a:p>
            <a:endParaRPr lang="en-US"/>
          </a:p>
        </p:txBody>
      </p:sp>
      <p:sp>
        <p:nvSpPr>
          <p:cNvPr id="163862" name="Line 22"/>
          <p:cNvSpPr>
            <a:spLocks noChangeShapeType="1"/>
          </p:cNvSpPr>
          <p:nvPr/>
        </p:nvSpPr>
        <p:spPr bwMode="auto">
          <a:xfrm flipV="1">
            <a:off x="6870700" y="4322763"/>
            <a:ext cx="330200" cy="38100"/>
          </a:xfrm>
          <a:prstGeom prst="line">
            <a:avLst/>
          </a:prstGeom>
          <a:noFill/>
          <a:ln w="19050">
            <a:solidFill>
              <a:srgbClr val="D60093"/>
            </a:solidFill>
            <a:round/>
            <a:headEnd/>
            <a:tailEnd/>
          </a:ln>
        </p:spPr>
        <p:txBody>
          <a:bodyPr/>
          <a:lstStyle/>
          <a:p>
            <a:endParaRPr lang="en-US"/>
          </a:p>
        </p:txBody>
      </p:sp>
      <p:sp>
        <p:nvSpPr>
          <p:cNvPr id="163863" name="Line 23"/>
          <p:cNvSpPr>
            <a:spLocks noChangeShapeType="1"/>
          </p:cNvSpPr>
          <p:nvPr/>
        </p:nvSpPr>
        <p:spPr bwMode="auto">
          <a:xfrm flipH="1" flipV="1">
            <a:off x="7073900" y="4262438"/>
            <a:ext cx="139700" cy="60325"/>
          </a:xfrm>
          <a:prstGeom prst="line">
            <a:avLst/>
          </a:prstGeom>
          <a:noFill/>
          <a:ln w="19050">
            <a:solidFill>
              <a:srgbClr val="D60093"/>
            </a:solidFill>
            <a:round/>
            <a:headEnd/>
            <a:tailEnd/>
          </a:ln>
        </p:spPr>
        <p:txBody>
          <a:bodyPr/>
          <a:lstStyle/>
          <a:p>
            <a:endParaRPr lang="en-US"/>
          </a:p>
        </p:txBody>
      </p:sp>
      <p:sp>
        <p:nvSpPr>
          <p:cNvPr id="163864" name="Line 24"/>
          <p:cNvSpPr>
            <a:spLocks noChangeShapeType="1"/>
          </p:cNvSpPr>
          <p:nvPr/>
        </p:nvSpPr>
        <p:spPr bwMode="auto">
          <a:xfrm flipH="1" flipV="1">
            <a:off x="6816725" y="4238625"/>
            <a:ext cx="260350" cy="17463"/>
          </a:xfrm>
          <a:prstGeom prst="line">
            <a:avLst/>
          </a:prstGeom>
          <a:noFill/>
          <a:ln w="19050">
            <a:solidFill>
              <a:srgbClr val="D60093"/>
            </a:solidFill>
            <a:round/>
            <a:headEnd/>
            <a:tailEnd/>
          </a:ln>
        </p:spPr>
        <p:txBody>
          <a:bodyPr/>
          <a:lstStyle/>
          <a:p>
            <a:endParaRPr lang="en-US"/>
          </a:p>
        </p:txBody>
      </p:sp>
      <p:sp>
        <p:nvSpPr>
          <p:cNvPr id="163865" name="Line 25"/>
          <p:cNvSpPr>
            <a:spLocks noChangeShapeType="1"/>
          </p:cNvSpPr>
          <p:nvPr/>
        </p:nvSpPr>
        <p:spPr bwMode="auto">
          <a:xfrm flipH="1" flipV="1">
            <a:off x="6299200" y="3973513"/>
            <a:ext cx="504825" cy="265112"/>
          </a:xfrm>
          <a:prstGeom prst="line">
            <a:avLst/>
          </a:prstGeom>
          <a:noFill/>
          <a:ln w="19050">
            <a:solidFill>
              <a:srgbClr val="D60093"/>
            </a:solidFill>
            <a:round/>
            <a:headEnd/>
            <a:tailEnd type="triangle" w="med" len="med"/>
          </a:ln>
        </p:spPr>
        <p:txBody>
          <a:bodyPr/>
          <a:lstStyle/>
          <a:p>
            <a:endParaRPr lang="en-US"/>
          </a:p>
        </p:txBody>
      </p:sp>
      <p:pic>
        <p:nvPicPr>
          <p:cNvPr id="163866" name="Picture 26" descr="fiber_optics_cable"/>
          <p:cNvPicPr>
            <a:picLocks noChangeAspect="1" noChangeArrowheads="1"/>
          </p:cNvPicPr>
          <p:nvPr/>
        </p:nvPicPr>
        <p:blipFill>
          <a:blip r:embed="rId7" cstate="print"/>
          <a:srcRect/>
          <a:stretch>
            <a:fillRect/>
          </a:stretch>
        </p:blipFill>
        <p:spPr bwMode="auto">
          <a:xfrm>
            <a:off x="5753100" y="30163"/>
            <a:ext cx="3167063" cy="19796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63845"/>
                                        </p:tgtEl>
                                        <p:attrNameLst>
                                          <p:attrName>style.visibility</p:attrName>
                                        </p:attrNameLst>
                                      </p:cBhvr>
                                      <p:to>
                                        <p:strVal val="visible"/>
                                      </p:to>
                                    </p:set>
                                    <p:anim calcmode="lin" valueType="num">
                                      <p:cBhvr>
                                        <p:cTn id="7" dur="500" fill="hold"/>
                                        <p:tgtEl>
                                          <p:spTgt spid="163845"/>
                                        </p:tgtEl>
                                        <p:attrNameLst>
                                          <p:attrName>ppt_w</p:attrName>
                                        </p:attrNameLst>
                                      </p:cBhvr>
                                      <p:tavLst>
                                        <p:tav tm="0">
                                          <p:val>
                                            <p:fltVal val="0"/>
                                          </p:val>
                                        </p:tav>
                                        <p:tav tm="100000">
                                          <p:val>
                                            <p:strVal val="#ppt_w"/>
                                          </p:val>
                                        </p:tav>
                                      </p:tavLst>
                                    </p:anim>
                                    <p:anim calcmode="lin" valueType="num">
                                      <p:cBhvr>
                                        <p:cTn id="8" dur="500" fill="hold"/>
                                        <p:tgtEl>
                                          <p:spTgt spid="163845"/>
                                        </p:tgtEl>
                                        <p:attrNameLst>
                                          <p:attrName>ppt_h</p:attrName>
                                        </p:attrNameLst>
                                      </p:cBhvr>
                                      <p:tavLst>
                                        <p:tav tm="0">
                                          <p:val>
                                            <p:fltVal val="0"/>
                                          </p:val>
                                        </p:tav>
                                        <p:tav tm="100000">
                                          <p:val>
                                            <p:strVal val="#ppt_h"/>
                                          </p:val>
                                        </p:tav>
                                      </p:tavLst>
                                    </p:anim>
                                    <p:animEffect transition="in" filter="fade">
                                      <p:cBhvr>
                                        <p:cTn id="9" dur="500"/>
                                        <p:tgtEl>
                                          <p:spTgt spid="16384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63846"/>
                                        </p:tgtEl>
                                        <p:attrNameLst>
                                          <p:attrName>style.visibility</p:attrName>
                                        </p:attrNameLst>
                                      </p:cBhvr>
                                      <p:to>
                                        <p:strVal val="visible"/>
                                      </p:to>
                                    </p:set>
                                    <p:animEffect transition="in" filter="wipe(down)">
                                      <p:cBhvr>
                                        <p:cTn id="14" dur="500"/>
                                        <p:tgtEl>
                                          <p:spTgt spid="163846"/>
                                        </p:tgtEl>
                                      </p:cBhvr>
                                    </p:animEffect>
                                  </p:childTnLst>
                                  <p:subTnLst>
                                    <p:audio>
                                      <p:cMediaNode>
                                        <p:cTn display="0" masterRel="sameClick">
                                          <p:stCondLst>
                                            <p:cond evt="begin" delay="0">
                                              <p:tn val="12"/>
                                            </p:cond>
                                          </p:stCondLst>
                                          <p:endCondLst>
                                            <p:cond evt="onStopAudio" delay="0">
                                              <p:tgtEl>
                                                <p:sldTgt/>
                                              </p:tgtEl>
                                            </p:cond>
                                          </p:endCondLst>
                                        </p:cTn>
                                        <p:tgtEl>
                                          <p:sndTgt r:embed="rId4" name="dog double bark.wav"/>
                                        </p:tgtEl>
                                      </p:cMediaNode>
                                    </p:audio>
                                  </p:subTnLst>
                                </p:cTn>
                              </p:par>
                            </p:childTnLst>
                          </p:cTn>
                        </p:par>
                        <p:par>
                          <p:cTn id="15" fill="hold" nodeType="afterGroup">
                            <p:stCondLst>
                              <p:cond delay="500"/>
                            </p:stCondLst>
                            <p:childTnLst>
                              <p:par>
                                <p:cTn id="16" presetID="22" presetClass="entr" presetSubtype="2" fill="hold" grpId="0" nodeType="afterEffect">
                                  <p:stCondLst>
                                    <p:cond delay="0"/>
                                  </p:stCondLst>
                                  <p:childTnLst>
                                    <p:set>
                                      <p:cBhvr>
                                        <p:cTn id="17" dur="1" fill="hold">
                                          <p:stCondLst>
                                            <p:cond delay="0"/>
                                          </p:stCondLst>
                                        </p:cTn>
                                        <p:tgtEl>
                                          <p:spTgt spid="163847"/>
                                        </p:tgtEl>
                                        <p:attrNameLst>
                                          <p:attrName>style.visibility</p:attrName>
                                        </p:attrNameLst>
                                      </p:cBhvr>
                                      <p:to>
                                        <p:strVal val="visible"/>
                                      </p:to>
                                    </p:set>
                                    <p:animEffect transition="in" filter="wipe(right)">
                                      <p:cBhvr>
                                        <p:cTn id="18" dur="500"/>
                                        <p:tgtEl>
                                          <p:spTgt spid="163847"/>
                                        </p:tgtEl>
                                      </p:cBhvr>
                                    </p:animEffect>
                                  </p:childTnLst>
                                  <p:subTnLst>
                                    <p:audio>
                                      <p:cMediaNode>
                                        <p:cTn display="0" masterRel="sameClick">
                                          <p:stCondLst>
                                            <p:cond evt="begin" delay="0">
                                              <p:tn val="16"/>
                                            </p:cond>
                                          </p:stCondLst>
                                          <p:endCondLst>
                                            <p:cond evt="onStopAudio" delay="0">
                                              <p:tgtEl>
                                                <p:sldTgt/>
                                              </p:tgtEl>
                                            </p:cond>
                                          </p:endCondLst>
                                        </p:cTn>
                                        <p:tgtEl>
                                          <p:sndTgt r:embed="rId4" name="dog double bark.wav"/>
                                        </p:tgtEl>
                                      </p:cMediaNode>
                                    </p:audio>
                                  </p:subTnLst>
                                </p:cTn>
                              </p:par>
                            </p:childTnLst>
                          </p:cTn>
                        </p:par>
                        <p:par>
                          <p:cTn id="19" fill="hold" nodeType="afterGroup">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163848"/>
                                        </p:tgtEl>
                                        <p:attrNameLst>
                                          <p:attrName>style.visibility</p:attrName>
                                        </p:attrNameLst>
                                      </p:cBhvr>
                                      <p:to>
                                        <p:strVal val="visible"/>
                                      </p:to>
                                    </p:set>
                                    <p:animEffect transition="in" filter="wipe(right)">
                                      <p:cBhvr>
                                        <p:cTn id="22" dur="500"/>
                                        <p:tgtEl>
                                          <p:spTgt spid="163848"/>
                                        </p:tgtEl>
                                      </p:cBhvr>
                                    </p:animEffect>
                                  </p:childTnLst>
                                  <p:subTnLst>
                                    <p:audio>
                                      <p:cMediaNode>
                                        <p:cTn display="0" masterRel="sameClick">
                                          <p:stCondLst>
                                            <p:cond evt="begin" delay="0">
                                              <p:tn val="20"/>
                                            </p:cond>
                                          </p:stCondLst>
                                          <p:endCondLst>
                                            <p:cond evt="onStopAudio" delay="0">
                                              <p:tgtEl>
                                                <p:sldTgt/>
                                              </p:tgtEl>
                                            </p:cond>
                                          </p:endCondLst>
                                        </p:cTn>
                                        <p:tgtEl>
                                          <p:sndTgt r:embed="rId4" name="dog double bark.wav"/>
                                        </p:tgtEl>
                                      </p:cMediaNode>
                                    </p:audio>
                                  </p:subTnLst>
                                </p:cTn>
                              </p:par>
                            </p:childTnLst>
                          </p:cTn>
                        </p:par>
                        <p:par>
                          <p:cTn id="23" fill="hold" nodeType="afterGroup">
                            <p:stCondLst>
                              <p:cond delay="1500"/>
                            </p:stCondLst>
                            <p:childTnLst>
                              <p:par>
                                <p:cTn id="24" presetID="22" presetClass="entr" presetSubtype="4" fill="hold" grpId="0" nodeType="afterEffect">
                                  <p:stCondLst>
                                    <p:cond delay="0"/>
                                  </p:stCondLst>
                                  <p:childTnLst>
                                    <p:set>
                                      <p:cBhvr>
                                        <p:cTn id="25" dur="1" fill="hold">
                                          <p:stCondLst>
                                            <p:cond delay="0"/>
                                          </p:stCondLst>
                                        </p:cTn>
                                        <p:tgtEl>
                                          <p:spTgt spid="163849"/>
                                        </p:tgtEl>
                                        <p:attrNameLst>
                                          <p:attrName>style.visibility</p:attrName>
                                        </p:attrNameLst>
                                      </p:cBhvr>
                                      <p:to>
                                        <p:strVal val="visible"/>
                                      </p:to>
                                    </p:set>
                                    <p:animEffect transition="in" filter="wipe(down)">
                                      <p:cBhvr>
                                        <p:cTn id="26" dur="500"/>
                                        <p:tgtEl>
                                          <p:spTgt spid="163849"/>
                                        </p:tgtEl>
                                      </p:cBhvr>
                                    </p:animEffect>
                                  </p:childTnLst>
                                  <p:subTnLst>
                                    <p:audio>
                                      <p:cMediaNode>
                                        <p:cTn display="0" masterRel="sameClick">
                                          <p:stCondLst>
                                            <p:cond evt="begin" delay="0">
                                              <p:tn val="24"/>
                                            </p:cond>
                                          </p:stCondLst>
                                          <p:endCondLst>
                                            <p:cond evt="onStopAudio" delay="0">
                                              <p:tgtEl>
                                                <p:sldTgt/>
                                              </p:tgtEl>
                                            </p:cond>
                                          </p:endCondLst>
                                        </p:cTn>
                                        <p:tgtEl>
                                          <p:sndTgt r:embed="rId4" name="dog double bark.wav"/>
                                        </p:tgtEl>
                                      </p:cMediaNode>
                                    </p:audio>
                                  </p:subTnLst>
                                </p:cTn>
                              </p:par>
                            </p:childTnLst>
                          </p:cTn>
                        </p:par>
                        <p:par>
                          <p:cTn id="27" fill="hold" nodeType="afterGroup">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163850"/>
                                        </p:tgtEl>
                                        <p:attrNameLst>
                                          <p:attrName>style.visibility</p:attrName>
                                        </p:attrNameLst>
                                      </p:cBhvr>
                                      <p:to>
                                        <p:strVal val="visible"/>
                                      </p:to>
                                    </p:set>
                                    <p:animEffect transition="in" filter="wipe(left)">
                                      <p:cBhvr>
                                        <p:cTn id="30" dur="500"/>
                                        <p:tgtEl>
                                          <p:spTgt spid="163850"/>
                                        </p:tgtEl>
                                      </p:cBhvr>
                                    </p:animEffect>
                                  </p:childTnLst>
                                  <p:subTnLst>
                                    <p:audio>
                                      <p:cMediaNode>
                                        <p:cTn display="0" masterRel="sameClick">
                                          <p:stCondLst>
                                            <p:cond evt="begin" delay="0">
                                              <p:tn val="28"/>
                                            </p:cond>
                                          </p:stCondLst>
                                          <p:endCondLst>
                                            <p:cond evt="onStopAudio" delay="0">
                                              <p:tgtEl>
                                                <p:sldTgt/>
                                              </p:tgtEl>
                                            </p:cond>
                                          </p:endCondLst>
                                        </p:cTn>
                                        <p:tgtEl>
                                          <p:sndTgt r:embed="rId4" name="dog double bark.wav"/>
                                        </p:tgtEl>
                                      </p:cMediaNode>
                                    </p:audio>
                                  </p:subTnLst>
                                </p:cTn>
                              </p:par>
                            </p:childTnLst>
                          </p:cTn>
                        </p:par>
                        <p:par>
                          <p:cTn id="31" fill="hold" nodeType="afterGroup">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63851"/>
                                        </p:tgtEl>
                                        <p:attrNameLst>
                                          <p:attrName>style.visibility</p:attrName>
                                        </p:attrNameLst>
                                      </p:cBhvr>
                                      <p:to>
                                        <p:strVal val="visible"/>
                                      </p:to>
                                    </p:set>
                                    <p:animEffect transition="in" filter="wipe(down)">
                                      <p:cBhvr>
                                        <p:cTn id="34" dur="500"/>
                                        <p:tgtEl>
                                          <p:spTgt spid="163851"/>
                                        </p:tgtEl>
                                      </p:cBhvr>
                                    </p:animEffect>
                                  </p:childTnLst>
                                  <p:subTnLst>
                                    <p:audio>
                                      <p:cMediaNode>
                                        <p:cTn display="0" masterRel="sameClick">
                                          <p:stCondLst>
                                            <p:cond evt="begin" delay="0">
                                              <p:tn val="32"/>
                                            </p:cond>
                                          </p:stCondLst>
                                          <p:endCondLst>
                                            <p:cond evt="onStopAudio" delay="0">
                                              <p:tgtEl>
                                                <p:sldTgt/>
                                              </p:tgtEl>
                                            </p:cond>
                                          </p:endCondLst>
                                        </p:cTn>
                                        <p:tgtEl>
                                          <p:sndTgt r:embed="rId4" name="dog double bark.wav"/>
                                        </p:tgtEl>
                                      </p:cMediaNode>
                                    </p:audio>
                                  </p:subTnLst>
                                </p:cTn>
                              </p:par>
                            </p:childTnLst>
                          </p:cTn>
                        </p:par>
                        <p:par>
                          <p:cTn id="35" fill="hold" nodeType="afterGroup">
                            <p:stCondLst>
                              <p:cond delay="3000"/>
                            </p:stCondLst>
                            <p:childTnLst>
                              <p:par>
                                <p:cTn id="36" presetID="22" presetClass="entr" presetSubtype="2" fill="hold" grpId="0" nodeType="afterEffect">
                                  <p:stCondLst>
                                    <p:cond delay="0"/>
                                  </p:stCondLst>
                                  <p:childTnLst>
                                    <p:set>
                                      <p:cBhvr>
                                        <p:cTn id="37" dur="1" fill="hold">
                                          <p:stCondLst>
                                            <p:cond delay="0"/>
                                          </p:stCondLst>
                                        </p:cTn>
                                        <p:tgtEl>
                                          <p:spTgt spid="163852"/>
                                        </p:tgtEl>
                                        <p:attrNameLst>
                                          <p:attrName>style.visibility</p:attrName>
                                        </p:attrNameLst>
                                      </p:cBhvr>
                                      <p:to>
                                        <p:strVal val="visible"/>
                                      </p:to>
                                    </p:set>
                                    <p:animEffect transition="in" filter="wipe(right)">
                                      <p:cBhvr>
                                        <p:cTn id="38" dur="500"/>
                                        <p:tgtEl>
                                          <p:spTgt spid="163852"/>
                                        </p:tgtEl>
                                      </p:cBhvr>
                                    </p:animEffect>
                                  </p:childTnLst>
                                  <p:subTnLst>
                                    <p:audio>
                                      <p:cMediaNode>
                                        <p:cTn display="0" masterRel="sameClick">
                                          <p:stCondLst>
                                            <p:cond evt="begin" delay="0">
                                              <p:tn val="36"/>
                                            </p:cond>
                                          </p:stCondLst>
                                          <p:endCondLst>
                                            <p:cond evt="onStopAudio" delay="0">
                                              <p:tgtEl>
                                                <p:sldTgt/>
                                              </p:tgtEl>
                                            </p:cond>
                                          </p:endCondLst>
                                        </p:cTn>
                                        <p:tgtEl>
                                          <p:sndTgt r:embed="rId4" name="dog double bark.wav"/>
                                        </p:tgtEl>
                                      </p:cMediaNode>
                                    </p:audio>
                                  </p:subTnLst>
                                </p:cTn>
                              </p:par>
                            </p:childTnLst>
                          </p:cTn>
                        </p:par>
                        <p:par>
                          <p:cTn id="39" fill="hold" nodeType="afterGroup">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163853"/>
                                        </p:tgtEl>
                                        <p:attrNameLst>
                                          <p:attrName>style.visibility</p:attrName>
                                        </p:attrNameLst>
                                      </p:cBhvr>
                                      <p:to>
                                        <p:strVal val="visible"/>
                                      </p:to>
                                    </p:set>
                                    <p:animEffect transition="in" filter="wipe(down)">
                                      <p:cBhvr>
                                        <p:cTn id="42" dur="500"/>
                                        <p:tgtEl>
                                          <p:spTgt spid="163853"/>
                                        </p:tgtEl>
                                      </p:cBhvr>
                                    </p:animEffect>
                                  </p:childTnLst>
                                  <p:subTnLst>
                                    <p:audio>
                                      <p:cMediaNode>
                                        <p:cTn display="0" masterRel="sameClick">
                                          <p:stCondLst>
                                            <p:cond evt="begin" delay="0">
                                              <p:tn val="40"/>
                                            </p:cond>
                                          </p:stCondLst>
                                          <p:endCondLst>
                                            <p:cond evt="onStopAudio" delay="0">
                                              <p:tgtEl>
                                                <p:sldTgt/>
                                              </p:tgtEl>
                                            </p:cond>
                                          </p:endCondLst>
                                        </p:cTn>
                                        <p:tgtEl>
                                          <p:sndTgt r:embed="rId4" name="dog double bark.wav"/>
                                        </p:tgtEl>
                                      </p:cMediaNode>
                                    </p:audio>
                                  </p:subTnLst>
                                </p:cTn>
                              </p:par>
                            </p:childTnLst>
                          </p:cTn>
                        </p:par>
                        <p:par>
                          <p:cTn id="43" fill="hold" nodeType="afterGroup">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163854"/>
                                        </p:tgtEl>
                                        <p:attrNameLst>
                                          <p:attrName>style.visibility</p:attrName>
                                        </p:attrNameLst>
                                      </p:cBhvr>
                                      <p:to>
                                        <p:strVal val="visible"/>
                                      </p:to>
                                    </p:set>
                                    <p:animEffect transition="in" filter="wipe(left)">
                                      <p:cBhvr>
                                        <p:cTn id="46" dur="500"/>
                                        <p:tgtEl>
                                          <p:spTgt spid="163854"/>
                                        </p:tgtEl>
                                      </p:cBhvr>
                                    </p:animEffect>
                                  </p:childTnLst>
                                  <p:subTnLst>
                                    <p:audio>
                                      <p:cMediaNode>
                                        <p:cTn display="0" masterRel="sameClick">
                                          <p:stCondLst>
                                            <p:cond evt="begin" delay="0">
                                              <p:tn val="44"/>
                                            </p:cond>
                                          </p:stCondLst>
                                          <p:endCondLst>
                                            <p:cond evt="onStopAudio" delay="0">
                                              <p:tgtEl>
                                                <p:sldTgt/>
                                              </p:tgtEl>
                                            </p:cond>
                                          </p:endCondLst>
                                        </p:cTn>
                                        <p:tgtEl>
                                          <p:sndTgt r:embed="rId4" name="dog double bark.wav"/>
                                        </p:tgtEl>
                                      </p:cMediaNode>
                                    </p:audio>
                                  </p:subTnLst>
                                </p:cTn>
                              </p:par>
                            </p:childTnLst>
                          </p:cTn>
                        </p:par>
                        <p:par>
                          <p:cTn id="47" fill="hold" nodeType="afterGroup">
                            <p:stCondLst>
                              <p:cond delay="4500"/>
                            </p:stCondLst>
                            <p:childTnLst>
                              <p:par>
                                <p:cTn id="48" presetID="22" presetClass="entr" presetSubtype="4" fill="hold" grpId="0" nodeType="afterEffect">
                                  <p:stCondLst>
                                    <p:cond delay="0"/>
                                  </p:stCondLst>
                                  <p:childTnLst>
                                    <p:set>
                                      <p:cBhvr>
                                        <p:cTn id="49" dur="1" fill="hold">
                                          <p:stCondLst>
                                            <p:cond delay="0"/>
                                          </p:stCondLst>
                                        </p:cTn>
                                        <p:tgtEl>
                                          <p:spTgt spid="163855"/>
                                        </p:tgtEl>
                                        <p:attrNameLst>
                                          <p:attrName>style.visibility</p:attrName>
                                        </p:attrNameLst>
                                      </p:cBhvr>
                                      <p:to>
                                        <p:strVal val="visible"/>
                                      </p:to>
                                    </p:set>
                                    <p:animEffect transition="in" filter="wipe(down)">
                                      <p:cBhvr>
                                        <p:cTn id="50" dur="500"/>
                                        <p:tgtEl>
                                          <p:spTgt spid="163855"/>
                                        </p:tgtEl>
                                      </p:cBhvr>
                                    </p:animEffect>
                                  </p:childTnLst>
                                  <p:subTnLst>
                                    <p:audio>
                                      <p:cMediaNode>
                                        <p:cTn display="0" masterRel="sameClick">
                                          <p:stCondLst>
                                            <p:cond evt="begin" delay="0">
                                              <p:tn val="48"/>
                                            </p:cond>
                                          </p:stCondLst>
                                          <p:endCondLst>
                                            <p:cond evt="onStopAudio" delay="0">
                                              <p:tgtEl>
                                                <p:sldTgt/>
                                              </p:tgtEl>
                                            </p:cond>
                                          </p:endCondLst>
                                        </p:cTn>
                                        <p:tgtEl>
                                          <p:sndTgt r:embed="rId4" name="dog double bark.wav"/>
                                        </p:tgtEl>
                                      </p:cMediaNode>
                                    </p:audio>
                                  </p:subTnLst>
                                </p:cTn>
                              </p:par>
                            </p:childTnLst>
                          </p:cTn>
                        </p:par>
                        <p:par>
                          <p:cTn id="51" fill="hold" nodeType="afterGroup">
                            <p:stCondLst>
                              <p:cond delay="5000"/>
                            </p:stCondLst>
                            <p:childTnLst>
                              <p:par>
                                <p:cTn id="52" presetID="22" presetClass="entr" presetSubtype="4" fill="hold" grpId="0" nodeType="afterEffect">
                                  <p:stCondLst>
                                    <p:cond delay="0"/>
                                  </p:stCondLst>
                                  <p:childTnLst>
                                    <p:set>
                                      <p:cBhvr>
                                        <p:cTn id="53" dur="1" fill="hold">
                                          <p:stCondLst>
                                            <p:cond delay="0"/>
                                          </p:stCondLst>
                                        </p:cTn>
                                        <p:tgtEl>
                                          <p:spTgt spid="163856"/>
                                        </p:tgtEl>
                                        <p:attrNameLst>
                                          <p:attrName>style.visibility</p:attrName>
                                        </p:attrNameLst>
                                      </p:cBhvr>
                                      <p:to>
                                        <p:strVal val="visible"/>
                                      </p:to>
                                    </p:set>
                                    <p:animEffect transition="in" filter="wipe(down)">
                                      <p:cBhvr>
                                        <p:cTn id="54" dur="500"/>
                                        <p:tgtEl>
                                          <p:spTgt spid="163856"/>
                                        </p:tgtEl>
                                      </p:cBhvr>
                                    </p:animEffect>
                                  </p:childTnLst>
                                  <p:subTnLst>
                                    <p:audio>
                                      <p:cMediaNode>
                                        <p:cTn display="0" masterRel="sameClick">
                                          <p:stCondLst>
                                            <p:cond evt="begin" delay="0">
                                              <p:tn val="52"/>
                                            </p:cond>
                                          </p:stCondLst>
                                          <p:endCondLst>
                                            <p:cond evt="onStopAudio" delay="0">
                                              <p:tgtEl>
                                                <p:sldTgt/>
                                              </p:tgtEl>
                                            </p:cond>
                                          </p:endCondLst>
                                        </p:cTn>
                                        <p:tgtEl>
                                          <p:sndTgt r:embed="rId4" name="dog double bark.wav"/>
                                        </p:tgtEl>
                                      </p:cMediaNode>
                                    </p:audio>
                                  </p:subTnLst>
                                </p:cTn>
                              </p:par>
                            </p:childTnLst>
                          </p:cTn>
                        </p:par>
                        <p:par>
                          <p:cTn id="55" fill="hold" nodeType="afterGroup">
                            <p:stCondLst>
                              <p:cond delay="5500"/>
                            </p:stCondLst>
                            <p:childTnLst>
                              <p:par>
                                <p:cTn id="56" presetID="22" presetClass="entr" presetSubtype="4" fill="hold" grpId="0" nodeType="afterEffect">
                                  <p:stCondLst>
                                    <p:cond delay="0"/>
                                  </p:stCondLst>
                                  <p:childTnLst>
                                    <p:set>
                                      <p:cBhvr>
                                        <p:cTn id="57" dur="1" fill="hold">
                                          <p:stCondLst>
                                            <p:cond delay="0"/>
                                          </p:stCondLst>
                                        </p:cTn>
                                        <p:tgtEl>
                                          <p:spTgt spid="163857"/>
                                        </p:tgtEl>
                                        <p:attrNameLst>
                                          <p:attrName>style.visibility</p:attrName>
                                        </p:attrNameLst>
                                      </p:cBhvr>
                                      <p:to>
                                        <p:strVal val="visible"/>
                                      </p:to>
                                    </p:set>
                                    <p:animEffect transition="in" filter="wipe(down)">
                                      <p:cBhvr>
                                        <p:cTn id="58" dur="500"/>
                                        <p:tgtEl>
                                          <p:spTgt spid="163857"/>
                                        </p:tgtEl>
                                      </p:cBhvr>
                                    </p:animEffect>
                                  </p:childTnLst>
                                  <p:subTnLst>
                                    <p:audio>
                                      <p:cMediaNode>
                                        <p:cTn display="0" masterRel="sameClick">
                                          <p:stCondLst>
                                            <p:cond evt="begin" delay="0">
                                              <p:tn val="56"/>
                                            </p:cond>
                                          </p:stCondLst>
                                          <p:endCondLst>
                                            <p:cond evt="onStopAudio" delay="0">
                                              <p:tgtEl>
                                                <p:sldTgt/>
                                              </p:tgtEl>
                                            </p:cond>
                                          </p:endCondLst>
                                        </p:cTn>
                                        <p:tgtEl>
                                          <p:sndTgt r:embed="rId4" name="dog double bark.wav"/>
                                        </p:tgtEl>
                                      </p:cMediaNode>
                                    </p:audio>
                                  </p:subTnLst>
                                </p:cTn>
                              </p:par>
                            </p:childTnLst>
                          </p:cTn>
                        </p:par>
                        <p:par>
                          <p:cTn id="59" fill="hold" nodeType="afterGroup">
                            <p:stCondLst>
                              <p:cond delay="6000"/>
                            </p:stCondLst>
                            <p:childTnLst>
                              <p:par>
                                <p:cTn id="60" presetID="22" presetClass="entr" presetSubtype="8" fill="hold" grpId="0" nodeType="afterEffect">
                                  <p:stCondLst>
                                    <p:cond delay="0"/>
                                  </p:stCondLst>
                                  <p:childTnLst>
                                    <p:set>
                                      <p:cBhvr>
                                        <p:cTn id="61" dur="1" fill="hold">
                                          <p:stCondLst>
                                            <p:cond delay="0"/>
                                          </p:stCondLst>
                                        </p:cTn>
                                        <p:tgtEl>
                                          <p:spTgt spid="163858"/>
                                        </p:tgtEl>
                                        <p:attrNameLst>
                                          <p:attrName>style.visibility</p:attrName>
                                        </p:attrNameLst>
                                      </p:cBhvr>
                                      <p:to>
                                        <p:strVal val="visible"/>
                                      </p:to>
                                    </p:set>
                                    <p:animEffect transition="in" filter="wipe(left)">
                                      <p:cBhvr>
                                        <p:cTn id="62" dur="500"/>
                                        <p:tgtEl>
                                          <p:spTgt spid="163858"/>
                                        </p:tgtEl>
                                      </p:cBhvr>
                                    </p:animEffect>
                                  </p:childTnLst>
                                  <p:subTnLst>
                                    <p:audio>
                                      <p:cMediaNode>
                                        <p:cTn display="0" masterRel="sameClick">
                                          <p:stCondLst>
                                            <p:cond evt="begin" delay="0">
                                              <p:tn val="60"/>
                                            </p:cond>
                                          </p:stCondLst>
                                          <p:endCondLst>
                                            <p:cond evt="onStopAudio" delay="0">
                                              <p:tgtEl>
                                                <p:sldTgt/>
                                              </p:tgtEl>
                                            </p:cond>
                                          </p:endCondLst>
                                        </p:cTn>
                                        <p:tgtEl>
                                          <p:sndTgt r:embed="rId4" name="dog double bark.wav"/>
                                        </p:tgtEl>
                                      </p:cMediaNode>
                                    </p:audio>
                                  </p:subTnLst>
                                </p:cTn>
                              </p:par>
                            </p:childTnLst>
                          </p:cTn>
                        </p:par>
                        <p:par>
                          <p:cTn id="63" fill="hold" nodeType="afterGroup">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3859"/>
                                        </p:tgtEl>
                                        <p:attrNameLst>
                                          <p:attrName>style.visibility</p:attrName>
                                        </p:attrNameLst>
                                      </p:cBhvr>
                                      <p:to>
                                        <p:strVal val="visible"/>
                                      </p:to>
                                    </p:set>
                                    <p:animEffect transition="in" filter="wipe(down)">
                                      <p:cBhvr>
                                        <p:cTn id="66" dur="500"/>
                                        <p:tgtEl>
                                          <p:spTgt spid="163859"/>
                                        </p:tgtEl>
                                      </p:cBhvr>
                                    </p:animEffect>
                                  </p:childTnLst>
                                  <p:subTnLst>
                                    <p:audio>
                                      <p:cMediaNode>
                                        <p:cTn display="0" masterRel="sameClick">
                                          <p:stCondLst>
                                            <p:cond evt="begin" delay="0">
                                              <p:tn val="64"/>
                                            </p:cond>
                                          </p:stCondLst>
                                          <p:endCondLst>
                                            <p:cond evt="onStopAudio" delay="0">
                                              <p:tgtEl>
                                                <p:sldTgt/>
                                              </p:tgtEl>
                                            </p:cond>
                                          </p:endCondLst>
                                        </p:cTn>
                                        <p:tgtEl>
                                          <p:sndTgt r:embed="rId4" name="dog double bark.wav"/>
                                        </p:tgtEl>
                                      </p:cMediaNode>
                                    </p:audio>
                                  </p:subTnLst>
                                </p:cTn>
                              </p:par>
                            </p:childTnLst>
                          </p:cTn>
                        </p:par>
                        <p:par>
                          <p:cTn id="67" fill="hold" nodeType="afterGroup">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163860"/>
                                        </p:tgtEl>
                                        <p:attrNameLst>
                                          <p:attrName>style.visibility</p:attrName>
                                        </p:attrNameLst>
                                      </p:cBhvr>
                                      <p:to>
                                        <p:strVal val="visible"/>
                                      </p:to>
                                    </p:set>
                                    <p:animEffect transition="in" filter="wipe(down)">
                                      <p:cBhvr>
                                        <p:cTn id="70" dur="500"/>
                                        <p:tgtEl>
                                          <p:spTgt spid="163860"/>
                                        </p:tgtEl>
                                      </p:cBhvr>
                                    </p:animEffect>
                                  </p:childTnLst>
                                  <p:subTnLst>
                                    <p:audio>
                                      <p:cMediaNode>
                                        <p:cTn display="0" masterRel="sameClick">
                                          <p:stCondLst>
                                            <p:cond evt="begin" delay="0">
                                              <p:tn val="68"/>
                                            </p:cond>
                                          </p:stCondLst>
                                          <p:endCondLst>
                                            <p:cond evt="onStopAudio" delay="0">
                                              <p:tgtEl>
                                                <p:sldTgt/>
                                              </p:tgtEl>
                                            </p:cond>
                                          </p:endCondLst>
                                        </p:cTn>
                                        <p:tgtEl>
                                          <p:sndTgt r:embed="rId4" name="dog double bark.wav"/>
                                        </p:tgtEl>
                                      </p:cMediaNode>
                                    </p:audio>
                                  </p:subTnLst>
                                </p:cTn>
                              </p:par>
                            </p:childTnLst>
                          </p:cTn>
                        </p:par>
                        <p:par>
                          <p:cTn id="71" fill="hold" nodeType="afterGroup">
                            <p:stCondLst>
                              <p:cond delay="7500"/>
                            </p:stCondLst>
                            <p:childTnLst>
                              <p:par>
                                <p:cTn id="72" presetID="22" presetClass="entr" presetSubtype="4" fill="hold" grpId="0" nodeType="afterEffect">
                                  <p:stCondLst>
                                    <p:cond delay="0"/>
                                  </p:stCondLst>
                                  <p:childTnLst>
                                    <p:set>
                                      <p:cBhvr>
                                        <p:cTn id="73" dur="1" fill="hold">
                                          <p:stCondLst>
                                            <p:cond delay="0"/>
                                          </p:stCondLst>
                                        </p:cTn>
                                        <p:tgtEl>
                                          <p:spTgt spid="163861"/>
                                        </p:tgtEl>
                                        <p:attrNameLst>
                                          <p:attrName>style.visibility</p:attrName>
                                        </p:attrNameLst>
                                      </p:cBhvr>
                                      <p:to>
                                        <p:strVal val="visible"/>
                                      </p:to>
                                    </p:set>
                                    <p:animEffect transition="in" filter="wipe(down)">
                                      <p:cBhvr>
                                        <p:cTn id="74" dur="500"/>
                                        <p:tgtEl>
                                          <p:spTgt spid="163861"/>
                                        </p:tgtEl>
                                      </p:cBhvr>
                                    </p:animEffect>
                                  </p:childTnLst>
                                  <p:subTnLst>
                                    <p:audio>
                                      <p:cMediaNode>
                                        <p:cTn display="0" masterRel="sameClick">
                                          <p:stCondLst>
                                            <p:cond evt="begin" delay="0">
                                              <p:tn val="72"/>
                                            </p:cond>
                                          </p:stCondLst>
                                          <p:endCondLst>
                                            <p:cond evt="onStopAudio" delay="0">
                                              <p:tgtEl>
                                                <p:sldTgt/>
                                              </p:tgtEl>
                                            </p:cond>
                                          </p:endCondLst>
                                        </p:cTn>
                                        <p:tgtEl>
                                          <p:sndTgt r:embed="rId4" name="dog double bark.wav"/>
                                        </p:tgtEl>
                                      </p:cMediaNode>
                                    </p:audio>
                                  </p:subTnLst>
                                </p:cTn>
                              </p:par>
                            </p:childTnLst>
                          </p:cTn>
                        </p:par>
                        <p:par>
                          <p:cTn id="75" fill="hold" nodeType="afterGroup">
                            <p:stCondLst>
                              <p:cond delay="8000"/>
                            </p:stCondLst>
                            <p:childTnLst>
                              <p:par>
                                <p:cTn id="76" presetID="22" presetClass="entr" presetSubtype="8" fill="hold" grpId="0" nodeType="afterEffect">
                                  <p:stCondLst>
                                    <p:cond delay="0"/>
                                  </p:stCondLst>
                                  <p:childTnLst>
                                    <p:set>
                                      <p:cBhvr>
                                        <p:cTn id="77" dur="1" fill="hold">
                                          <p:stCondLst>
                                            <p:cond delay="0"/>
                                          </p:stCondLst>
                                        </p:cTn>
                                        <p:tgtEl>
                                          <p:spTgt spid="163862"/>
                                        </p:tgtEl>
                                        <p:attrNameLst>
                                          <p:attrName>style.visibility</p:attrName>
                                        </p:attrNameLst>
                                      </p:cBhvr>
                                      <p:to>
                                        <p:strVal val="visible"/>
                                      </p:to>
                                    </p:set>
                                    <p:animEffect transition="in" filter="wipe(left)">
                                      <p:cBhvr>
                                        <p:cTn id="78" dur="500"/>
                                        <p:tgtEl>
                                          <p:spTgt spid="163862"/>
                                        </p:tgtEl>
                                      </p:cBhvr>
                                    </p:animEffect>
                                  </p:childTnLst>
                                  <p:subTnLst>
                                    <p:audio>
                                      <p:cMediaNode>
                                        <p:cTn display="0" masterRel="sameClick">
                                          <p:stCondLst>
                                            <p:cond evt="begin" delay="0">
                                              <p:tn val="76"/>
                                            </p:cond>
                                          </p:stCondLst>
                                          <p:endCondLst>
                                            <p:cond evt="onStopAudio" delay="0">
                                              <p:tgtEl>
                                                <p:sldTgt/>
                                              </p:tgtEl>
                                            </p:cond>
                                          </p:endCondLst>
                                        </p:cTn>
                                        <p:tgtEl>
                                          <p:sndTgt r:embed="rId4" name="dog double bark.wav"/>
                                        </p:tgtEl>
                                      </p:cMediaNode>
                                    </p:audio>
                                  </p:subTnLst>
                                </p:cTn>
                              </p:par>
                            </p:childTnLst>
                          </p:cTn>
                        </p:par>
                        <p:par>
                          <p:cTn id="79" fill="hold" nodeType="afterGroup">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63863"/>
                                        </p:tgtEl>
                                        <p:attrNameLst>
                                          <p:attrName>style.visibility</p:attrName>
                                        </p:attrNameLst>
                                      </p:cBhvr>
                                      <p:to>
                                        <p:strVal val="visible"/>
                                      </p:to>
                                    </p:set>
                                    <p:animEffect transition="in" filter="wipe(down)">
                                      <p:cBhvr>
                                        <p:cTn id="82" dur="500"/>
                                        <p:tgtEl>
                                          <p:spTgt spid="163863"/>
                                        </p:tgtEl>
                                      </p:cBhvr>
                                    </p:animEffect>
                                  </p:childTnLst>
                                  <p:subTnLst>
                                    <p:audio>
                                      <p:cMediaNode>
                                        <p:cTn display="0" masterRel="sameClick">
                                          <p:stCondLst>
                                            <p:cond evt="begin" delay="0">
                                              <p:tn val="80"/>
                                            </p:cond>
                                          </p:stCondLst>
                                          <p:endCondLst>
                                            <p:cond evt="onStopAudio" delay="0">
                                              <p:tgtEl>
                                                <p:sldTgt/>
                                              </p:tgtEl>
                                            </p:cond>
                                          </p:endCondLst>
                                        </p:cTn>
                                        <p:tgtEl>
                                          <p:sndTgt r:embed="rId4" name="dog double bark.wav"/>
                                        </p:tgtEl>
                                      </p:cMediaNode>
                                    </p:audio>
                                  </p:subTnLst>
                                </p:cTn>
                              </p:par>
                            </p:childTnLst>
                          </p:cTn>
                        </p:par>
                        <p:par>
                          <p:cTn id="83" fill="hold" nodeType="afterGroup">
                            <p:stCondLst>
                              <p:cond delay="9000"/>
                            </p:stCondLst>
                            <p:childTnLst>
                              <p:par>
                                <p:cTn id="84" presetID="22" presetClass="entr" presetSubtype="4" fill="hold" grpId="0" nodeType="afterEffect">
                                  <p:stCondLst>
                                    <p:cond delay="0"/>
                                  </p:stCondLst>
                                  <p:childTnLst>
                                    <p:set>
                                      <p:cBhvr>
                                        <p:cTn id="85" dur="1" fill="hold">
                                          <p:stCondLst>
                                            <p:cond delay="0"/>
                                          </p:stCondLst>
                                        </p:cTn>
                                        <p:tgtEl>
                                          <p:spTgt spid="163864"/>
                                        </p:tgtEl>
                                        <p:attrNameLst>
                                          <p:attrName>style.visibility</p:attrName>
                                        </p:attrNameLst>
                                      </p:cBhvr>
                                      <p:to>
                                        <p:strVal val="visible"/>
                                      </p:to>
                                    </p:set>
                                    <p:animEffect transition="in" filter="wipe(down)">
                                      <p:cBhvr>
                                        <p:cTn id="86" dur="500"/>
                                        <p:tgtEl>
                                          <p:spTgt spid="163864"/>
                                        </p:tgtEl>
                                      </p:cBhvr>
                                    </p:animEffect>
                                  </p:childTnLst>
                                  <p:subTnLst>
                                    <p:audio>
                                      <p:cMediaNode>
                                        <p:cTn display="0" masterRel="sameClick">
                                          <p:stCondLst>
                                            <p:cond evt="begin" delay="0">
                                              <p:tn val="84"/>
                                            </p:cond>
                                          </p:stCondLst>
                                          <p:endCondLst>
                                            <p:cond evt="onStopAudio" delay="0">
                                              <p:tgtEl>
                                                <p:sldTgt/>
                                              </p:tgtEl>
                                            </p:cond>
                                          </p:endCondLst>
                                        </p:cTn>
                                        <p:tgtEl>
                                          <p:sndTgt r:embed="rId4" name="dog double bark.wav"/>
                                        </p:tgtEl>
                                      </p:cMediaNode>
                                    </p:audio>
                                  </p:subTnLst>
                                </p:cTn>
                              </p:par>
                            </p:childTnLst>
                          </p:cTn>
                        </p:par>
                        <p:par>
                          <p:cTn id="87" fill="hold" nodeType="afterGroup">
                            <p:stCondLst>
                              <p:cond delay="9500"/>
                            </p:stCondLst>
                            <p:childTnLst>
                              <p:par>
                                <p:cTn id="88" presetID="22" presetClass="entr" presetSubtype="4" fill="hold" grpId="0" nodeType="afterEffect">
                                  <p:stCondLst>
                                    <p:cond delay="0"/>
                                  </p:stCondLst>
                                  <p:childTnLst>
                                    <p:set>
                                      <p:cBhvr>
                                        <p:cTn id="89" dur="1" fill="hold">
                                          <p:stCondLst>
                                            <p:cond delay="0"/>
                                          </p:stCondLst>
                                        </p:cTn>
                                        <p:tgtEl>
                                          <p:spTgt spid="163865"/>
                                        </p:tgtEl>
                                        <p:attrNameLst>
                                          <p:attrName>style.visibility</p:attrName>
                                        </p:attrNameLst>
                                      </p:cBhvr>
                                      <p:to>
                                        <p:strVal val="visible"/>
                                      </p:to>
                                    </p:set>
                                    <p:animEffect transition="in" filter="wipe(down)">
                                      <p:cBhvr>
                                        <p:cTn id="90" dur="500"/>
                                        <p:tgtEl>
                                          <p:spTgt spid="163865"/>
                                        </p:tgtEl>
                                      </p:cBhvr>
                                    </p:animEffect>
                                  </p:childTnLst>
                                  <p:subTnLst>
                                    <p:audio>
                                      <p:cMediaNode>
                                        <p:cTn display="0" masterRel="sameClick">
                                          <p:stCondLst>
                                            <p:cond evt="begin" delay="0">
                                              <p:tn val="88"/>
                                            </p:cond>
                                          </p:stCondLst>
                                          <p:endCondLst>
                                            <p:cond evt="onStopAudio" delay="0">
                                              <p:tgtEl>
                                                <p:sldTgt/>
                                              </p:tgtEl>
                                            </p:cond>
                                          </p:endCondLst>
                                        </p:cTn>
                                        <p:tgtEl>
                                          <p:sndTgt r:embed="rId4" name="dog double bark.wav"/>
                                        </p:tgtEl>
                                      </p:cMediaNode>
                                    </p:audio>
                                  </p:sub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163844">
                                            <p:txEl>
                                              <p:pRg st="1" end="1"/>
                                            </p:txEl>
                                          </p:spTgt>
                                        </p:tgtEl>
                                        <p:attrNameLst>
                                          <p:attrName>style.visibility</p:attrName>
                                        </p:attrNameLst>
                                      </p:cBhvr>
                                      <p:to>
                                        <p:strVal val="visible"/>
                                      </p:to>
                                    </p:set>
                                    <p:anim calcmode="lin" valueType="num">
                                      <p:cBhvr additive="base">
                                        <p:cTn id="95" dur="500" fill="hold"/>
                                        <p:tgtEl>
                                          <p:spTgt spid="163844">
                                            <p:txEl>
                                              <p:pRg st="1" end="1"/>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16384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5" name="arrow.wav"/>
                                        </p:tgtEl>
                                      </p:cMediaNode>
                                    </p:audio>
                                  </p:sub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163844">
                                            <p:txEl>
                                              <p:pRg st="2" end="2"/>
                                            </p:txEl>
                                          </p:spTgt>
                                        </p:tgtEl>
                                        <p:attrNameLst>
                                          <p:attrName>style.visibility</p:attrName>
                                        </p:attrNameLst>
                                      </p:cBhvr>
                                      <p:to>
                                        <p:strVal val="visible"/>
                                      </p:to>
                                    </p:set>
                                    <p:anim calcmode="lin" valueType="num">
                                      <p:cBhvr additive="base">
                                        <p:cTn id="101" dur="500" fill="hold"/>
                                        <p:tgtEl>
                                          <p:spTgt spid="163844">
                                            <p:txEl>
                                              <p:pRg st="2" end="2"/>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16384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5" name="arrow.wav"/>
                                        </p:tgtEl>
                                      </p:cMediaNode>
                                    </p:audio>
                                  </p:subTnLst>
                                </p:cTn>
                              </p:par>
                            </p:childTnLst>
                          </p:cTn>
                        </p:par>
                        <p:par>
                          <p:cTn id="103" fill="hold">
                            <p:stCondLst>
                              <p:cond delay="500"/>
                            </p:stCondLst>
                            <p:childTnLst>
                              <p:par>
                                <p:cTn id="104" presetID="53" presetClass="entr" presetSubtype="0" fill="hold" nodeType="afterEffect">
                                  <p:stCondLst>
                                    <p:cond delay="0"/>
                                  </p:stCondLst>
                                  <p:childTnLst>
                                    <p:set>
                                      <p:cBhvr>
                                        <p:cTn id="105" dur="1" fill="hold">
                                          <p:stCondLst>
                                            <p:cond delay="0"/>
                                          </p:stCondLst>
                                        </p:cTn>
                                        <p:tgtEl>
                                          <p:spTgt spid="163866"/>
                                        </p:tgtEl>
                                        <p:attrNameLst>
                                          <p:attrName>style.visibility</p:attrName>
                                        </p:attrNameLst>
                                      </p:cBhvr>
                                      <p:to>
                                        <p:strVal val="visible"/>
                                      </p:to>
                                    </p:set>
                                    <p:anim calcmode="lin" valueType="num">
                                      <p:cBhvr>
                                        <p:cTn id="106" dur="500" fill="hold"/>
                                        <p:tgtEl>
                                          <p:spTgt spid="163866"/>
                                        </p:tgtEl>
                                        <p:attrNameLst>
                                          <p:attrName>ppt_w</p:attrName>
                                        </p:attrNameLst>
                                      </p:cBhvr>
                                      <p:tavLst>
                                        <p:tav tm="0">
                                          <p:val>
                                            <p:fltVal val="0"/>
                                          </p:val>
                                        </p:tav>
                                        <p:tav tm="100000">
                                          <p:val>
                                            <p:strVal val="#ppt_w"/>
                                          </p:val>
                                        </p:tav>
                                      </p:tavLst>
                                    </p:anim>
                                    <p:anim calcmode="lin" valueType="num">
                                      <p:cBhvr>
                                        <p:cTn id="107" dur="500" fill="hold"/>
                                        <p:tgtEl>
                                          <p:spTgt spid="163866"/>
                                        </p:tgtEl>
                                        <p:attrNameLst>
                                          <p:attrName>ppt_h</p:attrName>
                                        </p:attrNameLst>
                                      </p:cBhvr>
                                      <p:tavLst>
                                        <p:tav tm="0">
                                          <p:val>
                                            <p:fltVal val="0"/>
                                          </p:val>
                                        </p:tav>
                                        <p:tav tm="100000">
                                          <p:val>
                                            <p:strVal val="#ppt_h"/>
                                          </p:val>
                                        </p:tav>
                                      </p:tavLst>
                                    </p:anim>
                                    <p:animEffect transition="in" filter="fade">
                                      <p:cBhvr>
                                        <p:cTn id="108" dur="500"/>
                                        <p:tgtEl>
                                          <p:spTgt spid="163866"/>
                                        </p:tgtEl>
                                      </p:cBhvr>
                                    </p:animEffect>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163844">
                                            <p:txEl>
                                              <p:pRg st="3" end="3"/>
                                            </p:txEl>
                                          </p:spTgt>
                                        </p:tgtEl>
                                        <p:attrNameLst>
                                          <p:attrName>style.visibility</p:attrName>
                                        </p:attrNameLst>
                                      </p:cBhvr>
                                      <p:to>
                                        <p:strVal val="visible"/>
                                      </p:to>
                                    </p:set>
                                    <p:anim calcmode="lin" valueType="num">
                                      <p:cBhvr additive="base">
                                        <p:cTn id="113" dur="500" fill="hold"/>
                                        <p:tgtEl>
                                          <p:spTgt spid="163844">
                                            <p:txEl>
                                              <p:pRg st="3" end="3"/>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16384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1"/>
                                            </p:cond>
                                          </p:stCondLst>
                                          <p:endCondLst>
                                            <p:cond evt="onStopAudio" delay="0">
                                              <p:tgtEl>
                                                <p:sldTgt/>
                                              </p:tgtEl>
                                            </p:cond>
                                          </p:endCondLst>
                                        </p:cTn>
                                        <p:tgtEl>
                                          <p:sndTgt r:embed="rId5"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6" grpId="0" animBg="1"/>
      <p:bldP spid="163847" grpId="0" animBg="1"/>
      <p:bldP spid="163848" grpId="0" animBg="1"/>
      <p:bldP spid="163849" grpId="0" animBg="1"/>
      <p:bldP spid="163850" grpId="0" animBg="1"/>
      <p:bldP spid="163851" grpId="0" animBg="1"/>
      <p:bldP spid="163852" grpId="0" animBg="1"/>
      <p:bldP spid="163853" grpId="0" animBg="1"/>
      <p:bldP spid="163854" grpId="0" animBg="1"/>
      <p:bldP spid="163855" grpId="0" animBg="1"/>
      <p:bldP spid="163856" grpId="0" animBg="1"/>
      <p:bldP spid="163857" grpId="0" animBg="1"/>
      <p:bldP spid="163858" grpId="0" animBg="1"/>
      <p:bldP spid="163859" grpId="0" animBg="1"/>
      <p:bldP spid="163860" grpId="0" animBg="1"/>
      <p:bldP spid="163861" grpId="0" animBg="1"/>
      <p:bldP spid="163862" grpId="0" animBg="1"/>
      <p:bldP spid="163863" grpId="0" animBg="1"/>
      <p:bldP spid="163864" grpId="0" animBg="1"/>
      <p:bldP spid="16386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idx="4294967295"/>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82276" name="Rectangle 4"/>
          <p:cNvSpPr>
            <a:spLocks noChangeArrowheads="1"/>
          </p:cNvSpPr>
          <p:nvPr/>
        </p:nvSpPr>
        <p:spPr bwMode="auto">
          <a:xfrm>
            <a:off x="687388" y="1960563"/>
            <a:ext cx="7772400" cy="4897437"/>
          </a:xfrm>
          <a:prstGeom prst="rect">
            <a:avLst/>
          </a:prstGeom>
          <a:solidFill>
            <a:srgbClr val="CCFFCC"/>
          </a:solidFill>
          <a:ln w="9525">
            <a:noFill/>
            <a:miter lim="800000"/>
            <a:headEnd/>
            <a:tailEnd/>
          </a:ln>
        </p:spPr>
        <p:txBody>
          <a:bodyPr/>
          <a:lstStyle/>
          <a:p>
            <a:pPr eaLnBrk="0" hangingPunct="0">
              <a:spcBef>
                <a:spcPct val="20000"/>
              </a:spcBef>
            </a:pPr>
            <a:r>
              <a:rPr lang="en-US" altLang="en-US">
                <a:sym typeface="Symbol" pitchFamily="18" charset="2"/>
              </a:rPr>
              <a:t>PRACTICE: </a:t>
            </a:r>
            <a:r>
              <a:rPr lang="en-US" altLang="en-US">
                <a:solidFill>
                  <a:srgbClr val="000000"/>
                </a:solidFill>
                <a:cs typeface="Times New Roman" pitchFamily="18" charset="0"/>
              </a:rPr>
              <a:t>What wave behavior is being demonstrated                                  here?</a:t>
            </a:r>
          </a:p>
          <a:p>
            <a:pPr eaLnBrk="0" hangingPunct="0">
              <a:spcBef>
                <a:spcPct val="20000"/>
              </a:spcBef>
            </a:pPr>
            <a:r>
              <a:rPr lang="en-US" altLang="en-US">
                <a:solidFill>
                  <a:srgbClr val="000000"/>
                </a:solidFill>
                <a:cs typeface="Times New Roman" pitchFamily="18" charset="0"/>
                <a:sym typeface="Symbol" pitchFamily="18" charset="2"/>
              </a:rPr>
              <a:t>Note that the </a:t>
            </a:r>
            <a:r>
              <a:rPr lang="en-US" altLang="en-US" b="1">
                <a:solidFill>
                  <a:srgbClr val="FF0000"/>
                </a:solidFill>
                <a:cs typeface="Times New Roman" pitchFamily="18" charset="0"/>
                <a:sym typeface="Symbol" pitchFamily="18" charset="2"/>
              </a:rPr>
              <a:t>red</a:t>
            </a:r>
            <a:r>
              <a:rPr lang="en-US" altLang="en-US">
                <a:solidFill>
                  <a:srgbClr val="000000"/>
                </a:solidFill>
                <a:cs typeface="Times New Roman" pitchFamily="18" charset="0"/>
                <a:sym typeface="Symbol" pitchFamily="18" charset="2"/>
              </a:rPr>
              <a:t> regions                                               and the </a:t>
            </a:r>
            <a:r>
              <a:rPr lang="en-US" altLang="en-US" b="1">
                <a:solidFill>
                  <a:schemeClr val="accent2"/>
                </a:solidFill>
                <a:cs typeface="Times New Roman" pitchFamily="18" charset="0"/>
                <a:sym typeface="Symbol" pitchFamily="18" charset="2"/>
              </a:rPr>
              <a:t>blue</a:t>
            </a:r>
            <a:r>
              <a:rPr lang="en-US" altLang="en-US">
                <a:solidFill>
                  <a:srgbClr val="000000"/>
                </a:solidFill>
                <a:cs typeface="Times New Roman" pitchFamily="18" charset="0"/>
                <a:sym typeface="Symbol" pitchFamily="18" charset="2"/>
              </a:rPr>
              <a:t> regions are 180</a:t>
            </a:r>
            <a:r>
              <a:rPr lang="en-US" altLang="en-US">
                <a:solidFill>
                  <a:srgbClr val="000000"/>
                </a:solidFill>
                <a:cs typeface="Courier New" pitchFamily="49" charset="0"/>
                <a:sym typeface="Symbol" pitchFamily="18" charset="2"/>
              </a:rPr>
              <a:t>°                                           out of phase.</a:t>
            </a:r>
          </a:p>
          <a:p>
            <a:pPr eaLnBrk="0" hangingPunct="0">
              <a:spcBef>
                <a:spcPct val="20000"/>
              </a:spcBef>
            </a:pPr>
            <a:r>
              <a:rPr lang="en-US" altLang="en-US">
                <a:solidFill>
                  <a:srgbClr val="000000"/>
                </a:solidFill>
                <a:cs typeface="Times New Roman" pitchFamily="18" charset="0"/>
                <a:sym typeface="Symbol" pitchFamily="18" charset="2"/>
              </a:rPr>
              <a:t>Where they meet we have                                     destructive  interference in                                             </a:t>
            </a:r>
            <a:r>
              <a:rPr lang="en-US" altLang="en-US" b="1">
                <a:solidFill>
                  <a:srgbClr val="990099"/>
                </a:solidFill>
                <a:cs typeface="Times New Roman" pitchFamily="18" charset="0"/>
                <a:sym typeface="Symbol" pitchFamily="18" charset="2"/>
              </a:rPr>
              <a:t>purple</a:t>
            </a:r>
            <a:r>
              <a:rPr lang="en-US" altLang="en-US">
                <a:solidFill>
                  <a:srgbClr val="000000"/>
                </a:solidFill>
                <a:cs typeface="Times New Roman" pitchFamily="18" charset="0"/>
                <a:sym typeface="Symbol" pitchFamily="18" charset="2"/>
              </a:rPr>
              <a:t>.</a:t>
            </a:r>
          </a:p>
          <a:p>
            <a:pPr eaLnBrk="0" hangingPunct="0">
              <a:spcBef>
                <a:spcPct val="20000"/>
              </a:spcBef>
            </a:pPr>
            <a:r>
              <a:rPr lang="en-US" altLang="en-US">
                <a:solidFill>
                  <a:srgbClr val="000000"/>
                </a:solidFill>
                <a:cs typeface="Times New Roman" pitchFamily="18" charset="0"/>
                <a:sym typeface="Symbol" pitchFamily="18" charset="2"/>
              </a:rPr>
              <a:t>In the </a:t>
            </a:r>
            <a:r>
              <a:rPr lang="en-US" altLang="en-US" b="1">
                <a:solidFill>
                  <a:srgbClr val="990099"/>
                </a:solidFill>
                <a:cs typeface="Times New Roman" pitchFamily="18" charset="0"/>
                <a:sym typeface="Symbol" pitchFamily="18" charset="2"/>
              </a:rPr>
              <a:t>purple</a:t>
            </a:r>
            <a:r>
              <a:rPr lang="en-US" altLang="en-US">
                <a:solidFill>
                  <a:srgbClr val="000000"/>
                </a:solidFill>
                <a:cs typeface="Times New Roman" pitchFamily="18" charset="0"/>
                <a:sym typeface="Symbol" pitchFamily="18" charset="2"/>
              </a:rPr>
              <a:t> regions there is                                              no displacement.</a:t>
            </a:r>
          </a:p>
          <a:p>
            <a:pPr eaLnBrk="0" hangingPunct="0">
              <a:spcBef>
                <a:spcPct val="20000"/>
              </a:spcBef>
            </a:pPr>
            <a:r>
              <a:rPr lang="en-US" altLang="en-US">
                <a:solidFill>
                  <a:srgbClr val="000000"/>
                </a:solidFill>
                <a:cs typeface="Times New Roman" pitchFamily="18" charset="0"/>
                <a:sym typeface="Symbol" pitchFamily="18" charset="2"/>
              </a:rPr>
              <a:t>The condition for destructive                              interference is met there.</a:t>
            </a:r>
          </a:p>
        </p:txBody>
      </p:sp>
      <p:pic>
        <p:nvPicPr>
          <p:cNvPr id="182277" name="Picture 5" descr="Animated clip art sound waves gif"/>
          <p:cNvPicPr>
            <a:picLocks noChangeAspect="1" noChangeArrowheads="1"/>
          </p:cNvPicPr>
          <p:nvPr/>
        </p:nvPicPr>
        <p:blipFill>
          <a:blip r:embed="rId6" cstate="print"/>
          <a:srcRect/>
          <a:stretch>
            <a:fillRect/>
          </a:stretch>
        </p:blipFill>
        <p:spPr bwMode="auto">
          <a:xfrm>
            <a:off x="4921250" y="2738438"/>
            <a:ext cx="3870325" cy="3592512"/>
          </a:xfrm>
          <a:prstGeom prst="rect">
            <a:avLst/>
          </a:prstGeom>
          <a:ln>
            <a:noFill/>
          </a:ln>
          <a:effectLst>
            <a:outerShdw blurRad="292100" dist="139700" dir="2700000" algn="tl" rotWithShape="0">
              <a:srgbClr val="333333">
                <a:alpha val="65000"/>
              </a:srgbClr>
            </a:outerShdw>
          </a:effectLst>
        </p:spPr>
      </p:pic>
      <p:sp>
        <p:nvSpPr>
          <p:cNvPr id="182278" name="Freeform 6"/>
          <p:cNvSpPr>
            <a:spLocks/>
          </p:cNvSpPr>
          <p:nvPr/>
        </p:nvSpPr>
        <p:spPr bwMode="auto">
          <a:xfrm>
            <a:off x="5054600" y="2797175"/>
            <a:ext cx="3560763" cy="1763713"/>
          </a:xfrm>
          <a:custGeom>
            <a:avLst/>
            <a:gdLst>
              <a:gd name="T0" fmla="*/ 0 w 4160"/>
              <a:gd name="T1" fmla="*/ 0 h 2061"/>
              <a:gd name="T2" fmla="*/ 2147483647 w 4160"/>
              <a:gd name="T3" fmla="*/ 0 h 2061"/>
              <a:gd name="T4" fmla="*/ 2147483647 w 4160"/>
              <a:gd name="T5" fmla="*/ 2147483647 h 2061"/>
              <a:gd name="T6" fmla="*/ 0 w 4160"/>
              <a:gd name="T7" fmla="*/ 0 h 2061"/>
              <a:gd name="T8" fmla="*/ 0 60000 65536"/>
              <a:gd name="T9" fmla="*/ 0 60000 65536"/>
              <a:gd name="T10" fmla="*/ 0 60000 65536"/>
              <a:gd name="T11" fmla="*/ 0 60000 65536"/>
              <a:gd name="T12" fmla="*/ 0 w 4160"/>
              <a:gd name="T13" fmla="*/ 0 h 2061"/>
              <a:gd name="T14" fmla="*/ 4160 w 4160"/>
              <a:gd name="T15" fmla="*/ 2061 h 2061"/>
            </a:gdLst>
            <a:ahLst/>
            <a:cxnLst>
              <a:cxn ang="T8">
                <a:pos x="T0" y="T1"/>
              </a:cxn>
              <a:cxn ang="T9">
                <a:pos x="T2" y="T3"/>
              </a:cxn>
              <a:cxn ang="T10">
                <a:pos x="T4" y="T5"/>
              </a:cxn>
              <a:cxn ang="T11">
                <a:pos x="T6" y="T7"/>
              </a:cxn>
            </a:cxnLst>
            <a:rect l="T12" t="T13" r="T14" b="T15"/>
            <a:pathLst>
              <a:path w="4160" h="2061">
                <a:moveTo>
                  <a:pt x="0" y="0"/>
                </a:moveTo>
                <a:lnTo>
                  <a:pt x="4160" y="0"/>
                </a:lnTo>
                <a:lnTo>
                  <a:pt x="2076" y="2061"/>
                </a:lnTo>
                <a:lnTo>
                  <a:pt x="0" y="0"/>
                </a:lnTo>
                <a:close/>
              </a:path>
            </a:pathLst>
          </a:custGeom>
          <a:solidFill>
            <a:schemeClr val="accent1">
              <a:alpha val="16862"/>
            </a:schemeClr>
          </a:solidFill>
          <a:ln w="9525">
            <a:noFill/>
            <a:round/>
            <a:headEnd/>
            <a:tailEnd/>
          </a:ln>
        </p:spPr>
        <p:txBody>
          <a:bodyPr/>
          <a:lstStyle/>
          <a:p>
            <a:endParaRPr lang="en-US"/>
          </a:p>
        </p:txBody>
      </p:sp>
      <p:sp>
        <p:nvSpPr>
          <p:cNvPr id="182279" name="Freeform 7"/>
          <p:cNvSpPr>
            <a:spLocks/>
          </p:cNvSpPr>
          <p:nvPr/>
        </p:nvSpPr>
        <p:spPr bwMode="auto">
          <a:xfrm flipV="1">
            <a:off x="5073650" y="4511675"/>
            <a:ext cx="3560763" cy="1763713"/>
          </a:xfrm>
          <a:custGeom>
            <a:avLst/>
            <a:gdLst>
              <a:gd name="T0" fmla="*/ 0 w 4160"/>
              <a:gd name="T1" fmla="*/ 0 h 2061"/>
              <a:gd name="T2" fmla="*/ 2147483647 w 4160"/>
              <a:gd name="T3" fmla="*/ 0 h 2061"/>
              <a:gd name="T4" fmla="*/ 2147483647 w 4160"/>
              <a:gd name="T5" fmla="*/ 2147483647 h 2061"/>
              <a:gd name="T6" fmla="*/ 0 w 4160"/>
              <a:gd name="T7" fmla="*/ 0 h 2061"/>
              <a:gd name="T8" fmla="*/ 0 60000 65536"/>
              <a:gd name="T9" fmla="*/ 0 60000 65536"/>
              <a:gd name="T10" fmla="*/ 0 60000 65536"/>
              <a:gd name="T11" fmla="*/ 0 60000 65536"/>
              <a:gd name="T12" fmla="*/ 0 w 4160"/>
              <a:gd name="T13" fmla="*/ 0 h 2061"/>
              <a:gd name="T14" fmla="*/ 4160 w 4160"/>
              <a:gd name="T15" fmla="*/ 2061 h 2061"/>
            </a:gdLst>
            <a:ahLst/>
            <a:cxnLst>
              <a:cxn ang="T8">
                <a:pos x="T0" y="T1"/>
              </a:cxn>
              <a:cxn ang="T9">
                <a:pos x="T2" y="T3"/>
              </a:cxn>
              <a:cxn ang="T10">
                <a:pos x="T4" y="T5"/>
              </a:cxn>
              <a:cxn ang="T11">
                <a:pos x="T6" y="T7"/>
              </a:cxn>
            </a:cxnLst>
            <a:rect l="T12" t="T13" r="T14" b="T15"/>
            <a:pathLst>
              <a:path w="4160" h="2061">
                <a:moveTo>
                  <a:pt x="0" y="0"/>
                </a:moveTo>
                <a:lnTo>
                  <a:pt x="4160" y="0"/>
                </a:lnTo>
                <a:lnTo>
                  <a:pt x="2076" y="2061"/>
                </a:lnTo>
                <a:lnTo>
                  <a:pt x="0" y="0"/>
                </a:lnTo>
                <a:close/>
              </a:path>
            </a:pathLst>
          </a:custGeom>
          <a:solidFill>
            <a:schemeClr val="accent1">
              <a:alpha val="16862"/>
            </a:schemeClr>
          </a:solidFill>
          <a:ln w="9525">
            <a:noFill/>
            <a:round/>
            <a:headEnd/>
            <a:tailEnd/>
          </a:ln>
        </p:spPr>
        <p:txBody>
          <a:bodyPr/>
          <a:lstStyle/>
          <a:p>
            <a:endParaRPr lang="en-US"/>
          </a:p>
        </p:txBody>
      </p:sp>
      <p:sp>
        <p:nvSpPr>
          <p:cNvPr id="182280" name="Freeform 8"/>
          <p:cNvSpPr>
            <a:spLocks/>
          </p:cNvSpPr>
          <p:nvPr/>
        </p:nvSpPr>
        <p:spPr bwMode="auto">
          <a:xfrm rot="-5400000">
            <a:off x="4176713" y="3667125"/>
            <a:ext cx="3530600" cy="1749425"/>
          </a:xfrm>
          <a:custGeom>
            <a:avLst/>
            <a:gdLst>
              <a:gd name="T0" fmla="*/ 0 w 4160"/>
              <a:gd name="T1" fmla="*/ 0 h 2061"/>
              <a:gd name="T2" fmla="*/ 2147483647 w 4160"/>
              <a:gd name="T3" fmla="*/ 0 h 2061"/>
              <a:gd name="T4" fmla="*/ 2147483647 w 4160"/>
              <a:gd name="T5" fmla="*/ 2147483647 h 2061"/>
              <a:gd name="T6" fmla="*/ 0 w 4160"/>
              <a:gd name="T7" fmla="*/ 0 h 2061"/>
              <a:gd name="T8" fmla="*/ 0 60000 65536"/>
              <a:gd name="T9" fmla="*/ 0 60000 65536"/>
              <a:gd name="T10" fmla="*/ 0 60000 65536"/>
              <a:gd name="T11" fmla="*/ 0 60000 65536"/>
              <a:gd name="T12" fmla="*/ 0 w 4160"/>
              <a:gd name="T13" fmla="*/ 0 h 2061"/>
              <a:gd name="T14" fmla="*/ 4160 w 4160"/>
              <a:gd name="T15" fmla="*/ 2061 h 2061"/>
            </a:gdLst>
            <a:ahLst/>
            <a:cxnLst>
              <a:cxn ang="T8">
                <a:pos x="T0" y="T1"/>
              </a:cxn>
              <a:cxn ang="T9">
                <a:pos x="T2" y="T3"/>
              </a:cxn>
              <a:cxn ang="T10">
                <a:pos x="T4" y="T5"/>
              </a:cxn>
              <a:cxn ang="T11">
                <a:pos x="T6" y="T7"/>
              </a:cxn>
            </a:cxnLst>
            <a:rect l="T12" t="T13" r="T14" b="T15"/>
            <a:pathLst>
              <a:path w="4160" h="2061">
                <a:moveTo>
                  <a:pt x="0" y="0"/>
                </a:moveTo>
                <a:lnTo>
                  <a:pt x="4160" y="0"/>
                </a:lnTo>
                <a:lnTo>
                  <a:pt x="2076" y="2061"/>
                </a:lnTo>
                <a:lnTo>
                  <a:pt x="0" y="0"/>
                </a:lnTo>
                <a:close/>
              </a:path>
            </a:pathLst>
          </a:custGeom>
          <a:solidFill>
            <a:srgbClr val="FF0000">
              <a:alpha val="7843"/>
            </a:srgbClr>
          </a:solidFill>
          <a:ln w="9525">
            <a:noFill/>
            <a:round/>
            <a:headEnd/>
            <a:tailEnd/>
          </a:ln>
        </p:spPr>
        <p:txBody>
          <a:bodyPr/>
          <a:lstStyle/>
          <a:p>
            <a:endParaRPr lang="en-US"/>
          </a:p>
        </p:txBody>
      </p:sp>
      <p:sp>
        <p:nvSpPr>
          <p:cNvPr id="182281" name="Freeform 9"/>
          <p:cNvSpPr>
            <a:spLocks/>
          </p:cNvSpPr>
          <p:nvPr/>
        </p:nvSpPr>
        <p:spPr bwMode="auto">
          <a:xfrm rot="5400000" flipH="1">
            <a:off x="5991226" y="3638550"/>
            <a:ext cx="3530600" cy="1749425"/>
          </a:xfrm>
          <a:custGeom>
            <a:avLst/>
            <a:gdLst>
              <a:gd name="T0" fmla="*/ 0 w 4160"/>
              <a:gd name="T1" fmla="*/ 0 h 2061"/>
              <a:gd name="T2" fmla="*/ 2147483647 w 4160"/>
              <a:gd name="T3" fmla="*/ 0 h 2061"/>
              <a:gd name="T4" fmla="*/ 2147483647 w 4160"/>
              <a:gd name="T5" fmla="*/ 2147483647 h 2061"/>
              <a:gd name="T6" fmla="*/ 0 w 4160"/>
              <a:gd name="T7" fmla="*/ 0 h 2061"/>
              <a:gd name="T8" fmla="*/ 0 60000 65536"/>
              <a:gd name="T9" fmla="*/ 0 60000 65536"/>
              <a:gd name="T10" fmla="*/ 0 60000 65536"/>
              <a:gd name="T11" fmla="*/ 0 60000 65536"/>
              <a:gd name="T12" fmla="*/ 0 w 4160"/>
              <a:gd name="T13" fmla="*/ 0 h 2061"/>
              <a:gd name="T14" fmla="*/ 4160 w 4160"/>
              <a:gd name="T15" fmla="*/ 2061 h 2061"/>
            </a:gdLst>
            <a:ahLst/>
            <a:cxnLst>
              <a:cxn ang="T8">
                <a:pos x="T0" y="T1"/>
              </a:cxn>
              <a:cxn ang="T9">
                <a:pos x="T2" y="T3"/>
              </a:cxn>
              <a:cxn ang="T10">
                <a:pos x="T4" y="T5"/>
              </a:cxn>
              <a:cxn ang="T11">
                <a:pos x="T6" y="T7"/>
              </a:cxn>
            </a:cxnLst>
            <a:rect l="T12" t="T13" r="T14" b="T15"/>
            <a:pathLst>
              <a:path w="4160" h="2061">
                <a:moveTo>
                  <a:pt x="0" y="0"/>
                </a:moveTo>
                <a:lnTo>
                  <a:pt x="4160" y="0"/>
                </a:lnTo>
                <a:lnTo>
                  <a:pt x="2076" y="2061"/>
                </a:lnTo>
                <a:lnTo>
                  <a:pt x="0" y="0"/>
                </a:lnTo>
                <a:close/>
              </a:path>
            </a:pathLst>
          </a:custGeom>
          <a:solidFill>
            <a:srgbClr val="FF0000">
              <a:alpha val="7843"/>
            </a:srgbClr>
          </a:solidFill>
          <a:ln w="9525">
            <a:noFill/>
            <a:round/>
            <a:headEnd/>
            <a:tailEnd/>
          </a:ln>
        </p:spPr>
        <p:txBody>
          <a:bodyPr/>
          <a:lstStyle/>
          <a:p>
            <a:endParaRPr lang="en-US"/>
          </a:p>
        </p:txBody>
      </p:sp>
      <p:sp>
        <p:nvSpPr>
          <p:cNvPr id="182282" name="Rectangle 10"/>
          <p:cNvSpPr>
            <a:spLocks noChangeArrowheads="1"/>
          </p:cNvSpPr>
          <p:nvPr/>
        </p:nvSpPr>
        <p:spPr bwMode="auto">
          <a:xfrm rot="-2822899">
            <a:off x="5796757" y="2410618"/>
            <a:ext cx="120650" cy="2379663"/>
          </a:xfrm>
          <a:prstGeom prst="rect">
            <a:avLst/>
          </a:prstGeom>
          <a:solidFill>
            <a:srgbClr val="990099">
              <a:alpha val="14902"/>
            </a:srgbClr>
          </a:solidFill>
          <a:ln w="9525">
            <a:noFill/>
            <a:miter lim="800000"/>
            <a:headEnd/>
            <a:tailEnd/>
          </a:ln>
        </p:spPr>
        <p:txBody>
          <a:bodyPr vert="eaVert" wrap="none" anchor="ctr"/>
          <a:lstStyle/>
          <a:p>
            <a:endParaRPr lang="en-US" altLang="en-US"/>
          </a:p>
        </p:txBody>
      </p:sp>
      <p:sp>
        <p:nvSpPr>
          <p:cNvPr id="182283" name="Rectangle 11"/>
          <p:cNvSpPr>
            <a:spLocks noChangeArrowheads="1"/>
          </p:cNvSpPr>
          <p:nvPr/>
        </p:nvSpPr>
        <p:spPr bwMode="auto">
          <a:xfrm rot="-2822899">
            <a:off x="7790657" y="4275931"/>
            <a:ext cx="120650" cy="2379663"/>
          </a:xfrm>
          <a:prstGeom prst="rect">
            <a:avLst/>
          </a:prstGeom>
          <a:solidFill>
            <a:srgbClr val="990099">
              <a:alpha val="14902"/>
            </a:srgbClr>
          </a:solidFill>
          <a:ln w="9525">
            <a:noFill/>
            <a:miter lim="800000"/>
            <a:headEnd/>
            <a:tailEnd/>
          </a:ln>
        </p:spPr>
        <p:txBody>
          <a:bodyPr vert="eaVert" wrap="none" anchor="ctr"/>
          <a:lstStyle/>
          <a:p>
            <a:endParaRPr lang="en-US" altLang="en-US"/>
          </a:p>
        </p:txBody>
      </p:sp>
      <p:sp>
        <p:nvSpPr>
          <p:cNvPr id="182284" name="Rectangle 12"/>
          <p:cNvSpPr>
            <a:spLocks noChangeArrowheads="1"/>
          </p:cNvSpPr>
          <p:nvPr/>
        </p:nvSpPr>
        <p:spPr bwMode="auto">
          <a:xfrm rot="-7961465">
            <a:off x="7798594" y="2420144"/>
            <a:ext cx="120650" cy="2379662"/>
          </a:xfrm>
          <a:prstGeom prst="rect">
            <a:avLst/>
          </a:prstGeom>
          <a:solidFill>
            <a:srgbClr val="990099">
              <a:alpha val="14902"/>
            </a:srgbClr>
          </a:solidFill>
          <a:ln w="9525">
            <a:noFill/>
            <a:miter lim="800000"/>
            <a:headEnd/>
            <a:tailEnd/>
          </a:ln>
        </p:spPr>
        <p:txBody>
          <a:bodyPr vert="eaVert" wrap="none" anchor="ctr"/>
          <a:lstStyle/>
          <a:p>
            <a:endParaRPr lang="en-US" altLang="en-US"/>
          </a:p>
        </p:txBody>
      </p:sp>
      <p:sp>
        <p:nvSpPr>
          <p:cNvPr id="182285" name="Rectangle 13"/>
          <p:cNvSpPr>
            <a:spLocks noChangeArrowheads="1"/>
          </p:cNvSpPr>
          <p:nvPr/>
        </p:nvSpPr>
        <p:spPr bwMode="auto">
          <a:xfrm rot="-7961465">
            <a:off x="5796757" y="4275931"/>
            <a:ext cx="120650" cy="2379663"/>
          </a:xfrm>
          <a:prstGeom prst="rect">
            <a:avLst/>
          </a:prstGeom>
          <a:solidFill>
            <a:srgbClr val="990099">
              <a:alpha val="14902"/>
            </a:srgbClr>
          </a:solidFill>
          <a:ln w="9525">
            <a:noFill/>
            <a:miter lim="800000"/>
            <a:headEnd/>
            <a:tailEnd/>
          </a:ln>
        </p:spPr>
        <p:txBody>
          <a:bodyPr vert="eaVert" wrap="none" anchor="ctr"/>
          <a:lstStyle/>
          <a:p>
            <a:endParaRPr lang="en-US" altLang="en-US"/>
          </a:p>
        </p:txBody>
      </p:sp>
      <p:sp>
        <p:nvSpPr>
          <p:cNvPr id="50189" name="Rectangle 2"/>
          <p:cNvSpPr>
            <a:spLocks noChangeArrowheads="1"/>
          </p:cNvSpPr>
          <p:nvPr/>
        </p:nvSpPr>
        <p:spPr bwMode="auto">
          <a:xfrm>
            <a:off x="685800" y="1549400"/>
            <a:ext cx="7772400" cy="42703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cs typeface="Times New Roman" pitchFamily="18" charset="0"/>
              </a:rPr>
              <a:t>Wave behavior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82277"/>
                                        </p:tgtEl>
                                        <p:attrNameLst>
                                          <p:attrName>style.visibility</p:attrName>
                                        </p:attrNameLst>
                                      </p:cBhvr>
                                      <p:to>
                                        <p:strVal val="visible"/>
                                      </p:to>
                                    </p:set>
                                    <p:anim calcmode="lin" valueType="num">
                                      <p:cBhvr>
                                        <p:cTn id="7" dur="500" fill="hold"/>
                                        <p:tgtEl>
                                          <p:spTgt spid="182277"/>
                                        </p:tgtEl>
                                        <p:attrNameLst>
                                          <p:attrName>ppt_w</p:attrName>
                                        </p:attrNameLst>
                                      </p:cBhvr>
                                      <p:tavLst>
                                        <p:tav tm="0">
                                          <p:val>
                                            <p:fltVal val="0"/>
                                          </p:val>
                                        </p:tav>
                                        <p:tav tm="100000">
                                          <p:val>
                                            <p:strVal val="#ppt_w"/>
                                          </p:val>
                                        </p:tav>
                                      </p:tavLst>
                                    </p:anim>
                                    <p:anim calcmode="lin" valueType="num">
                                      <p:cBhvr>
                                        <p:cTn id="8" dur="500" fill="hold"/>
                                        <p:tgtEl>
                                          <p:spTgt spid="182277"/>
                                        </p:tgtEl>
                                        <p:attrNameLst>
                                          <p:attrName>ppt_h</p:attrName>
                                        </p:attrNameLst>
                                      </p:cBhvr>
                                      <p:tavLst>
                                        <p:tav tm="0">
                                          <p:val>
                                            <p:fltVal val="0"/>
                                          </p:val>
                                        </p:tav>
                                        <p:tav tm="100000">
                                          <p:val>
                                            <p:strVal val="#ppt_h"/>
                                          </p:val>
                                        </p:tav>
                                      </p:tavLst>
                                    </p:anim>
                                    <p:animEffect transition="in" filter="fade">
                                      <p:cBhvr>
                                        <p:cTn id="9" dur="500"/>
                                        <p:tgtEl>
                                          <p:spTgt spid="18227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82276">
                                            <p:txEl>
                                              <p:pRg st="1" end="1"/>
                                            </p:txEl>
                                          </p:spTgt>
                                        </p:tgtEl>
                                        <p:attrNameLst>
                                          <p:attrName>style.visibility</p:attrName>
                                        </p:attrNameLst>
                                      </p:cBhvr>
                                      <p:to>
                                        <p:strVal val="visible"/>
                                      </p:to>
                                    </p:set>
                                    <p:anim calcmode="lin" valueType="num">
                                      <p:cBhvr additive="base">
                                        <p:cTn id="14" dur="500" fill="hold"/>
                                        <p:tgtEl>
                                          <p:spTgt spid="182276">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8227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82280"/>
                                        </p:tgtEl>
                                        <p:attrNameLst>
                                          <p:attrName>style.visibility</p:attrName>
                                        </p:attrNameLst>
                                      </p:cBhvr>
                                      <p:to>
                                        <p:strVal val="visible"/>
                                      </p:to>
                                    </p:set>
                                    <p:anim calcmode="lin" valueType="num">
                                      <p:cBhvr>
                                        <p:cTn id="20" dur="2000" fill="hold"/>
                                        <p:tgtEl>
                                          <p:spTgt spid="182280"/>
                                        </p:tgtEl>
                                        <p:attrNameLst>
                                          <p:attrName>ppt_w</p:attrName>
                                        </p:attrNameLst>
                                      </p:cBhvr>
                                      <p:tavLst>
                                        <p:tav tm="0">
                                          <p:val>
                                            <p:fltVal val="0"/>
                                          </p:val>
                                        </p:tav>
                                        <p:tav tm="100000">
                                          <p:val>
                                            <p:strVal val="#ppt_w"/>
                                          </p:val>
                                        </p:tav>
                                      </p:tavLst>
                                    </p:anim>
                                    <p:anim calcmode="lin" valueType="num">
                                      <p:cBhvr>
                                        <p:cTn id="21" dur="2000" fill="hold"/>
                                        <p:tgtEl>
                                          <p:spTgt spid="182280"/>
                                        </p:tgtEl>
                                        <p:attrNameLst>
                                          <p:attrName>ppt_h</p:attrName>
                                        </p:attrNameLst>
                                      </p:cBhvr>
                                      <p:tavLst>
                                        <p:tav tm="0">
                                          <p:val>
                                            <p:fltVal val="0"/>
                                          </p:val>
                                        </p:tav>
                                        <p:tav tm="100000">
                                          <p:val>
                                            <p:strVal val="#ppt_h"/>
                                          </p:val>
                                        </p:tav>
                                      </p:tavLst>
                                    </p:anim>
                                    <p:animEffect transition="in" filter="fade">
                                      <p:cBhvr>
                                        <p:cTn id="22" dur="2000"/>
                                        <p:tgtEl>
                                          <p:spTgt spid="182280"/>
                                        </p:tgtEl>
                                      </p:cBhvr>
                                    </p:animEffect>
                                  </p:childTnLst>
                                </p:cTn>
                              </p:par>
                              <p:par>
                                <p:cTn id="23" presetID="53" presetClass="entr" presetSubtype="0" fill="hold" grpId="0" nodeType="withEffect">
                                  <p:stCondLst>
                                    <p:cond delay="0"/>
                                  </p:stCondLst>
                                  <p:childTnLst>
                                    <p:set>
                                      <p:cBhvr>
                                        <p:cTn id="24" dur="1" fill="hold">
                                          <p:stCondLst>
                                            <p:cond delay="0"/>
                                          </p:stCondLst>
                                        </p:cTn>
                                        <p:tgtEl>
                                          <p:spTgt spid="182281"/>
                                        </p:tgtEl>
                                        <p:attrNameLst>
                                          <p:attrName>style.visibility</p:attrName>
                                        </p:attrNameLst>
                                      </p:cBhvr>
                                      <p:to>
                                        <p:strVal val="visible"/>
                                      </p:to>
                                    </p:set>
                                    <p:anim calcmode="lin" valueType="num">
                                      <p:cBhvr>
                                        <p:cTn id="25" dur="2000" fill="hold"/>
                                        <p:tgtEl>
                                          <p:spTgt spid="182281"/>
                                        </p:tgtEl>
                                        <p:attrNameLst>
                                          <p:attrName>ppt_w</p:attrName>
                                        </p:attrNameLst>
                                      </p:cBhvr>
                                      <p:tavLst>
                                        <p:tav tm="0">
                                          <p:val>
                                            <p:fltVal val="0"/>
                                          </p:val>
                                        </p:tav>
                                        <p:tav tm="100000">
                                          <p:val>
                                            <p:strVal val="#ppt_w"/>
                                          </p:val>
                                        </p:tav>
                                      </p:tavLst>
                                    </p:anim>
                                    <p:anim calcmode="lin" valueType="num">
                                      <p:cBhvr>
                                        <p:cTn id="26" dur="2000" fill="hold"/>
                                        <p:tgtEl>
                                          <p:spTgt spid="182281"/>
                                        </p:tgtEl>
                                        <p:attrNameLst>
                                          <p:attrName>ppt_h</p:attrName>
                                        </p:attrNameLst>
                                      </p:cBhvr>
                                      <p:tavLst>
                                        <p:tav tm="0">
                                          <p:val>
                                            <p:fltVal val="0"/>
                                          </p:val>
                                        </p:tav>
                                        <p:tav tm="100000">
                                          <p:val>
                                            <p:strVal val="#ppt_h"/>
                                          </p:val>
                                        </p:tav>
                                      </p:tavLst>
                                    </p:anim>
                                    <p:animEffect transition="in" filter="fade">
                                      <p:cBhvr>
                                        <p:cTn id="27" dur="2000"/>
                                        <p:tgtEl>
                                          <p:spTgt spid="18228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82278"/>
                                        </p:tgtEl>
                                        <p:attrNameLst>
                                          <p:attrName>style.visibility</p:attrName>
                                        </p:attrNameLst>
                                      </p:cBhvr>
                                      <p:to>
                                        <p:strVal val="visible"/>
                                      </p:to>
                                    </p:set>
                                    <p:anim calcmode="lin" valueType="num">
                                      <p:cBhvr>
                                        <p:cTn id="32" dur="2000" fill="hold"/>
                                        <p:tgtEl>
                                          <p:spTgt spid="182278"/>
                                        </p:tgtEl>
                                        <p:attrNameLst>
                                          <p:attrName>ppt_w</p:attrName>
                                        </p:attrNameLst>
                                      </p:cBhvr>
                                      <p:tavLst>
                                        <p:tav tm="0">
                                          <p:val>
                                            <p:fltVal val="0"/>
                                          </p:val>
                                        </p:tav>
                                        <p:tav tm="100000">
                                          <p:val>
                                            <p:strVal val="#ppt_w"/>
                                          </p:val>
                                        </p:tav>
                                      </p:tavLst>
                                    </p:anim>
                                    <p:anim calcmode="lin" valueType="num">
                                      <p:cBhvr>
                                        <p:cTn id="33" dur="2000" fill="hold"/>
                                        <p:tgtEl>
                                          <p:spTgt spid="182278"/>
                                        </p:tgtEl>
                                        <p:attrNameLst>
                                          <p:attrName>ppt_h</p:attrName>
                                        </p:attrNameLst>
                                      </p:cBhvr>
                                      <p:tavLst>
                                        <p:tav tm="0">
                                          <p:val>
                                            <p:fltVal val="0"/>
                                          </p:val>
                                        </p:tav>
                                        <p:tav tm="100000">
                                          <p:val>
                                            <p:strVal val="#ppt_h"/>
                                          </p:val>
                                        </p:tav>
                                      </p:tavLst>
                                    </p:anim>
                                    <p:animEffect transition="in" filter="fade">
                                      <p:cBhvr>
                                        <p:cTn id="34" dur="2000"/>
                                        <p:tgtEl>
                                          <p:spTgt spid="182278"/>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182279"/>
                                        </p:tgtEl>
                                        <p:attrNameLst>
                                          <p:attrName>style.visibility</p:attrName>
                                        </p:attrNameLst>
                                      </p:cBhvr>
                                      <p:to>
                                        <p:strVal val="visible"/>
                                      </p:to>
                                    </p:set>
                                    <p:anim calcmode="lin" valueType="num">
                                      <p:cBhvr>
                                        <p:cTn id="37" dur="2000" fill="hold"/>
                                        <p:tgtEl>
                                          <p:spTgt spid="182279"/>
                                        </p:tgtEl>
                                        <p:attrNameLst>
                                          <p:attrName>ppt_w</p:attrName>
                                        </p:attrNameLst>
                                      </p:cBhvr>
                                      <p:tavLst>
                                        <p:tav tm="0">
                                          <p:val>
                                            <p:fltVal val="0"/>
                                          </p:val>
                                        </p:tav>
                                        <p:tav tm="100000">
                                          <p:val>
                                            <p:strVal val="#ppt_w"/>
                                          </p:val>
                                        </p:tav>
                                      </p:tavLst>
                                    </p:anim>
                                    <p:anim calcmode="lin" valueType="num">
                                      <p:cBhvr>
                                        <p:cTn id="38" dur="2000" fill="hold"/>
                                        <p:tgtEl>
                                          <p:spTgt spid="182279"/>
                                        </p:tgtEl>
                                        <p:attrNameLst>
                                          <p:attrName>ppt_h</p:attrName>
                                        </p:attrNameLst>
                                      </p:cBhvr>
                                      <p:tavLst>
                                        <p:tav tm="0">
                                          <p:val>
                                            <p:fltVal val="0"/>
                                          </p:val>
                                        </p:tav>
                                        <p:tav tm="100000">
                                          <p:val>
                                            <p:strVal val="#ppt_h"/>
                                          </p:val>
                                        </p:tav>
                                      </p:tavLst>
                                    </p:anim>
                                    <p:animEffect transition="in" filter="fade">
                                      <p:cBhvr>
                                        <p:cTn id="39" dur="2000"/>
                                        <p:tgtEl>
                                          <p:spTgt spid="18227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82276">
                                            <p:txEl>
                                              <p:pRg st="2" end="2"/>
                                            </p:txEl>
                                          </p:spTgt>
                                        </p:tgtEl>
                                        <p:attrNameLst>
                                          <p:attrName>style.visibility</p:attrName>
                                        </p:attrNameLst>
                                      </p:cBhvr>
                                      <p:to>
                                        <p:strVal val="visible"/>
                                      </p:to>
                                    </p:set>
                                    <p:anim calcmode="lin" valueType="num">
                                      <p:cBhvr additive="base">
                                        <p:cTn id="44" dur="500" fill="hold"/>
                                        <p:tgtEl>
                                          <p:spTgt spid="182276">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8227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182282"/>
                                        </p:tgtEl>
                                        <p:attrNameLst>
                                          <p:attrName>style.visibility</p:attrName>
                                        </p:attrNameLst>
                                      </p:cBhvr>
                                      <p:to>
                                        <p:strVal val="visible"/>
                                      </p:to>
                                    </p:set>
                                    <p:anim calcmode="lin" valueType="num">
                                      <p:cBhvr>
                                        <p:cTn id="50" dur="500" fill="hold"/>
                                        <p:tgtEl>
                                          <p:spTgt spid="182282"/>
                                        </p:tgtEl>
                                        <p:attrNameLst>
                                          <p:attrName>ppt_w</p:attrName>
                                        </p:attrNameLst>
                                      </p:cBhvr>
                                      <p:tavLst>
                                        <p:tav tm="0">
                                          <p:val>
                                            <p:fltVal val="0"/>
                                          </p:val>
                                        </p:tav>
                                        <p:tav tm="100000">
                                          <p:val>
                                            <p:strVal val="#ppt_w"/>
                                          </p:val>
                                        </p:tav>
                                      </p:tavLst>
                                    </p:anim>
                                    <p:anim calcmode="lin" valueType="num">
                                      <p:cBhvr>
                                        <p:cTn id="51" dur="500" fill="hold"/>
                                        <p:tgtEl>
                                          <p:spTgt spid="182282"/>
                                        </p:tgtEl>
                                        <p:attrNameLst>
                                          <p:attrName>ppt_h</p:attrName>
                                        </p:attrNameLst>
                                      </p:cBhvr>
                                      <p:tavLst>
                                        <p:tav tm="0">
                                          <p:val>
                                            <p:fltVal val="0"/>
                                          </p:val>
                                        </p:tav>
                                        <p:tav tm="100000">
                                          <p:val>
                                            <p:strVal val="#ppt_h"/>
                                          </p:val>
                                        </p:tav>
                                      </p:tavLst>
                                    </p:anim>
                                    <p:animEffect transition="in" filter="fade">
                                      <p:cBhvr>
                                        <p:cTn id="52" dur="500"/>
                                        <p:tgtEl>
                                          <p:spTgt spid="182282"/>
                                        </p:tgtEl>
                                      </p:cBhvr>
                                    </p:animEffect>
                                  </p:childTnLst>
                                  <p:subTnLst>
                                    <p:audio>
                                      <p:cMediaNode>
                                        <p:cTn display="0" masterRel="sameClick">
                                          <p:stCondLst>
                                            <p:cond evt="begin" delay="0">
                                              <p:tn val="48"/>
                                            </p:cond>
                                          </p:stCondLst>
                                          <p:endCondLst>
                                            <p:cond evt="onStopAudio" delay="0">
                                              <p:tgtEl>
                                                <p:sldTgt/>
                                              </p:tgtEl>
                                            </p:cond>
                                          </p:endCondLst>
                                        </p:cTn>
                                        <p:tgtEl>
                                          <p:sndTgt r:embed="rId5" name="cashreg.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182284"/>
                                        </p:tgtEl>
                                        <p:attrNameLst>
                                          <p:attrName>style.visibility</p:attrName>
                                        </p:attrNameLst>
                                      </p:cBhvr>
                                      <p:to>
                                        <p:strVal val="visible"/>
                                      </p:to>
                                    </p:set>
                                    <p:anim calcmode="lin" valueType="num">
                                      <p:cBhvr>
                                        <p:cTn id="57" dur="500" fill="hold"/>
                                        <p:tgtEl>
                                          <p:spTgt spid="182284"/>
                                        </p:tgtEl>
                                        <p:attrNameLst>
                                          <p:attrName>ppt_w</p:attrName>
                                        </p:attrNameLst>
                                      </p:cBhvr>
                                      <p:tavLst>
                                        <p:tav tm="0">
                                          <p:val>
                                            <p:fltVal val="0"/>
                                          </p:val>
                                        </p:tav>
                                        <p:tav tm="100000">
                                          <p:val>
                                            <p:strVal val="#ppt_w"/>
                                          </p:val>
                                        </p:tav>
                                      </p:tavLst>
                                    </p:anim>
                                    <p:anim calcmode="lin" valueType="num">
                                      <p:cBhvr>
                                        <p:cTn id="58" dur="500" fill="hold"/>
                                        <p:tgtEl>
                                          <p:spTgt spid="182284"/>
                                        </p:tgtEl>
                                        <p:attrNameLst>
                                          <p:attrName>ppt_h</p:attrName>
                                        </p:attrNameLst>
                                      </p:cBhvr>
                                      <p:tavLst>
                                        <p:tav tm="0">
                                          <p:val>
                                            <p:fltVal val="0"/>
                                          </p:val>
                                        </p:tav>
                                        <p:tav tm="100000">
                                          <p:val>
                                            <p:strVal val="#ppt_h"/>
                                          </p:val>
                                        </p:tav>
                                      </p:tavLst>
                                    </p:anim>
                                    <p:animEffect transition="in" filter="fade">
                                      <p:cBhvr>
                                        <p:cTn id="59" dur="500"/>
                                        <p:tgtEl>
                                          <p:spTgt spid="182284"/>
                                        </p:tgtEl>
                                      </p:cBhvr>
                                    </p:animEffect>
                                  </p:childTnLst>
                                  <p:subTnLst>
                                    <p:audio>
                                      <p:cMediaNode>
                                        <p:cTn display="0" masterRel="sameClick">
                                          <p:stCondLst>
                                            <p:cond evt="begin" delay="0">
                                              <p:tn val="55"/>
                                            </p:cond>
                                          </p:stCondLst>
                                          <p:endCondLst>
                                            <p:cond evt="onStopAudio" delay="0">
                                              <p:tgtEl>
                                                <p:sldTgt/>
                                              </p:tgtEl>
                                            </p:cond>
                                          </p:endCondLst>
                                        </p:cTn>
                                        <p:tgtEl>
                                          <p:sndTgt r:embed="rId5" name="cashreg.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182283"/>
                                        </p:tgtEl>
                                        <p:attrNameLst>
                                          <p:attrName>style.visibility</p:attrName>
                                        </p:attrNameLst>
                                      </p:cBhvr>
                                      <p:to>
                                        <p:strVal val="visible"/>
                                      </p:to>
                                    </p:set>
                                    <p:anim calcmode="lin" valueType="num">
                                      <p:cBhvr>
                                        <p:cTn id="64" dur="500" fill="hold"/>
                                        <p:tgtEl>
                                          <p:spTgt spid="182283"/>
                                        </p:tgtEl>
                                        <p:attrNameLst>
                                          <p:attrName>ppt_w</p:attrName>
                                        </p:attrNameLst>
                                      </p:cBhvr>
                                      <p:tavLst>
                                        <p:tav tm="0">
                                          <p:val>
                                            <p:fltVal val="0"/>
                                          </p:val>
                                        </p:tav>
                                        <p:tav tm="100000">
                                          <p:val>
                                            <p:strVal val="#ppt_w"/>
                                          </p:val>
                                        </p:tav>
                                      </p:tavLst>
                                    </p:anim>
                                    <p:anim calcmode="lin" valueType="num">
                                      <p:cBhvr>
                                        <p:cTn id="65" dur="500" fill="hold"/>
                                        <p:tgtEl>
                                          <p:spTgt spid="182283"/>
                                        </p:tgtEl>
                                        <p:attrNameLst>
                                          <p:attrName>ppt_h</p:attrName>
                                        </p:attrNameLst>
                                      </p:cBhvr>
                                      <p:tavLst>
                                        <p:tav tm="0">
                                          <p:val>
                                            <p:fltVal val="0"/>
                                          </p:val>
                                        </p:tav>
                                        <p:tav tm="100000">
                                          <p:val>
                                            <p:strVal val="#ppt_h"/>
                                          </p:val>
                                        </p:tav>
                                      </p:tavLst>
                                    </p:anim>
                                    <p:animEffect transition="in" filter="fade">
                                      <p:cBhvr>
                                        <p:cTn id="66" dur="500"/>
                                        <p:tgtEl>
                                          <p:spTgt spid="182283"/>
                                        </p:tgtEl>
                                      </p:cBhvr>
                                    </p:animEffect>
                                  </p:childTnLst>
                                  <p:subTnLst>
                                    <p:audio>
                                      <p:cMediaNode>
                                        <p:cTn display="0" masterRel="sameClick">
                                          <p:stCondLst>
                                            <p:cond evt="begin" delay="0">
                                              <p:tn val="62"/>
                                            </p:cond>
                                          </p:stCondLst>
                                          <p:endCondLst>
                                            <p:cond evt="onStopAudio" delay="0">
                                              <p:tgtEl>
                                                <p:sldTgt/>
                                              </p:tgtEl>
                                            </p:cond>
                                          </p:endCondLst>
                                        </p:cTn>
                                        <p:tgtEl>
                                          <p:sndTgt r:embed="rId5" name="cashreg.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53" presetClass="entr" presetSubtype="0" fill="hold" grpId="0" nodeType="clickEffect">
                                  <p:stCondLst>
                                    <p:cond delay="0"/>
                                  </p:stCondLst>
                                  <p:childTnLst>
                                    <p:set>
                                      <p:cBhvr>
                                        <p:cTn id="70" dur="1" fill="hold">
                                          <p:stCondLst>
                                            <p:cond delay="0"/>
                                          </p:stCondLst>
                                        </p:cTn>
                                        <p:tgtEl>
                                          <p:spTgt spid="182285"/>
                                        </p:tgtEl>
                                        <p:attrNameLst>
                                          <p:attrName>style.visibility</p:attrName>
                                        </p:attrNameLst>
                                      </p:cBhvr>
                                      <p:to>
                                        <p:strVal val="visible"/>
                                      </p:to>
                                    </p:set>
                                    <p:anim calcmode="lin" valueType="num">
                                      <p:cBhvr>
                                        <p:cTn id="71" dur="500" fill="hold"/>
                                        <p:tgtEl>
                                          <p:spTgt spid="182285"/>
                                        </p:tgtEl>
                                        <p:attrNameLst>
                                          <p:attrName>ppt_w</p:attrName>
                                        </p:attrNameLst>
                                      </p:cBhvr>
                                      <p:tavLst>
                                        <p:tav tm="0">
                                          <p:val>
                                            <p:fltVal val="0"/>
                                          </p:val>
                                        </p:tav>
                                        <p:tav tm="100000">
                                          <p:val>
                                            <p:strVal val="#ppt_w"/>
                                          </p:val>
                                        </p:tav>
                                      </p:tavLst>
                                    </p:anim>
                                    <p:anim calcmode="lin" valueType="num">
                                      <p:cBhvr>
                                        <p:cTn id="72" dur="500" fill="hold"/>
                                        <p:tgtEl>
                                          <p:spTgt spid="182285"/>
                                        </p:tgtEl>
                                        <p:attrNameLst>
                                          <p:attrName>ppt_h</p:attrName>
                                        </p:attrNameLst>
                                      </p:cBhvr>
                                      <p:tavLst>
                                        <p:tav tm="0">
                                          <p:val>
                                            <p:fltVal val="0"/>
                                          </p:val>
                                        </p:tav>
                                        <p:tav tm="100000">
                                          <p:val>
                                            <p:strVal val="#ppt_h"/>
                                          </p:val>
                                        </p:tav>
                                      </p:tavLst>
                                    </p:anim>
                                    <p:animEffect transition="in" filter="fade">
                                      <p:cBhvr>
                                        <p:cTn id="73" dur="500"/>
                                        <p:tgtEl>
                                          <p:spTgt spid="182285"/>
                                        </p:tgtEl>
                                      </p:cBhvr>
                                    </p:animEffect>
                                  </p:childTnLst>
                                  <p:subTnLst>
                                    <p:audio>
                                      <p:cMediaNode>
                                        <p:cTn display="0" masterRel="sameClick">
                                          <p:stCondLst>
                                            <p:cond evt="begin" delay="0">
                                              <p:tn val="69"/>
                                            </p:cond>
                                          </p:stCondLst>
                                          <p:endCondLst>
                                            <p:cond evt="onStopAudio" delay="0">
                                              <p:tgtEl>
                                                <p:sldTgt/>
                                              </p:tgtEl>
                                            </p:cond>
                                          </p:endCondLst>
                                        </p:cTn>
                                        <p:tgtEl>
                                          <p:sndTgt r:embed="rId5" name="cashreg.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nodeType="clickEffect">
                                  <p:stCondLst>
                                    <p:cond delay="0"/>
                                  </p:stCondLst>
                                  <p:childTnLst>
                                    <p:set>
                                      <p:cBhvr>
                                        <p:cTn id="77" dur="1" fill="hold">
                                          <p:stCondLst>
                                            <p:cond delay="0"/>
                                          </p:stCondLst>
                                        </p:cTn>
                                        <p:tgtEl>
                                          <p:spTgt spid="182276">
                                            <p:txEl>
                                              <p:pRg st="3" end="3"/>
                                            </p:txEl>
                                          </p:spTgt>
                                        </p:tgtEl>
                                        <p:attrNameLst>
                                          <p:attrName>style.visibility</p:attrName>
                                        </p:attrNameLst>
                                      </p:cBhvr>
                                      <p:to>
                                        <p:strVal val="visible"/>
                                      </p:to>
                                    </p:set>
                                    <p:anim calcmode="lin" valueType="num">
                                      <p:cBhvr additive="base">
                                        <p:cTn id="78" dur="500" fill="hold"/>
                                        <p:tgtEl>
                                          <p:spTgt spid="182276">
                                            <p:txEl>
                                              <p:pRg st="3" end="3"/>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227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nodeType="clickEffect">
                                  <p:stCondLst>
                                    <p:cond delay="0"/>
                                  </p:stCondLst>
                                  <p:childTnLst>
                                    <p:set>
                                      <p:cBhvr>
                                        <p:cTn id="83" dur="1" fill="hold">
                                          <p:stCondLst>
                                            <p:cond delay="0"/>
                                          </p:stCondLst>
                                        </p:cTn>
                                        <p:tgtEl>
                                          <p:spTgt spid="182276">
                                            <p:txEl>
                                              <p:pRg st="4" end="4"/>
                                            </p:txEl>
                                          </p:spTgt>
                                        </p:tgtEl>
                                        <p:attrNameLst>
                                          <p:attrName>style.visibility</p:attrName>
                                        </p:attrNameLst>
                                      </p:cBhvr>
                                      <p:to>
                                        <p:strVal val="visible"/>
                                      </p:to>
                                    </p:set>
                                    <p:anim calcmode="lin" valueType="num">
                                      <p:cBhvr additive="base">
                                        <p:cTn id="84" dur="500" fill="hold"/>
                                        <p:tgtEl>
                                          <p:spTgt spid="182276">
                                            <p:txEl>
                                              <p:pRg st="4" end="4"/>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18227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8" grpId="0" animBg="1"/>
      <p:bldP spid="182279" grpId="0" animBg="1"/>
      <p:bldP spid="182280" grpId="0" animBg="1"/>
      <p:bldP spid="182281" grpId="0" animBg="1"/>
      <p:bldP spid="182282" grpId="0" animBg="1"/>
      <p:bldP spid="182283" grpId="0" animBg="1"/>
      <p:bldP spid="182284" grpId="0" animBg="1"/>
      <p:bldP spid="1822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72036" name="Rectangle 4"/>
          <p:cNvSpPr>
            <a:spLocks noChangeArrowheads="1"/>
          </p:cNvSpPr>
          <p:nvPr/>
        </p:nvSpPr>
        <p:spPr bwMode="auto">
          <a:xfrm>
            <a:off x="687388" y="1968500"/>
            <a:ext cx="7772400" cy="4889500"/>
          </a:xfrm>
          <a:prstGeom prst="rect">
            <a:avLst/>
          </a:prstGeom>
          <a:solidFill>
            <a:srgbClr val="CCFFCC"/>
          </a:solidFill>
          <a:ln w="9525">
            <a:noFill/>
            <a:miter lim="800000"/>
            <a:headEnd/>
            <a:tailEnd/>
          </a:ln>
        </p:spPr>
        <p:txBody>
          <a:bodyPr/>
          <a:lstStyle/>
          <a:p>
            <a:pPr eaLnBrk="0" hangingPunct="0">
              <a:spcBef>
                <a:spcPct val="20000"/>
              </a:spcBef>
            </a:pPr>
            <a:r>
              <a:rPr lang="en-US" altLang="en-US">
                <a:sym typeface="Symbol" pitchFamily="18" charset="2"/>
              </a:rPr>
              <a:t>PRACTICE: </a:t>
            </a:r>
            <a:r>
              <a:rPr lang="en-US" altLang="en-US">
                <a:solidFill>
                  <a:srgbClr val="000000"/>
                </a:solidFill>
                <a:cs typeface="Times New Roman" pitchFamily="18" charset="0"/>
              </a:rPr>
              <a:t>What wave behavior is being demonstrated                                  here?</a:t>
            </a:r>
          </a:p>
          <a:p>
            <a:pPr eaLnBrk="0" hangingPunct="0">
              <a:spcBef>
                <a:spcPct val="20000"/>
              </a:spcBef>
            </a:pPr>
            <a:r>
              <a:rPr lang="en-US" altLang="en-US">
                <a:solidFill>
                  <a:srgbClr val="000000"/>
                </a:solidFill>
                <a:cs typeface="Times New Roman" pitchFamily="18" charset="0"/>
                <a:sym typeface="Symbol" pitchFamily="18" charset="2"/>
              </a:rPr>
              <a:t>Superposition.</a:t>
            </a:r>
          </a:p>
        </p:txBody>
      </p:sp>
      <p:pic>
        <p:nvPicPr>
          <p:cNvPr id="119817" name="Picture 9" descr="rogue_wave vague-lijour05"/>
          <p:cNvPicPr>
            <a:picLocks noChangeAspect="1" noChangeArrowheads="1"/>
          </p:cNvPicPr>
          <p:nvPr/>
        </p:nvPicPr>
        <p:blipFill>
          <a:blip r:embed="rId7" cstate="print"/>
          <a:srcRect/>
          <a:stretch>
            <a:fillRect/>
          </a:stretch>
        </p:blipFill>
        <p:spPr bwMode="auto">
          <a:xfrm>
            <a:off x="5576888" y="2570163"/>
            <a:ext cx="3384550" cy="3471862"/>
          </a:xfrm>
          <a:prstGeom prst="rect">
            <a:avLst/>
          </a:prstGeom>
          <a:ln>
            <a:noFill/>
          </a:ln>
          <a:effectLst>
            <a:outerShdw blurRad="292100" dist="139700" dir="2700000" algn="tl" rotWithShape="0">
              <a:srgbClr val="333333">
                <a:alpha val="65000"/>
              </a:srgbClr>
            </a:outerShdw>
          </a:effectLst>
        </p:spPr>
      </p:pic>
      <p:pic>
        <p:nvPicPr>
          <p:cNvPr id="172038" name="Picture 5" descr="b_lgeanimasjon1"/>
          <p:cNvPicPr>
            <a:picLocks noChangeAspect="1" noChangeArrowheads="1"/>
          </p:cNvPicPr>
          <p:nvPr/>
        </p:nvPicPr>
        <p:blipFill>
          <a:blip r:embed="rId8" cstate="print"/>
          <a:srcRect/>
          <a:stretch>
            <a:fillRect/>
          </a:stretch>
        </p:blipFill>
        <p:spPr bwMode="auto">
          <a:xfrm>
            <a:off x="2281238" y="3322638"/>
            <a:ext cx="3216275" cy="2351087"/>
          </a:xfrm>
          <a:prstGeom prst="rect">
            <a:avLst/>
          </a:prstGeom>
          <a:ln>
            <a:noFill/>
          </a:ln>
          <a:effectLst>
            <a:outerShdw blurRad="292100" dist="139700" dir="2700000" algn="tl" rotWithShape="0">
              <a:srgbClr val="333333">
                <a:alpha val="65000"/>
              </a:srgbClr>
            </a:outerShdw>
          </a:effectLst>
        </p:spPr>
      </p:pic>
      <p:grpSp>
        <p:nvGrpSpPr>
          <p:cNvPr id="2" name="Group 7"/>
          <p:cNvGrpSpPr>
            <a:grpSpLocks/>
          </p:cNvGrpSpPr>
          <p:nvPr/>
        </p:nvGrpSpPr>
        <p:grpSpPr bwMode="auto">
          <a:xfrm>
            <a:off x="719138" y="3238500"/>
            <a:ext cx="4757737" cy="719138"/>
            <a:chOff x="453" y="2586"/>
            <a:chExt cx="2997" cy="453"/>
          </a:xfrm>
        </p:grpSpPr>
        <p:sp>
          <p:nvSpPr>
            <p:cNvPr id="51215" name="Text Box 6"/>
            <p:cNvSpPr txBox="1">
              <a:spLocks noChangeArrowheads="1"/>
            </p:cNvSpPr>
            <p:nvPr/>
          </p:nvSpPr>
          <p:spPr bwMode="auto">
            <a:xfrm>
              <a:off x="453" y="2586"/>
              <a:ext cx="966" cy="442"/>
            </a:xfrm>
            <a:prstGeom prst="rect">
              <a:avLst/>
            </a:prstGeom>
            <a:noFill/>
            <a:ln w="9525">
              <a:noFill/>
              <a:miter lim="800000"/>
              <a:headEnd/>
              <a:tailEnd/>
            </a:ln>
          </p:spPr>
          <p:txBody>
            <a:bodyPr>
              <a:spAutoFit/>
            </a:bodyPr>
            <a:lstStyle/>
            <a:p>
              <a:pPr algn="r"/>
              <a:r>
                <a:rPr lang="en-US" altLang="en-US" sz="2000">
                  <a:solidFill>
                    <a:srgbClr val="FF0000"/>
                  </a:solidFill>
                </a:rPr>
                <a:t>SIGNAL WAVE</a:t>
              </a:r>
            </a:p>
          </p:txBody>
        </p:sp>
        <p:sp>
          <p:nvSpPr>
            <p:cNvPr id="51216" name="Rectangle 9"/>
            <p:cNvSpPr>
              <a:spLocks noChangeArrowheads="1"/>
            </p:cNvSpPr>
            <p:nvPr/>
          </p:nvSpPr>
          <p:spPr bwMode="auto">
            <a:xfrm>
              <a:off x="1434" y="2647"/>
              <a:ext cx="2016" cy="392"/>
            </a:xfrm>
            <a:prstGeom prst="rect">
              <a:avLst/>
            </a:prstGeom>
            <a:solidFill>
              <a:srgbClr val="FF0000">
                <a:alpha val="23137"/>
              </a:srgbClr>
            </a:solidFill>
            <a:ln w="9525">
              <a:solidFill>
                <a:schemeClr val="tx1"/>
              </a:solidFill>
              <a:miter lim="800000"/>
              <a:headEnd/>
              <a:tailEnd/>
            </a:ln>
          </p:spPr>
          <p:txBody>
            <a:bodyPr wrap="none" anchor="ctr"/>
            <a:lstStyle/>
            <a:p>
              <a:endParaRPr lang="en-US" altLang="en-US"/>
            </a:p>
          </p:txBody>
        </p:sp>
      </p:grpSp>
      <p:grpSp>
        <p:nvGrpSpPr>
          <p:cNvPr id="3" name="Group 10"/>
          <p:cNvGrpSpPr>
            <a:grpSpLocks/>
          </p:cNvGrpSpPr>
          <p:nvPr/>
        </p:nvGrpSpPr>
        <p:grpSpPr bwMode="auto">
          <a:xfrm>
            <a:off x="190500" y="3932238"/>
            <a:ext cx="5286375" cy="758825"/>
            <a:chOff x="120" y="3023"/>
            <a:chExt cx="3330" cy="478"/>
          </a:xfrm>
        </p:grpSpPr>
        <p:sp>
          <p:nvSpPr>
            <p:cNvPr id="51213" name="Text Box 7"/>
            <p:cNvSpPr txBox="1">
              <a:spLocks noChangeArrowheads="1"/>
            </p:cNvSpPr>
            <p:nvPr/>
          </p:nvSpPr>
          <p:spPr bwMode="auto">
            <a:xfrm>
              <a:off x="120" y="3023"/>
              <a:ext cx="1316" cy="442"/>
            </a:xfrm>
            <a:prstGeom prst="rect">
              <a:avLst/>
            </a:prstGeom>
            <a:noFill/>
            <a:ln w="9525">
              <a:noFill/>
              <a:miter lim="800000"/>
              <a:headEnd/>
              <a:tailEnd/>
            </a:ln>
          </p:spPr>
          <p:txBody>
            <a:bodyPr>
              <a:spAutoFit/>
            </a:bodyPr>
            <a:lstStyle/>
            <a:p>
              <a:pPr algn="r"/>
              <a:r>
                <a:rPr lang="en-US" altLang="en-US" sz="2000">
                  <a:solidFill>
                    <a:srgbClr val="008000"/>
                  </a:solidFill>
                </a:rPr>
                <a:t>IRREGULAR SEA WAVE</a:t>
              </a:r>
            </a:p>
          </p:txBody>
        </p:sp>
        <p:sp>
          <p:nvSpPr>
            <p:cNvPr id="51214" name="Rectangle 12"/>
            <p:cNvSpPr>
              <a:spLocks noChangeArrowheads="1"/>
            </p:cNvSpPr>
            <p:nvPr/>
          </p:nvSpPr>
          <p:spPr bwMode="auto">
            <a:xfrm>
              <a:off x="1434" y="3087"/>
              <a:ext cx="2016" cy="414"/>
            </a:xfrm>
            <a:prstGeom prst="rect">
              <a:avLst/>
            </a:prstGeom>
            <a:solidFill>
              <a:srgbClr val="008000">
                <a:alpha val="23137"/>
              </a:srgbClr>
            </a:solidFill>
            <a:ln w="9525">
              <a:solidFill>
                <a:schemeClr val="tx1"/>
              </a:solidFill>
              <a:miter lim="800000"/>
              <a:headEnd/>
              <a:tailEnd/>
            </a:ln>
          </p:spPr>
          <p:txBody>
            <a:bodyPr wrap="none" anchor="ctr"/>
            <a:lstStyle/>
            <a:p>
              <a:endParaRPr lang="en-US" altLang="en-US"/>
            </a:p>
          </p:txBody>
        </p:sp>
      </p:grpSp>
      <p:grpSp>
        <p:nvGrpSpPr>
          <p:cNvPr id="4" name="Group 13"/>
          <p:cNvGrpSpPr>
            <a:grpSpLocks/>
          </p:cNvGrpSpPr>
          <p:nvPr/>
        </p:nvGrpSpPr>
        <p:grpSpPr bwMode="auto">
          <a:xfrm>
            <a:off x="-187325" y="4681538"/>
            <a:ext cx="5657850" cy="1006475"/>
            <a:chOff x="-118" y="3496"/>
            <a:chExt cx="3564" cy="634"/>
          </a:xfrm>
        </p:grpSpPr>
        <p:sp>
          <p:nvSpPr>
            <p:cNvPr id="51211" name="Text Box 8"/>
            <p:cNvSpPr txBox="1">
              <a:spLocks noChangeArrowheads="1"/>
            </p:cNvSpPr>
            <p:nvPr/>
          </p:nvSpPr>
          <p:spPr bwMode="auto">
            <a:xfrm>
              <a:off x="-118" y="3496"/>
              <a:ext cx="1554" cy="634"/>
            </a:xfrm>
            <a:prstGeom prst="rect">
              <a:avLst/>
            </a:prstGeom>
            <a:noFill/>
            <a:ln w="9525">
              <a:noFill/>
              <a:miter lim="800000"/>
              <a:headEnd/>
              <a:tailEnd/>
            </a:ln>
          </p:spPr>
          <p:txBody>
            <a:bodyPr>
              <a:spAutoFit/>
            </a:bodyPr>
            <a:lstStyle/>
            <a:p>
              <a:pPr algn="r"/>
              <a:r>
                <a:rPr lang="en-US" altLang="en-US" sz="2000">
                  <a:solidFill>
                    <a:schemeClr val="accent2"/>
                  </a:solidFill>
                </a:rPr>
                <a:t>SUPERPOSITION OF ABOVE TWO WAVES</a:t>
              </a:r>
            </a:p>
          </p:txBody>
        </p:sp>
        <p:sp>
          <p:nvSpPr>
            <p:cNvPr id="51212" name="Rectangle 15"/>
            <p:cNvSpPr>
              <a:spLocks noChangeArrowheads="1"/>
            </p:cNvSpPr>
            <p:nvPr/>
          </p:nvSpPr>
          <p:spPr bwMode="auto">
            <a:xfrm>
              <a:off x="1430" y="3551"/>
              <a:ext cx="2016" cy="514"/>
            </a:xfrm>
            <a:prstGeom prst="rect">
              <a:avLst/>
            </a:prstGeom>
            <a:solidFill>
              <a:schemeClr val="accent2">
                <a:alpha val="23137"/>
              </a:schemeClr>
            </a:solidFill>
            <a:ln w="9525">
              <a:solidFill>
                <a:schemeClr val="tx1"/>
              </a:solidFill>
              <a:miter lim="800000"/>
              <a:headEnd/>
              <a:tailEnd/>
            </a:ln>
          </p:spPr>
          <p:txBody>
            <a:bodyPr wrap="none" anchor="ctr"/>
            <a:lstStyle/>
            <a:p>
              <a:endParaRPr lang="en-US" altLang="en-US"/>
            </a:p>
          </p:txBody>
        </p:sp>
      </p:grpSp>
      <p:sp>
        <p:nvSpPr>
          <p:cNvPr id="119818" name="Text Box 10"/>
          <p:cNvSpPr txBox="1">
            <a:spLocks noChangeArrowheads="1"/>
          </p:cNvSpPr>
          <p:nvPr/>
        </p:nvSpPr>
        <p:spPr bwMode="auto">
          <a:xfrm>
            <a:off x="609600" y="6084888"/>
            <a:ext cx="7821613" cy="396875"/>
          </a:xfrm>
          <a:prstGeom prst="rect">
            <a:avLst/>
          </a:prstGeom>
          <a:noFill/>
          <a:ln w="9525">
            <a:noFill/>
            <a:miter lim="800000"/>
            <a:headEnd/>
            <a:tailEnd/>
          </a:ln>
        </p:spPr>
        <p:txBody>
          <a:bodyPr>
            <a:spAutoFit/>
          </a:bodyPr>
          <a:lstStyle/>
          <a:p>
            <a:pPr algn="r"/>
            <a:r>
              <a:rPr lang="en-US" altLang="en-US" sz="2000">
                <a:solidFill>
                  <a:srgbClr val="4D4D4D"/>
                </a:solidFill>
              </a:rPr>
              <a:t>SOURCE: http://www.math.uio.no/~karstent/waves/index_en.html</a:t>
            </a:r>
          </a:p>
        </p:txBody>
      </p:sp>
      <p:sp>
        <p:nvSpPr>
          <p:cNvPr id="51210" name="Rectangle 2"/>
          <p:cNvSpPr>
            <a:spLocks noChangeArrowheads="1"/>
          </p:cNvSpPr>
          <p:nvPr/>
        </p:nvSpPr>
        <p:spPr bwMode="auto">
          <a:xfrm>
            <a:off x="685800" y="1549400"/>
            <a:ext cx="7772400" cy="42703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cs typeface="Times New Roman" pitchFamily="18" charset="0"/>
              </a:rPr>
              <a:t>Wave behavior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9817"/>
                                        </p:tgtEl>
                                        <p:attrNameLst>
                                          <p:attrName>style.visibility</p:attrName>
                                        </p:attrNameLst>
                                      </p:cBhvr>
                                      <p:to>
                                        <p:strVal val="visible"/>
                                      </p:to>
                                    </p:set>
                                    <p:animEffect transition="in" filter="fade">
                                      <p:cBhvr>
                                        <p:cTn id="7" dur="2000"/>
                                        <p:tgtEl>
                                          <p:spTgt spid="1198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72036">
                                            <p:txEl>
                                              <p:pRg st="1" end="1"/>
                                            </p:txEl>
                                          </p:spTgt>
                                        </p:tgtEl>
                                        <p:attrNameLst>
                                          <p:attrName>style.visibility</p:attrName>
                                        </p:attrNameLst>
                                      </p:cBhvr>
                                      <p:to>
                                        <p:strVal val="visible"/>
                                      </p:to>
                                    </p:set>
                                    <p:anim calcmode="lin" valueType="num">
                                      <p:cBhvr additive="base">
                                        <p:cTn id="12" dur="500" fill="hold"/>
                                        <p:tgtEl>
                                          <p:spTgt spid="17203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7203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arrow.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nodeType="clickEffect">
                                  <p:stCondLst>
                                    <p:cond delay="0"/>
                                  </p:stCondLst>
                                  <p:childTnLst>
                                    <p:set>
                                      <p:cBhvr>
                                        <p:cTn id="17" dur="1" fill="hold">
                                          <p:stCondLst>
                                            <p:cond delay="0"/>
                                          </p:stCondLst>
                                        </p:cTn>
                                        <p:tgtEl>
                                          <p:spTgt spid="172038"/>
                                        </p:tgtEl>
                                        <p:attrNameLst>
                                          <p:attrName>style.visibility</p:attrName>
                                        </p:attrNameLst>
                                      </p:cBhvr>
                                      <p:to>
                                        <p:strVal val="visible"/>
                                      </p:to>
                                    </p:set>
                                    <p:anim calcmode="lin" valueType="num">
                                      <p:cBhvr>
                                        <p:cTn id="18" dur="500" fill="hold"/>
                                        <p:tgtEl>
                                          <p:spTgt spid="172038"/>
                                        </p:tgtEl>
                                        <p:attrNameLst>
                                          <p:attrName>ppt_w</p:attrName>
                                        </p:attrNameLst>
                                      </p:cBhvr>
                                      <p:tavLst>
                                        <p:tav tm="0">
                                          <p:val>
                                            <p:fltVal val="0"/>
                                          </p:val>
                                        </p:tav>
                                        <p:tav tm="100000">
                                          <p:val>
                                            <p:strVal val="#ppt_w"/>
                                          </p:val>
                                        </p:tav>
                                      </p:tavLst>
                                    </p:anim>
                                    <p:anim calcmode="lin" valueType="num">
                                      <p:cBhvr>
                                        <p:cTn id="19" dur="500" fill="hold"/>
                                        <p:tgtEl>
                                          <p:spTgt spid="172038"/>
                                        </p:tgtEl>
                                        <p:attrNameLst>
                                          <p:attrName>ppt_h</p:attrName>
                                        </p:attrNameLst>
                                      </p:cBhvr>
                                      <p:tavLst>
                                        <p:tav tm="0">
                                          <p:val>
                                            <p:fltVal val="0"/>
                                          </p:val>
                                        </p:tav>
                                        <p:tav tm="100000">
                                          <p:val>
                                            <p:strVal val="#ppt_h"/>
                                          </p:val>
                                        </p:tav>
                                      </p:tavLst>
                                    </p:anim>
                                    <p:animEffect transition="in" filter="fade">
                                      <p:cBhvr>
                                        <p:cTn id="20" dur="500"/>
                                        <p:tgtEl>
                                          <p:spTgt spid="17203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10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5" name="voltage.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1000"/>
                                        <p:tgtEl>
                                          <p:spTgt spid="3"/>
                                        </p:tgtEl>
                                      </p:cBhvr>
                                    </p:animEffect>
                                  </p:childTnLst>
                                  <p:subTnLst>
                                    <p:audio>
                                      <p:cMediaNode>
                                        <p:cTn display="0" masterRel="sameClick">
                                          <p:stCondLst>
                                            <p:cond evt="begin" delay="0">
                                              <p:tn val="28"/>
                                            </p:cond>
                                          </p:stCondLst>
                                          <p:endCondLst>
                                            <p:cond evt="onStopAudio" delay="0">
                                              <p:tgtEl>
                                                <p:sldTgt/>
                                              </p:tgtEl>
                                            </p:cond>
                                          </p:endCondLst>
                                        </p:cTn>
                                        <p:tgtEl>
                                          <p:sndTgt r:embed="rId5" name="voltage.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1000"/>
                                        <p:tgtEl>
                                          <p:spTgt spid="4"/>
                                        </p:tgtEl>
                                      </p:cBhvr>
                                    </p:animEffect>
                                  </p:childTnLst>
                                  <p:subTnLst>
                                    <p:audio>
                                      <p:cMediaNode>
                                        <p:cTn display="0" masterRel="sameClick">
                                          <p:stCondLst>
                                            <p:cond evt="begin" delay="0">
                                              <p:tn val="33"/>
                                            </p:cond>
                                          </p:stCondLst>
                                          <p:endCondLst>
                                            <p:cond evt="onStopAudio" delay="0">
                                              <p:tgtEl>
                                                <p:sldTgt/>
                                              </p:tgtEl>
                                            </p:cond>
                                          </p:endCondLst>
                                        </p:cTn>
                                        <p:tgtEl>
                                          <p:sndTgt r:embed="rId5" name="voltage.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2" fill="hold" nodeType="clickEffect">
                                  <p:stCondLst>
                                    <p:cond delay="0"/>
                                  </p:stCondLst>
                                  <p:iterate type="lt">
                                    <p:tmPct val="10000"/>
                                  </p:iterate>
                                  <p:childTnLst>
                                    <p:set>
                                      <p:cBhvr>
                                        <p:cTn id="39" dur="1" fill="hold">
                                          <p:stCondLst>
                                            <p:cond delay="0"/>
                                          </p:stCondLst>
                                        </p:cTn>
                                        <p:tgtEl>
                                          <p:spTgt spid="119818">
                                            <p:txEl>
                                              <p:pRg st="0" end="0"/>
                                            </p:txEl>
                                          </p:spTgt>
                                        </p:tgtEl>
                                        <p:attrNameLst>
                                          <p:attrName>style.visibility</p:attrName>
                                        </p:attrNameLst>
                                      </p:cBhvr>
                                      <p:to>
                                        <p:strVal val="visible"/>
                                      </p:to>
                                    </p:set>
                                    <p:anim calcmode="lin" valueType="num">
                                      <p:cBhvr additive="base">
                                        <p:cTn id="40" dur="500" fill="hold"/>
                                        <p:tgtEl>
                                          <p:spTgt spid="119818">
                                            <p:txEl>
                                              <p:pRg st="0" end="0"/>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11981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6"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800475"/>
          </a:xfrm>
          <a:prstGeom prst="rect">
            <a:avLst/>
          </a:prstGeom>
          <a:solidFill>
            <a:srgbClr val="EAEAEA"/>
          </a:solidFill>
          <a:ln w="9525">
            <a:noFill/>
            <a:miter lim="800000"/>
            <a:headEnd/>
            <a:tailEnd/>
          </a:ln>
        </p:spPr>
        <p:txBody>
          <a:bodyPr/>
          <a:lstStyle/>
          <a:p>
            <a:pPr marL="625475" indent="-625475" eaLnBrk="0" hangingPunct="0"/>
            <a:r>
              <a:rPr lang="en-US" altLang="en-US" b="1">
                <a:solidFill>
                  <a:srgbClr val="000000"/>
                </a:solidFill>
              </a:rPr>
              <a:t>Guidance: </a:t>
            </a:r>
            <a:endParaRPr lang="en-US" altLang="en-US">
              <a:solidFill>
                <a:srgbClr val="000000"/>
              </a:solidFill>
            </a:endParaRPr>
          </a:p>
          <a:p>
            <a:pPr marL="625475" indent="-625475" eaLnBrk="0" hangingPunct="0"/>
            <a:r>
              <a:rPr lang="en-US" altLang="en-US">
                <a:solidFill>
                  <a:srgbClr val="000000"/>
                </a:solidFill>
              </a:rPr>
              <a:t>• Quantitative descriptions of refractive index are limited to light rays passing between two or more transparent media. If more than two media, only parallel interfaces will be considered </a:t>
            </a:r>
          </a:p>
          <a:p>
            <a:pPr marL="625475" indent="-625475" eaLnBrk="0" hangingPunct="0"/>
            <a:r>
              <a:rPr lang="en-US" altLang="en-US">
                <a:solidFill>
                  <a:srgbClr val="000000"/>
                </a:solidFill>
              </a:rPr>
              <a:t>• Students will not be expected to derive the double-slit equation </a:t>
            </a:r>
          </a:p>
          <a:p>
            <a:pPr marL="625475" indent="-625475" eaLnBrk="0" hangingPunct="0"/>
            <a:r>
              <a:rPr lang="en-US" altLang="en-US">
                <a:solidFill>
                  <a:srgbClr val="000000"/>
                </a:solidFill>
              </a:rPr>
              <a:t>• Students should have the opportunity to observe diffraction and interference patterns arising from more than one type of wave</a:t>
            </a:r>
          </a:p>
        </p:txBody>
      </p:sp>
      <p:sp>
        <p:nvSpPr>
          <p:cNvPr id="5123"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4.4 – Wave behavior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3187" name="Rectangle 3"/>
              <p:cNvSpPr>
                <a:spLocks noChangeArrowheads="1"/>
              </p:cNvSpPr>
              <p:nvPr/>
            </p:nvSpPr>
            <p:spPr bwMode="auto">
              <a:xfrm>
                <a:off x="685800" y="1549400"/>
                <a:ext cx="7772400" cy="4179047"/>
              </a:xfrm>
              <a:prstGeom prst="rect">
                <a:avLst/>
              </a:prstGeom>
              <a:solidFill>
                <a:srgbClr val="EAEAEA"/>
              </a:solidFill>
              <a:ln w="9525">
                <a:noFill/>
                <a:miter lim="800000"/>
                <a:headEnd/>
                <a:tailEnd/>
              </a:ln>
            </p:spPr>
            <p:txBody>
              <a:bodyPr/>
              <a:lstStyle/>
              <a:p>
                <a:pPr marL="625475" indent="-625475"/>
                <a:r>
                  <a:rPr lang="en-US" altLang="en-US" b="1" dirty="0" smtClean="0">
                    <a:solidFill>
                      <a:srgbClr val="FF0000"/>
                    </a:solidFill>
                  </a:rPr>
                  <a:t>Data booklet reference: </a:t>
                </a:r>
                <a:endParaRPr lang="en-US" altLang="en-US" dirty="0">
                  <a:solidFill>
                    <a:srgbClr val="FF0000"/>
                  </a:solidFill>
                </a:endParaRPr>
              </a:p>
              <a:p>
                <a:pPr marL="625475" indent="-625475"/>
                <a:r>
                  <a:rPr lang="en-US" altLang="en-US" dirty="0">
                    <a:solidFill>
                      <a:srgbClr val="FF0000"/>
                    </a:solidFill>
                  </a:rPr>
                  <a:t>• </a:t>
                </a:r>
                <a14:m>
                  <m:oMath xmlns:m="http://schemas.openxmlformats.org/officeDocument/2006/math">
                    <m:f>
                      <m:fPr>
                        <m:ctrlPr>
                          <a:rPr lang="en-US" altLang="en-US" b="0" i="1" dirty="0">
                            <a:solidFill>
                              <a:srgbClr val="FF0000"/>
                            </a:solidFill>
                            <a:latin typeface="Cambria Math" panose="02040503050406030204" pitchFamily="18" charset="0"/>
                          </a:rPr>
                        </m:ctrlPr>
                      </m:fPr>
                      <m:num>
                        <m:sSub>
                          <m:sSubPr>
                            <m:ctrlPr>
                              <a:rPr lang="en-US" altLang="en-US" b="0" i="1" dirty="0" smtClean="0">
                                <a:solidFill>
                                  <a:srgbClr val="FF0000"/>
                                </a:solidFill>
                                <a:latin typeface="Cambria Math" panose="02040503050406030204" pitchFamily="18" charset="0"/>
                              </a:rPr>
                            </m:ctrlPr>
                          </m:sSubPr>
                          <m:e>
                            <m:r>
                              <a:rPr lang="en-US" altLang="en-US" i="1" dirty="0" smtClean="0">
                                <a:solidFill>
                                  <a:srgbClr val="FF0000"/>
                                </a:solidFill>
                                <a:latin typeface="Cambria Math" panose="02040503050406030204" pitchFamily="18" charset="0"/>
                              </a:rPr>
                              <m:t>𝑛</m:t>
                            </m:r>
                          </m:e>
                          <m:sub>
                            <m:r>
                              <a:rPr lang="en-US" altLang="en-US" b="0" i="1" dirty="0" smtClean="0">
                                <a:solidFill>
                                  <a:srgbClr val="FF0000"/>
                                </a:solidFill>
                                <a:latin typeface="Cambria Math" panose="02040503050406030204" pitchFamily="18" charset="0"/>
                              </a:rPr>
                              <m:t>1</m:t>
                            </m:r>
                          </m:sub>
                        </m:sSub>
                      </m:num>
                      <m:den>
                        <m:sSub>
                          <m:sSubPr>
                            <m:ctrlPr>
                              <a:rPr lang="en-US" altLang="en-US" b="0" i="1" dirty="0" smtClean="0">
                                <a:solidFill>
                                  <a:srgbClr val="FF0000"/>
                                </a:solidFill>
                                <a:latin typeface="Cambria Math" panose="02040503050406030204" pitchFamily="18" charset="0"/>
                              </a:rPr>
                            </m:ctrlPr>
                          </m:sSubPr>
                          <m:e>
                            <m:r>
                              <a:rPr lang="en-US" altLang="en-US" i="1" dirty="0">
                                <a:solidFill>
                                  <a:srgbClr val="FF0000"/>
                                </a:solidFill>
                                <a:latin typeface="Cambria Math" panose="02040503050406030204" pitchFamily="18" charset="0"/>
                              </a:rPr>
                              <m:t>𝑛</m:t>
                            </m:r>
                          </m:e>
                          <m:sub>
                            <m:r>
                              <a:rPr lang="en-US" altLang="en-US" b="0" i="1" dirty="0" smtClean="0">
                                <a:solidFill>
                                  <a:srgbClr val="FF0000"/>
                                </a:solidFill>
                                <a:latin typeface="Cambria Math" panose="02040503050406030204" pitchFamily="18" charset="0"/>
                              </a:rPr>
                              <m:t>2</m:t>
                            </m:r>
                          </m:sub>
                        </m:sSub>
                      </m:den>
                    </m:f>
                    <m:r>
                      <a:rPr lang="en-US" altLang="en-US" i="1" dirty="0">
                        <a:solidFill>
                          <a:srgbClr val="FF0000"/>
                        </a:solidFill>
                        <a:latin typeface="Cambria Math" panose="02040503050406030204" pitchFamily="18" charset="0"/>
                      </a:rPr>
                      <m:t>=</m:t>
                    </m:r>
                    <m:f>
                      <m:fPr>
                        <m:ctrlPr>
                          <a:rPr lang="en-US" altLang="en-US" b="0" i="1" dirty="0">
                            <a:solidFill>
                              <a:srgbClr val="FF0000"/>
                            </a:solidFill>
                            <a:latin typeface="Cambria Math" panose="02040503050406030204" pitchFamily="18" charset="0"/>
                            <a:sym typeface="Symbol" pitchFamily="18" charset="2"/>
                          </a:rPr>
                        </m:ctrlPr>
                      </m:fPr>
                      <m:num>
                        <m:func>
                          <m:funcPr>
                            <m:ctrlPr>
                              <a:rPr lang="en-US" altLang="en-US" b="0" i="1" dirty="0" smtClean="0">
                                <a:solidFill>
                                  <a:srgbClr val="FF0000"/>
                                </a:solidFill>
                                <a:latin typeface="Cambria Math" panose="02040503050406030204" pitchFamily="18" charset="0"/>
                              </a:rPr>
                            </m:ctrlPr>
                          </m:funcPr>
                          <m:fName>
                            <m:r>
                              <m:rPr>
                                <m:sty m:val="p"/>
                              </m:rPr>
                              <a:rPr lang="en-US" altLang="en-US" i="0" dirty="0">
                                <a:solidFill>
                                  <a:srgbClr val="FF0000"/>
                                </a:solidFill>
                                <a:latin typeface="Cambria Math" panose="02040503050406030204" pitchFamily="18" charset="0"/>
                              </a:rPr>
                              <m:t>sin</m:t>
                            </m:r>
                          </m:fName>
                          <m:e>
                            <m:sSub>
                              <m:sSubPr>
                                <m:ctrlPr>
                                  <a:rPr lang="en-US" altLang="en-US" b="0" i="1" dirty="0" smtClean="0">
                                    <a:solidFill>
                                      <a:srgbClr val="FF0000"/>
                                    </a:solidFill>
                                    <a:latin typeface="Cambria Math" panose="02040503050406030204" pitchFamily="18" charset="0"/>
                                    <a:ea typeface="Cambria Math" panose="02040503050406030204" pitchFamily="18" charset="0"/>
                                  </a:rPr>
                                </m:ctrlPr>
                              </m:sSubPr>
                              <m:e>
                                <m:r>
                                  <a:rPr lang="en-US" altLang="en-US" i="1" dirty="0" smtClean="0">
                                    <a:solidFill>
                                      <a:srgbClr val="FF0000"/>
                                    </a:solidFill>
                                    <a:latin typeface="Cambria Math" panose="02040503050406030204" pitchFamily="18" charset="0"/>
                                    <a:ea typeface="Cambria Math" panose="02040503050406030204" pitchFamily="18" charset="0"/>
                                  </a:rPr>
                                  <m:t>𝜃</m:t>
                                </m:r>
                              </m:e>
                              <m:sub>
                                <m:r>
                                  <a:rPr lang="en-US" altLang="en-US" b="0" i="1" dirty="0" smtClean="0">
                                    <a:solidFill>
                                      <a:srgbClr val="FF0000"/>
                                    </a:solidFill>
                                    <a:latin typeface="Cambria Math" panose="02040503050406030204" pitchFamily="18" charset="0"/>
                                    <a:ea typeface="Cambria Math" panose="02040503050406030204" pitchFamily="18" charset="0"/>
                                  </a:rPr>
                                  <m:t>2</m:t>
                                </m:r>
                              </m:sub>
                            </m:sSub>
                          </m:e>
                        </m:func>
                      </m:num>
                      <m:den>
                        <m:func>
                          <m:funcPr>
                            <m:ctrlPr>
                              <a:rPr lang="en-US" altLang="en-US" b="0" i="1" dirty="0" smtClean="0">
                                <a:solidFill>
                                  <a:srgbClr val="FF0000"/>
                                </a:solidFill>
                                <a:latin typeface="Cambria Math" panose="02040503050406030204" pitchFamily="18" charset="0"/>
                              </a:rPr>
                            </m:ctrlPr>
                          </m:funcPr>
                          <m:fName>
                            <m:r>
                              <m:rPr>
                                <m:sty m:val="p"/>
                              </m:rPr>
                              <a:rPr lang="en-US" altLang="en-US" i="0" dirty="0">
                                <a:solidFill>
                                  <a:srgbClr val="FF0000"/>
                                </a:solidFill>
                                <a:latin typeface="Cambria Math" panose="02040503050406030204" pitchFamily="18" charset="0"/>
                              </a:rPr>
                              <m:t>sin</m:t>
                            </m:r>
                          </m:fName>
                          <m:e>
                            <m:sSub>
                              <m:sSubPr>
                                <m:ctrlPr>
                                  <a:rPr lang="en-US" altLang="en-US" b="0" i="1" dirty="0" smtClean="0">
                                    <a:solidFill>
                                      <a:srgbClr val="FF0000"/>
                                    </a:solidFill>
                                    <a:latin typeface="Cambria Math" panose="02040503050406030204" pitchFamily="18" charset="0"/>
                                    <a:ea typeface="Cambria Math" panose="02040503050406030204" pitchFamily="18" charset="0"/>
                                  </a:rPr>
                                </m:ctrlPr>
                              </m:sSubPr>
                              <m:e>
                                <m:r>
                                  <a:rPr lang="en-US" altLang="en-US" i="1" dirty="0" smtClean="0">
                                    <a:solidFill>
                                      <a:srgbClr val="FF0000"/>
                                    </a:solidFill>
                                    <a:latin typeface="Cambria Math" panose="02040503050406030204" pitchFamily="18" charset="0"/>
                                    <a:ea typeface="Cambria Math" panose="02040503050406030204" pitchFamily="18" charset="0"/>
                                  </a:rPr>
                                  <m:t>𝜃</m:t>
                                </m:r>
                              </m:e>
                              <m:sub>
                                <m:r>
                                  <a:rPr lang="en-US" altLang="en-US" b="0" i="1" dirty="0" smtClean="0">
                                    <a:solidFill>
                                      <a:srgbClr val="FF0000"/>
                                    </a:solidFill>
                                    <a:latin typeface="Cambria Math" panose="02040503050406030204" pitchFamily="18" charset="0"/>
                                    <a:ea typeface="Cambria Math" panose="02040503050406030204" pitchFamily="18" charset="0"/>
                                  </a:rPr>
                                  <m:t>1</m:t>
                                </m:r>
                              </m:sub>
                            </m:sSub>
                          </m:e>
                        </m:func>
                      </m:den>
                    </m:f>
                    <m:r>
                      <a:rPr lang="en-US" altLang="en-US" i="1" dirty="0">
                        <a:solidFill>
                          <a:srgbClr val="FF0000"/>
                        </a:solidFill>
                        <a:latin typeface="Cambria Math" panose="02040503050406030204" pitchFamily="18" charset="0"/>
                        <a:sym typeface="Symbol" pitchFamily="18" charset="2"/>
                      </a:rPr>
                      <m:t>=</m:t>
                    </m:r>
                    <m:f>
                      <m:fPr>
                        <m:ctrlPr>
                          <a:rPr lang="en-US" altLang="en-US" b="0" i="1" dirty="0">
                            <a:solidFill>
                              <a:srgbClr val="FF0000"/>
                            </a:solidFill>
                            <a:latin typeface="Cambria Math" panose="02040503050406030204" pitchFamily="18" charset="0"/>
                            <a:sym typeface="Symbol" pitchFamily="18" charset="2"/>
                          </a:rPr>
                        </m:ctrlPr>
                      </m:fPr>
                      <m:num>
                        <m:sSub>
                          <m:sSubPr>
                            <m:ctrlPr>
                              <a:rPr lang="en-US" altLang="en-US" b="0" i="1" dirty="0" smtClean="0">
                                <a:solidFill>
                                  <a:srgbClr val="FF0000"/>
                                </a:solidFill>
                                <a:latin typeface="Cambria Math" panose="02040503050406030204" pitchFamily="18" charset="0"/>
                                <a:sym typeface="Symbol" pitchFamily="18" charset="2"/>
                              </a:rPr>
                            </m:ctrlPr>
                          </m:sSubPr>
                          <m:e>
                            <m:r>
                              <a:rPr lang="en-US" altLang="en-US" i="1" dirty="0">
                                <a:solidFill>
                                  <a:srgbClr val="FF0000"/>
                                </a:solidFill>
                                <a:latin typeface="Cambria Math" panose="02040503050406030204" pitchFamily="18" charset="0"/>
                                <a:sym typeface="Symbol" pitchFamily="18" charset="2"/>
                              </a:rPr>
                              <m:t>𝑣</m:t>
                            </m:r>
                          </m:e>
                          <m:sub>
                            <m:r>
                              <a:rPr lang="en-US" altLang="en-US" b="0" i="1" dirty="0" smtClean="0">
                                <a:solidFill>
                                  <a:srgbClr val="FF0000"/>
                                </a:solidFill>
                                <a:latin typeface="Cambria Math" panose="02040503050406030204" pitchFamily="18" charset="0"/>
                                <a:sym typeface="Symbol" pitchFamily="18" charset="2"/>
                              </a:rPr>
                              <m:t>2</m:t>
                            </m:r>
                          </m:sub>
                        </m:sSub>
                      </m:num>
                      <m:den>
                        <m:sSub>
                          <m:sSubPr>
                            <m:ctrlPr>
                              <a:rPr lang="en-US" altLang="en-US" b="0" i="1" dirty="0" smtClean="0">
                                <a:solidFill>
                                  <a:srgbClr val="FF0000"/>
                                </a:solidFill>
                                <a:latin typeface="Cambria Math" panose="02040503050406030204" pitchFamily="18" charset="0"/>
                                <a:sym typeface="Symbol" pitchFamily="18" charset="2"/>
                              </a:rPr>
                            </m:ctrlPr>
                          </m:sSubPr>
                          <m:e>
                            <m:r>
                              <a:rPr lang="en-US" altLang="en-US" i="1" dirty="0">
                                <a:solidFill>
                                  <a:srgbClr val="FF0000"/>
                                </a:solidFill>
                                <a:latin typeface="Cambria Math" panose="02040503050406030204" pitchFamily="18" charset="0"/>
                                <a:sym typeface="Symbol" pitchFamily="18" charset="2"/>
                              </a:rPr>
                              <m:t>𝑣</m:t>
                            </m:r>
                          </m:e>
                          <m:sub>
                            <m:r>
                              <a:rPr lang="en-US" altLang="en-US" b="0" i="1" dirty="0" smtClean="0">
                                <a:solidFill>
                                  <a:srgbClr val="FF0000"/>
                                </a:solidFill>
                                <a:latin typeface="Cambria Math" panose="02040503050406030204" pitchFamily="18" charset="0"/>
                                <a:sym typeface="Symbol" pitchFamily="18" charset="2"/>
                              </a:rPr>
                              <m:t>1</m:t>
                            </m:r>
                          </m:sub>
                        </m:sSub>
                      </m:den>
                    </m:f>
                    <m:r>
                      <a:rPr lang="en-US" altLang="en-US" i="1" dirty="0">
                        <a:solidFill>
                          <a:srgbClr val="FF0000"/>
                        </a:solidFill>
                        <a:latin typeface="Cambria Math" panose="02040503050406030204" pitchFamily="18" charset="0"/>
                      </a:rPr>
                      <m:t> </m:t>
                    </m:r>
                  </m:oMath>
                </a14:m>
                <a:endParaRPr lang="en-US" altLang="en-US" dirty="0">
                  <a:solidFill>
                    <a:srgbClr val="FF0000"/>
                  </a:solidFill>
                </a:endParaRPr>
              </a:p>
              <a:p>
                <a:pPr marL="625475" indent="-625475"/>
                <a:r>
                  <a:rPr lang="en-US" altLang="en-US" dirty="0">
                    <a:solidFill>
                      <a:srgbClr val="FF0000"/>
                    </a:solidFill>
                  </a:rPr>
                  <a:t>• </a:t>
                </a:r>
                <a14:m>
                  <m:oMath xmlns:m="http://schemas.openxmlformats.org/officeDocument/2006/math">
                    <m:r>
                      <a:rPr lang="en-US" altLang="en-US" i="1" dirty="0" smtClean="0">
                        <a:solidFill>
                          <a:srgbClr val="FF0000"/>
                        </a:solidFill>
                        <a:latin typeface="Cambria Math" panose="02040503050406030204" pitchFamily="18" charset="0"/>
                      </a:rPr>
                      <m:t>𝑠</m:t>
                    </m:r>
                    <m:r>
                      <a:rPr lang="en-US" altLang="en-US" i="1" dirty="0">
                        <a:solidFill>
                          <a:srgbClr val="FF0000"/>
                        </a:solidFill>
                        <a:latin typeface="Cambria Math" panose="02040503050406030204" pitchFamily="18" charset="0"/>
                        <a:sym typeface="Symbol" pitchFamily="18" charset="2"/>
                      </a:rPr>
                      <m:t>=</m:t>
                    </m:r>
                    <m:f>
                      <m:fPr>
                        <m:ctrlPr>
                          <a:rPr lang="en-US" altLang="en-US" i="1" dirty="0">
                            <a:solidFill>
                              <a:srgbClr val="FF0000"/>
                            </a:solidFill>
                            <a:latin typeface="Cambria Math" panose="02040503050406030204" pitchFamily="18" charset="0"/>
                            <a:ea typeface="Cambria Math" panose="02040503050406030204" pitchFamily="18" charset="0"/>
                            <a:sym typeface="Symbol" pitchFamily="18" charset="2"/>
                          </a:rPr>
                        </m:ctrlPr>
                      </m:fPr>
                      <m:num>
                        <m:r>
                          <a:rPr lang="en-US" altLang="en-US" i="1" dirty="0" smtClean="0">
                            <a:solidFill>
                              <a:srgbClr val="FF0000"/>
                            </a:solidFill>
                            <a:latin typeface="Cambria Math" panose="02040503050406030204" pitchFamily="18" charset="0"/>
                            <a:ea typeface="Cambria Math" panose="02040503050406030204" pitchFamily="18" charset="0"/>
                            <a:sym typeface="Symbol" pitchFamily="18" charset="2"/>
                          </a:rPr>
                          <m:t>𝜆</m:t>
                        </m:r>
                        <m:r>
                          <a:rPr lang="en-US" altLang="en-US" i="1" dirty="0">
                            <a:solidFill>
                              <a:srgbClr val="FF0000"/>
                            </a:solidFill>
                            <a:latin typeface="Cambria Math" panose="02040503050406030204" pitchFamily="18" charset="0"/>
                            <a:sym typeface="Symbol" pitchFamily="18" charset="2"/>
                          </a:rPr>
                          <m:t>𝐷</m:t>
                        </m:r>
                      </m:num>
                      <m:den>
                        <m:r>
                          <a:rPr lang="en-US" altLang="en-US" i="1" dirty="0">
                            <a:solidFill>
                              <a:srgbClr val="FF0000"/>
                            </a:solidFill>
                            <a:latin typeface="Cambria Math" panose="02040503050406030204" pitchFamily="18" charset="0"/>
                            <a:sym typeface="Symbol" pitchFamily="18" charset="2"/>
                          </a:rPr>
                          <m:t>𝑑</m:t>
                        </m:r>
                      </m:den>
                    </m:f>
                  </m:oMath>
                </a14:m>
                <a:endParaRPr lang="en-US" altLang="en-US" dirty="0">
                  <a:solidFill>
                    <a:srgbClr val="000000"/>
                  </a:solidFill>
                </a:endParaRPr>
              </a:p>
              <a:p>
                <a:pPr marL="625475" indent="-625475"/>
                <a:r>
                  <a:rPr lang="en-US" altLang="en-US" dirty="0">
                    <a:solidFill>
                      <a:srgbClr val="FF0000"/>
                    </a:solidFill>
                  </a:rPr>
                  <a:t>• Constructive interference: path difference = </a:t>
                </a:r>
                <a:r>
                  <a:rPr lang="en-US" altLang="en-US" i="1" dirty="0">
                    <a:solidFill>
                      <a:srgbClr val="FF0000"/>
                    </a:solidFill>
                  </a:rPr>
                  <a:t>n</a:t>
                </a:r>
                <a:r>
                  <a:rPr lang="en-US" altLang="en-US" dirty="0">
                    <a:solidFill>
                      <a:srgbClr val="FF0000"/>
                    </a:solidFill>
                    <a:sym typeface="Symbol" pitchFamily="18" charset="2"/>
                  </a:rPr>
                  <a:t></a:t>
                </a:r>
              </a:p>
              <a:p>
                <a:pPr marL="625475" indent="-625475"/>
                <a:r>
                  <a:rPr lang="en-US" altLang="en-US" dirty="0">
                    <a:solidFill>
                      <a:srgbClr val="FF0000"/>
                    </a:solidFill>
                  </a:rPr>
                  <a:t>• Destructive interference:   path difference = (</a:t>
                </a:r>
                <a:r>
                  <a:rPr lang="en-US" altLang="en-US" i="1" dirty="0">
                    <a:solidFill>
                      <a:srgbClr val="FF0000"/>
                    </a:solidFill>
                  </a:rPr>
                  <a:t>n </a:t>
                </a:r>
                <a:r>
                  <a:rPr lang="en-US" altLang="en-US" dirty="0">
                    <a:solidFill>
                      <a:srgbClr val="FF0000"/>
                    </a:solidFill>
                  </a:rPr>
                  <a:t>+ ½)</a:t>
                </a:r>
                <a:r>
                  <a:rPr lang="en-US" altLang="en-US" dirty="0">
                    <a:solidFill>
                      <a:srgbClr val="FF0000"/>
                    </a:solidFill>
                    <a:sym typeface="Symbol" pitchFamily="18" charset="2"/>
                  </a:rPr>
                  <a:t></a:t>
                </a:r>
                <a:endParaRPr lang="en-US" altLang="en-US" b="1" dirty="0">
                  <a:solidFill>
                    <a:srgbClr val="000000"/>
                  </a:solidFill>
                </a:endParaRPr>
              </a:p>
              <a:p>
                <a:pPr marL="625475" indent="-625475" eaLnBrk="0" hangingPunct="0"/>
                <a:r>
                  <a:rPr lang="en-US" altLang="en-US" b="1" dirty="0">
                    <a:solidFill>
                      <a:srgbClr val="000000"/>
                    </a:solidFill>
                  </a:rPr>
                  <a:t>International-mindedness: </a:t>
                </a:r>
                <a:endParaRPr lang="en-US" altLang="en-US" dirty="0">
                  <a:solidFill>
                    <a:srgbClr val="000000"/>
                  </a:solidFill>
                </a:endParaRPr>
              </a:p>
              <a:p>
                <a:pPr marL="625475" indent="-625475" eaLnBrk="0" hangingPunct="0"/>
                <a:r>
                  <a:rPr lang="en-US" altLang="en-US" dirty="0">
                    <a:solidFill>
                      <a:srgbClr val="000000"/>
                    </a:solidFill>
                  </a:rPr>
                  <a:t>• Characteristic wave behavior has been used in many cultures throughout human history, often tying closely to myths and legends that formed the basis for early scientific studies </a:t>
                </a:r>
              </a:p>
            </p:txBody>
          </p:sp>
        </mc:Choice>
        <mc:Fallback>
          <p:sp>
            <p:nvSpPr>
              <p:cNvPr id="93187" name="Rectangle 3"/>
              <p:cNvSpPr>
                <a:spLocks noRot="1" noChangeAspect="1" noMove="1" noResize="1" noEditPoints="1" noAdjustHandles="1" noChangeArrowheads="1" noChangeShapeType="1" noTextEdit="1"/>
              </p:cNvSpPr>
              <p:nvPr/>
            </p:nvSpPr>
            <p:spPr bwMode="auto">
              <a:xfrm>
                <a:off x="685800" y="1549400"/>
                <a:ext cx="7772400" cy="4179047"/>
              </a:xfrm>
              <a:prstGeom prst="rect">
                <a:avLst/>
              </a:prstGeom>
              <a:blipFill>
                <a:blip r:embed="rId5"/>
                <a:stretch>
                  <a:fillRect l="-1255" t="-1020" r="-784" b="-2332"/>
                </a:stretch>
              </a:blipFill>
              <a:ln w="9525">
                <a:noFill/>
                <a:miter lim="800000"/>
                <a:headEnd/>
                <a:tailEnd/>
              </a:ln>
            </p:spPr>
            <p:txBody>
              <a:bodyPr/>
              <a:lstStyle/>
              <a:p>
                <a:r>
                  <a:rPr lang="en-US">
                    <a:noFill/>
                  </a:rPr>
                  <a:t> </a:t>
                </a:r>
              </a:p>
            </p:txBody>
          </p:sp>
        </mc:Fallback>
      </mc:AlternateContent>
      <p:sp>
        <p:nvSpPr>
          <p:cNvPr id="6147"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4.4 – Wave behavior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816475"/>
          </a:xfrm>
          <a:prstGeom prst="rect">
            <a:avLst/>
          </a:prstGeom>
          <a:solidFill>
            <a:srgbClr val="EAEAEA"/>
          </a:solidFill>
          <a:ln w="9525">
            <a:noFill/>
            <a:miter lim="800000"/>
            <a:headEnd/>
            <a:tailEnd/>
          </a:ln>
        </p:spPr>
        <p:txBody>
          <a:bodyPr/>
          <a:lstStyle/>
          <a:p>
            <a:pPr marL="625475" indent="-625475" eaLnBrk="0" hangingPunct="0"/>
            <a:r>
              <a:rPr lang="en-US" altLang="en-US" b="1">
                <a:solidFill>
                  <a:srgbClr val="000000"/>
                </a:solidFill>
              </a:rPr>
              <a:t>Theory of knowledge: </a:t>
            </a:r>
            <a:endParaRPr lang="en-US" altLang="en-US">
              <a:solidFill>
                <a:srgbClr val="000000"/>
              </a:solidFill>
            </a:endParaRPr>
          </a:p>
          <a:p>
            <a:pPr marL="625475" indent="-625475" eaLnBrk="0" hangingPunct="0"/>
            <a:r>
              <a:rPr lang="en-US" altLang="en-US">
                <a:solidFill>
                  <a:srgbClr val="000000"/>
                </a:solidFill>
              </a:rPr>
              <a:t>• Huygens and Newton proposed two competing theories of the behavior of light. How does the scientific community decide between competing theories? </a:t>
            </a:r>
            <a:endParaRPr lang="en-US" altLang="en-US" b="1">
              <a:solidFill>
                <a:srgbClr val="000000"/>
              </a:solidFill>
            </a:endParaRPr>
          </a:p>
          <a:p>
            <a:pPr marL="625475" indent="-625475" eaLnBrk="0" hangingPunct="0"/>
            <a:r>
              <a:rPr lang="en-US" altLang="en-US" b="1">
                <a:solidFill>
                  <a:srgbClr val="000000"/>
                </a:solidFill>
              </a:rPr>
              <a:t>Utilization: </a:t>
            </a:r>
            <a:endParaRPr lang="en-US" altLang="en-US">
              <a:solidFill>
                <a:srgbClr val="000000"/>
              </a:solidFill>
            </a:endParaRPr>
          </a:p>
          <a:p>
            <a:pPr marL="625475" indent="-625475" eaLnBrk="0" hangingPunct="0"/>
            <a:r>
              <a:rPr lang="en-US" altLang="en-US">
                <a:solidFill>
                  <a:srgbClr val="000000"/>
                </a:solidFill>
              </a:rPr>
              <a:t>• A satellite footprint on Earth is governed by the diffraction at the dish on the satellite </a:t>
            </a:r>
          </a:p>
          <a:p>
            <a:pPr marL="625475" indent="-625475" eaLnBrk="0" hangingPunct="0"/>
            <a:r>
              <a:rPr lang="en-US" altLang="en-US">
                <a:solidFill>
                  <a:srgbClr val="000000"/>
                </a:solidFill>
              </a:rPr>
              <a:t>• Applications of the refraction and reflection of light range from the simple plane mirror through the medical endoscope and beyond. Many of these applications have enabled us to improve and extend our sense of vision. </a:t>
            </a:r>
          </a:p>
        </p:txBody>
      </p:sp>
      <p:sp>
        <p:nvSpPr>
          <p:cNvPr id="7171"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4.4 – Wave behavior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altLang="en-US" i="1">
                <a:solidFill>
                  <a:schemeClr val="accent2"/>
                </a:solidFill>
              </a:rPr>
              <a:t>Reflection and refraction</a:t>
            </a:r>
            <a:r>
              <a:rPr lang="en-US" altLang="en-US">
                <a:solidFill>
                  <a:schemeClr val="accent2"/>
                </a:solidFill>
              </a:rPr>
              <a:t> </a:t>
            </a:r>
            <a:r>
              <a:rPr lang="en-US" altLang="en-US">
                <a:solidFill>
                  <a:srgbClr val="000000"/>
                </a:solidFill>
                <a:ea typeface="Calibri" pitchFamily="34" charset="0"/>
                <a:cs typeface="Times New Roman" pitchFamily="18" charset="0"/>
              </a:rPr>
              <a:t>	</a:t>
            </a:r>
          </a:p>
          <a:p>
            <a:pPr>
              <a:spcBef>
                <a:spcPct val="200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Wave </a:t>
            </a:r>
            <a:r>
              <a:rPr lang="en-US" altLang="en-US" b="1">
                <a:solidFill>
                  <a:srgbClr val="000000"/>
                </a:solidFill>
                <a:ea typeface="Calibri" pitchFamily="34" charset="0"/>
                <a:cs typeface="Times New Roman" pitchFamily="18" charset="0"/>
              </a:rPr>
              <a:t>reflection</a:t>
            </a:r>
            <a:r>
              <a:rPr lang="en-US" altLang="en-US">
                <a:solidFill>
                  <a:srgbClr val="000000"/>
                </a:solidFill>
                <a:ea typeface="Calibri" pitchFamily="34" charset="0"/>
                <a:cs typeface="Times New Roman" pitchFamily="18" charset="0"/>
              </a:rPr>
              <a:t> occurs when a wave meets a boundary, such as a solid object, or a change in the medium, and is at least partially diverted backwards.</a:t>
            </a:r>
            <a:endParaRPr lang="en-US" altLang="en-US">
              <a:solidFill>
                <a:srgbClr val="000000"/>
              </a:solidFill>
              <a:ea typeface="Calibri" pitchFamily="34" charset="0"/>
              <a:cs typeface="Times New Roman" pitchFamily="18" charset="0"/>
              <a:sym typeface="Symbol" pitchFamily="18" charset="2"/>
            </a:endParaRPr>
          </a:p>
          <a:p>
            <a:pPr>
              <a:spcBef>
                <a:spcPct val="20000"/>
              </a:spcBef>
            </a:pPr>
            <a:r>
              <a:rPr lang="en-US" altLang="en-US">
                <a:solidFill>
                  <a:srgbClr val="000000"/>
                </a:solidFill>
                <a:ea typeface="Calibri" pitchFamily="34" charset="0"/>
                <a:cs typeface="Times New Roman" pitchFamily="18" charset="0"/>
                <a:sym typeface="Symbol" pitchFamily="18" charset="2"/>
              </a:rPr>
              <a:t>The angles of the rays are always measured with                                                 respect to the </a:t>
            </a:r>
            <a:r>
              <a:rPr lang="en-US" altLang="en-US" b="1">
                <a:solidFill>
                  <a:srgbClr val="000000"/>
                </a:solidFill>
                <a:ea typeface="Calibri" pitchFamily="34" charset="0"/>
                <a:cs typeface="Times New Roman" pitchFamily="18" charset="0"/>
                <a:sym typeface="Symbol" pitchFamily="18" charset="2"/>
              </a:rPr>
              <a:t>normal</a:t>
            </a:r>
            <a:r>
              <a:rPr lang="en-US" altLang="en-US">
                <a:solidFill>
                  <a:srgbClr val="000000"/>
                </a:solidFill>
                <a:ea typeface="Calibri" pitchFamily="34" charset="0"/>
                <a:cs typeface="Times New Roman" pitchFamily="18" charset="0"/>
                <a:sym typeface="Symbol" pitchFamily="18" charset="2"/>
              </a:rPr>
              <a:t> which is perpendicular to the surface.</a:t>
            </a:r>
          </a:p>
          <a:p>
            <a:pPr>
              <a:spcBef>
                <a:spcPct val="20000"/>
              </a:spcBef>
            </a:pPr>
            <a:r>
              <a:rPr lang="en-US" altLang="en-US">
                <a:solidFill>
                  <a:srgbClr val="000000"/>
                </a:solidFill>
                <a:ea typeface="Calibri" pitchFamily="34" charset="0"/>
                <a:cs typeface="Times New Roman" pitchFamily="18" charset="0"/>
                <a:sym typeface="Symbol" pitchFamily="18" charset="2"/>
              </a:rPr>
              <a:t>The relationship between                                                       the </a:t>
            </a:r>
            <a:r>
              <a:rPr lang="en-US" altLang="en-US" b="1">
                <a:solidFill>
                  <a:srgbClr val="000000"/>
                </a:solidFill>
                <a:ea typeface="Calibri" pitchFamily="34" charset="0"/>
                <a:cs typeface="Times New Roman" pitchFamily="18" charset="0"/>
                <a:sym typeface="Symbol" pitchFamily="18" charset="2"/>
              </a:rPr>
              <a:t>angle of incidence                                                             </a:t>
            </a:r>
            <a:r>
              <a:rPr lang="en-US" altLang="en-US">
                <a:solidFill>
                  <a:srgbClr val="000000"/>
                </a:solidFill>
                <a:ea typeface="Calibri" pitchFamily="34" charset="0"/>
                <a:cs typeface="Times New Roman" pitchFamily="18" charset="0"/>
                <a:sym typeface="Symbol" pitchFamily="18" charset="2"/>
              </a:rPr>
              <a:t> </a:t>
            </a:r>
            <a:r>
              <a:rPr lang="en-US" altLang="en-US" i="1">
                <a:solidFill>
                  <a:srgbClr val="000000"/>
                </a:solidFill>
                <a:ea typeface="Calibri" pitchFamily="34" charset="0"/>
                <a:cs typeface="Times New Roman" pitchFamily="18" charset="0"/>
                <a:sym typeface="Symbol" pitchFamily="18" charset="2"/>
              </a:rPr>
              <a:t></a:t>
            </a:r>
            <a:r>
              <a:rPr lang="en-US" altLang="en-US" baseline="-25000">
                <a:solidFill>
                  <a:srgbClr val="000000"/>
                </a:solidFill>
                <a:ea typeface="Calibri" pitchFamily="34" charset="0"/>
                <a:cs typeface="Times New Roman" pitchFamily="18" charset="0"/>
                <a:sym typeface="Symbol" pitchFamily="18" charset="2"/>
              </a:rPr>
              <a:t>incident</a:t>
            </a:r>
            <a:r>
              <a:rPr lang="en-US" altLang="en-US">
                <a:solidFill>
                  <a:srgbClr val="000000"/>
                </a:solidFill>
                <a:ea typeface="Calibri" pitchFamily="34" charset="0"/>
                <a:cs typeface="Times New Roman" pitchFamily="18" charset="0"/>
                <a:sym typeface="Symbol" pitchFamily="18" charset="2"/>
              </a:rPr>
              <a:t> and the </a:t>
            </a:r>
            <a:r>
              <a:rPr lang="en-US" altLang="en-US" b="1">
                <a:solidFill>
                  <a:srgbClr val="000000"/>
                </a:solidFill>
                <a:ea typeface="Calibri" pitchFamily="34" charset="0"/>
                <a:cs typeface="Times New Roman" pitchFamily="18" charset="0"/>
                <a:sym typeface="Symbol" pitchFamily="18" charset="2"/>
              </a:rPr>
              <a:t>angle of                                            reflection</a:t>
            </a:r>
            <a:r>
              <a:rPr lang="en-US" altLang="en-US">
                <a:solidFill>
                  <a:srgbClr val="000000"/>
                </a:solidFill>
                <a:ea typeface="Calibri" pitchFamily="34" charset="0"/>
                <a:cs typeface="Times New Roman" pitchFamily="18" charset="0"/>
                <a:sym typeface="Symbol" pitchFamily="18" charset="2"/>
              </a:rPr>
              <a:t> </a:t>
            </a:r>
            <a:r>
              <a:rPr lang="en-US" altLang="en-US" i="1">
                <a:solidFill>
                  <a:srgbClr val="000000"/>
                </a:solidFill>
                <a:ea typeface="Calibri" pitchFamily="34" charset="0"/>
                <a:cs typeface="Times New Roman" pitchFamily="18" charset="0"/>
                <a:sym typeface="Symbol" pitchFamily="18" charset="2"/>
              </a:rPr>
              <a:t></a:t>
            </a:r>
            <a:r>
              <a:rPr lang="en-US" altLang="en-US" baseline="-25000">
                <a:solidFill>
                  <a:srgbClr val="000000"/>
                </a:solidFill>
                <a:ea typeface="Calibri" pitchFamily="34" charset="0"/>
                <a:cs typeface="Times New Roman" pitchFamily="18" charset="0"/>
                <a:sym typeface="Symbol" pitchFamily="18" charset="2"/>
              </a:rPr>
              <a:t>reflect </a:t>
            </a:r>
            <a:r>
              <a:rPr lang="en-US" altLang="en-US">
                <a:solidFill>
                  <a:srgbClr val="000000"/>
                </a:solidFill>
                <a:ea typeface="Calibri" pitchFamily="34" charset="0"/>
                <a:cs typeface="Times New Roman" pitchFamily="18" charset="0"/>
                <a:sym typeface="Symbol" pitchFamily="18" charset="2"/>
              </a:rPr>
              <a:t>is simple:</a:t>
            </a:r>
          </a:p>
        </p:txBody>
      </p:sp>
      <p:sp>
        <p:nvSpPr>
          <p:cNvPr id="1024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4.4 – Wave behavior</a:t>
            </a:r>
          </a:p>
        </p:txBody>
      </p:sp>
      <p:sp>
        <p:nvSpPr>
          <p:cNvPr id="824343" name="Line 23"/>
          <p:cNvSpPr>
            <a:spLocks noChangeShapeType="1"/>
          </p:cNvSpPr>
          <p:nvPr/>
        </p:nvSpPr>
        <p:spPr bwMode="auto">
          <a:xfrm>
            <a:off x="4799013" y="4219575"/>
            <a:ext cx="2862262" cy="685800"/>
          </a:xfrm>
          <a:prstGeom prst="line">
            <a:avLst/>
          </a:prstGeom>
          <a:noFill/>
          <a:ln w="57150">
            <a:solidFill>
              <a:srgbClr val="D60093"/>
            </a:solidFill>
            <a:round/>
            <a:headEnd/>
            <a:tailEnd type="triangle" w="med" len="med"/>
          </a:ln>
        </p:spPr>
        <p:txBody>
          <a:bodyPr/>
          <a:lstStyle/>
          <a:p>
            <a:endParaRPr lang="en-US"/>
          </a:p>
        </p:txBody>
      </p:sp>
      <p:sp>
        <p:nvSpPr>
          <p:cNvPr id="824344" name="Line 24"/>
          <p:cNvSpPr>
            <a:spLocks noChangeShapeType="1"/>
          </p:cNvSpPr>
          <p:nvPr/>
        </p:nvSpPr>
        <p:spPr bwMode="auto">
          <a:xfrm flipH="1">
            <a:off x="4787900" y="4932363"/>
            <a:ext cx="2862263" cy="685800"/>
          </a:xfrm>
          <a:prstGeom prst="line">
            <a:avLst/>
          </a:prstGeom>
          <a:noFill/>
          <a:ln w="57150">
            <a:solidFill>
              <a:srgbClr val="008000"/>
            </a:solidFill>
            <a:round/>
            <a:headEnd/>
            <a:tailEnd type="triangle" w="med" len="med"/>
          </a:ln>
        </p:spPr>
        <p:txBody>
          <a:bodyPr/>
          <a:lstStyle/>
          <a:p>
            <a:endParaRPr lang="en-US"/>
          </a:p>
        </p:txBody>
      </p:sp>
      <p:grpSp>
        <p:nvGrpSpPr>
          <p:cNvPr id="5" name="Group 26"/>
          <p:cNvGrpSpPr>
            <a:grpSpLocks/>
          </p:cNvGrpSpPr>
          <p:nvPr/>
        </p:nvGrpSpPr>
        <p:grpSpPr bwMode="auto">
          <a:xfrm>
            <a:off x="7645400" y="4052888"/>
            <a:ext cx="822325" cy="1819275"/>
            <a:chOff x="4872" y="2624"/>
            <a:chExt cx="403" cy="1146"/>
          </a:xfrm>
        </p:grpSpPr>
        <p:grpSp>
          <p:nvGrpSpPr>
            <p:cNvPr id="10259" name="Group 22"/>
            <p:cNvGrpSpPr>
              <a:grpSpLocks/>
            </p:cNvGrpSpPr>
            <p:nvPr/>
          </p:nvGrpSpPr>
          <p:grpSpPr bwMode="auto">
            <a:xfrm>
              <a:off x="4879" y="2661"/>
              <a:ext cx="394" cy="1053"/>
              <a:chOff x="4305" y="2653"/>
              <a:chExt cx="394" cy="1576"/>
            </a:xfrm>
          </p:grpSpPr>
          <p:sp>
            <p:nvSpPr>
              <p:cNvPr id="10261" name="Rectangle 20"/>
              <p:cNvSpPr>
                <a:spLocks noChangeArrowheads="1"/>
              </p:cNvSpPr>
              <p:nvPr/>
            </p:nvSpPr>
            <p:spPr bwMode="auto">
              <a:xfrm>
                <a:off x="4305" y="2653"/>
                <a:ext cx="394" cy="1576"/>
              </a:xfrm>
              <a:prstGeom prst="rect">
                <a:avLst/>
              </a:prstGeom>
              <a:solidFill>
                <a:schemeClr val="accent1"/>
              </a:solidFill>
              <a:ln w="9525">
                <a:noFill/>
                <a:miter lim="800000"/>
                <a:headEnd/>
                <a:tailEnd/>
              </a:ln>
            </p:spPr>
            <p:txBody>
              <a:bodyPr wrap="none" anchor="ctr"/>
              <a:lstStyle/>
              <a:p>
                <a:endParaRPr lang="en-US" altLang="en-US" sz="2000">
                  <a:latin typeface="Courier New" pitchFamily="49" charset="0"/>
                </a:endParaRPr>
              </a:p>
            </p:txBody>
          </p:sp>
          <p:sp>
            <p:nvSpPr>
              <p:cNvPr id="10262" name="Line 21"/>
              <p:cNvSpPr>
                <a:spLocks noChangeShapeType="1"/>
              </p:cNvSpPr>
              <p:nvPr/>
            </p:nvSpPr>
            <p:spPr bwMode="auto">
              <a:xfrm>
                <a:off x="4305" y="2653"/>
                <a:ext cx="0" cy="1576"/>
              </a:xfrm>
              <a:prstGeom prst="line">
                <a:avLst/>
              </a:prstGeom>
              <a:noFill/>
              <a:ln w="9525">
                <a:solidFill>
                  <a:schemeClr val="tx1"/>
                </a:solidFill>
                <a:round/>
                <a:headEnd/>
                <a:tailEnd/>
              </a:ln>
            </p:spPr>
            <p:txBody>
              <a:bodyPr/>
              <a:lstStyle/>
              <a:p>
                <a:endParaRPr lang="en-US"/>
              </a:p>
            </p:txBody>
          </p:sp>
        </p:grpSp>
        <p:sp>
          <p:nvSpPr>
            <p:cNvPr id="10260" name="Text Box 25"/>
            <p:cNvSpPr txBox="1">
              <a:spLocks noChangeArrowheads="1"/>
            </p:cNvSpPr>
            <p:nvPr/>
          </p:nvSpPr>
          <p:spPr bwMode="auto">
            <a:xfrm rot="-5400000">
              <a:off x="4501" y="2995"/>
              <a:ext cx="1146" cy="403"/>
            </a:xfrm>
            <a:prstGeom prst="rect">
              <a:avLst/>
            </a:prstGeom>
            <a:noFill/>
            <a:ln w="9525">
              <a:noFill/>
              <a:miter lim="800000"/>
              <a:headEnd/>
              <a:tailEnd/>
            </a:ln>
          </p:spPr>
          <p:txBody>
            <a:bodyPr>
              <a:spAutoFit/>
            </a:bodyPr>
            <a:lstStyle/>
            <a:p>
              <a:pPr algn="ctr">
                <a:spcBef>
                  <a:spcPct val="50000"/>
                </a:spcBef>
              </a:pPr>
              <a:r>
                <a:rPr lang="en-US" altLang="en-US">
                  <a:solidFill>
                    <a:schemeClr val="hlink"/>
                  </a:solidFill>
                </a:rPr>
                <a:t>reflective surface</a:t>
              </a:r>
            </a:p>
          </p:txBody>
        </p:sp>
      </p:grpSp>
      <p:sp>
        <p:nvSpPr>
          <p:cNvPr id="824347" name="Text Box 27"/>
          <p:cNvSpPr txBox="1">
            <a:spLocks noChangeArrowheads="1"/>
          </p:cNvSpPr>
          <p:nvPr/>
        </p:nvSpPr>
        <p:spPr bwMode="auto">
          <a:xfrm rot="773956">
            <a:off x="5267325" y="4121150"/>
            <a:ext cx="1744663" cy="457200"/>
          </a:xfrm>
          <a:prstGeom prst="rect">
            <a:avLst/>
          </a:prstGeom>
          <a:noFill/>
          <a:ln w="9525">
            <a:noFill/>
            <a:miter lim="800000"/>
            <a:headEnd/>
            <a:tailEnd/>
          </a:ln>
        </p:spPr>
        <p:txBody>
          <a:bodyPr wrap="none">
            <a:spAutoFit/>
          </a:bodyPr>
          <a:lstStyle/>
          <a:p>
            <a:r>
              <a:rPr lang="en-US" altLang="en-US">
                <a:solidFill>
                  <a:srgbClr val="D60093"/>
                </a:solidFill>
              </a:rPr>
              <a:t>incident ray</a:t>
            </a:r>
          </a:p>
        </p:txBody>
      </p:sp>
      <p:sp>
        <p:nvSpPr>
          <p:cNvPr id="824348" name="Text Box 28"/>
          <p:cNvSpPr txBox="1">
            <a:spLocks noChangeArrowheads="1"/>
          </p:cNvSpPr>
          <p:nvPr/>
        </p:nvSpPr>
        <p:spPr bwMode="auto">
          <a:xfrm rot="-857662">
            <a:off x="5267325" y="5210175"/>
            <a:ext cx="1862138" cy="457200"/>
          </a:xfrm>
          <a:prstGeom prst="rect">
            <a:avLst/>
          </a:prstGeom>
          <a:noFill/>
          <a:ln w="9525">
            <a:noFill/>
            <a:miter lim="800000"/>
            <a:headEnd/>
            <a:tailEnd/>
          </a:ln>
        </p:spPr>
        <p:txBody>
          <a:bodyPr wrap="none">
            <a:spAutoFit/>
          </a:bodyPr>
          <a:lstStyle/>
          <a:p>
            <a:r>
              <a:rPr lang="en-US" altLang="en-US">
                <a:solidFill>
                  <a:srgbClr val="008000"/>
                </a:solidFill>
              </a:rPr>
              <a:t>reflected ray</a:t>
            </a:r>
          </a:p>
        </p:txBody>
      </p:sp>
      <p:sp>
        <p:nvSpPr>
          <p:cNvPr id="824349" name="Line 29"/>
          <p:cNvSpPr>
            <a:spLocks noChangeShapeType="1"/>
          </p:cNvSpPr>
          <p:nvPr/>
        </p:nvSpPr>
        <p:spPr bwMode="auto">
          <a:xfrm flipH="1">
            <a:off x="4773613" y="4916488"/>
            <a:ext cx="2876550" cy="0"/>
          </a:xfrm>
          <a:prstGeom prst="line">
            <a:avLst/>
          </a:prstGeom>
          <a:noFill/>
          <a:ln w="28575">
            <a:solidFill>
              <a:schemeClr val="tx1"/>
            </a:solidFill>
            <a:prstDash val="dash"/>
            <a:round/>
            <a:headEnd/>
            <a:tailEnd/>
          </a:ln>
        </p:spPr>
        <p:txBody>
          <a:bodyPr/>
          <a:lstStyle/>
          <a:p>
            <a:endParaRPr lang="en-US"/>
          </a:p>
        </p:txBody>
      </p:sp>
      <p:sp>
        <p:nvSpPr>
          <p:cNvPr id="132214" name="Text Box 118"/>
          <p:cNvSpPr txBox="1">
            <a:spLocks noChangeArrowheads="1"/>
          </p:cNvSpPr>
          <p:nvPr/>
        </p:nvSpPr>
        <p:spPr bwMode="auto">
          <a:xfrm>
            <a:off x="4822825" y="4349750"/>
            <a:ext cx="1381125" cy="457200"/>
          </a:xfrm>
          <a:prstGeom prst="rect">
            <a:avLst/>
          </a:prstGeom>
          <a:noFill/>
          <a:ln w="9525">
            <a:noFill/>
            <a:miter lim="800000"/>
            <a:headEnd/>
            <a:tailEnd/>
          </a:ln>
        </p:spPr>
        <p:txBody>
          <a:bodyPr>
            <a:spAutoFit/>
          </a:bodyPr>
          <a:lstStyle/>
          <a:p>
            <a:r>
              <a:rPr lang="en-US" altLang="en-US" i="1">
                <a:solidFill>
                  <a:srgbClr val="D60093"/>
                </a:solidFill>
                <a:sym typeface="Symbol" pitchFamily="18" charset="2"/>
              </a:rPr>
              <a:t></a:t>
            </a:r>
            <a:r>
              <a:rPr lang="en-US" altLang="en-US" baseline="-25000">
                <a:solidFill>
                  <a:srgbClr val="D60093"/>
                </a:solidFill>
                <a:sym typeface="Symbol" pitchFamily="18" charset="2"/>
              </a:rPr>
              <a:t>incident</a:t>
            </a:r>
            <a:endParaRPr lang="en-US" altLang="en-US">
              <a:solidFill>
                <a:srgbClr val="D60093"/>
              </a:solidFill>
              <a:sym typeface="Symbol" pitchFamily="18" charset="2"/>
            </a:endParaRPr>
          </a:p>
        </p:txBody>
      </p:sp>
      <p:sp>
        <p:nvSpPr>
          <p:cNvPr id="132220" name="Arc 124"/>
          <p:cNvSpPr>
            <a:spLocks/>
          </p:cNvSpPr>
          <p:nvPr/>
        </p:nvSpPr>
        <p:spPr bwMode="auto">
          <a:xfrm rot="10800000" flipV="1">
            <a:off x="4824413" y="4264025"/>
            <a:ext cx="2384425" cy="647700"/>
          </a:xfrm>
          <a:custGeom>
            <a:avLst/>
            <a:gdLst>
              <a:gd name="T0" fmla="*/ 2147483647 w 21600"/>
              <a:gd name="T1" fmla="*/ 0 h 5605"/>
              <a:gd name="T2" fmla="*/ 2147483647 w 21600"/>
              <a:gd name="T3" fmla="*/ 2147483647 h 5605"/>
              <a:gd name="T4" fmla="*/ 0 w 21600"/>
              <a:gd name="T5" fmla="*/ 2147483647 h 5605"/>
              <a:gd name="T6" fmla="*/ 0 60000 65536"/>
              <a:gd name="T7" fmla="*/ 0 60000 65536"/>
              <a:gd name="T8" fmla="*/ 0 60000 65536"/>
              <a:gd name="T9" fmla="*/ 0 w 21600"/>
              <a:gd name="T10" fmla="*/ 0 h 5605"/>
              <a:gd name="T11" fmla="*/ 21600 w 21600"/>
              <a:gd name="T12" fmla="*/ 5605 h 5605"/>
            </a:gdLst>
            <a:ahLst/>
            <a:cxnLst>
              <a:cxn ang="T6">
                <a:pos x="T0" y="T1"/>
              </a:cxn>
              <a:cxn ang="T7">
                <a:pos x="T2" y="T3"/>
              </a:cxn>
              <a:cxn ang="T8">
                <a:pos x="T4" y="T5"/>
              </a:cxn>
            </a:cxnLst>
            <a:rect l="T9" t="T10" r="T11" b="T12"/>
            <a:pathLst>
              <a:path w="21600" h="5605" fill="none" extrusionOk="0">
                <a:moveTo>
                  <a:pt x="20860" y="-1"/>
                </a:moveTo>
                <a:cubicBezTo>
                  <a:pt x="21351" y="1827"/>
                  <a:pt x="21600" y="3712"/>
                  <a:pt x="21600" y="5605"/>
                </a:cubicBezTo>
              </a:path>
              <a:path w="21600" h="5605" stroke="0" extrusionOk="0">
                <a:moveTo>
                  <a:pt x="20860" y="-1"/>
                </a:moveTo>
                <a:cubicBezTo>
                  <a:pt x="21351" y="1827"/>
                  <a:pt x="21600" y="3712"/>
                  <a:pt x="21600" y="5605"/>
                </a:cubicBezTo>
                <a:lnTo>
                  <a:pt x="0" y="5605"/>
                </a:lnTo>
                <a:lnTo>
                  <a:pt x="20860" y="-1"/>
                </a:lnTo>
                <a:close/>
              </a:path>
            </a:pathLst>
          </a:custGeom>
          <a:noFill/>
          <a:ln w="28575">
            <a:solidFill>
              <a:srgbClr val="D60093"/>
            </a:solidFill>
            <a:round/>
            <a:headEnd type="arrow" w="med" len="med"/>
            <a:tailEnd/>
          </a:ln>
        </p:spPr>
        <p:txBody>
          <a:bodyPr wrap="none" anchor="ctr"/>
          <a:lstStyle/>
          <a:p>
            <a:endParaRPr lang="en-US"/>
          </a:p>
        </p:txBody>
      </p:sp>
      <p:sp>
        <p:nvSpPr>
          <p:cNvPr id="2" name="Text Box 118"/>
          <p:cNvSpPr txBox="1">
            <a:spLocks noChangeArrowheads="1"/>
          </p:cNvSpPr>
          <p:nvPr/>
        </p:nvSpPr>
        <p:spPr bwMode="auto">
          <a:xfrm>
            <a:off x="4819650" y="4906963"/>
            <a:ext cx="1336675" cy="457200"/>
          </a:xfrm>
          <a:prstGeom prst="rect">
            <a:avLst/>
          </a:prstGeom>
          <a:noFill/>
          <a:ln w="9525">
            <a:noFill/>
            <a:miter lim="800000"/>
            <a:headEnd/>
            <a:tailEnd/>
          </a:ln>
        </p:spPr>
        <p:txBody>
          <a:bodyPr>
            <a:spAutoFit/>
          </a:bodyPr>
          <a:lstStyle/>
          <a:p>
            <a:r>
              <a:rPr lang="en-US" altLang="en-US" i="1">
                <a:solidFill>
                  <a:srgbClr val="008000"/>
                </a:solidFill>
                <a:sym typeface="Symbol" pitchFamily="18" charset="2"/>
              </a:rPr>
              <a:t></a:t>
            </a:r>
            <a:r>
              <a:rPr lang="en-US" altLang="en-US" baseline="-25000">
                <a:solidFill>
                  <a:srgbClr val="008000"/>
                </a:solidFill>
                <a:sym typeface="Symbol" pitchFamily="18" charset="2"/>
              </a:rPr>
              <a:t>reflect</a:t>
            </a:r>
            <a:endParaRPr lang="en-US" altLang="en-US">
              <a:solidFill>
                <a:srgbClr val="008000"/>
              </a:solidFill>
              <a:sym typeface="Symbol" pitchFamily="18" charset="2"/>
            </a:endParaRPr>
          </a:p>
        </p:txBody>
      </p:sp>
      <p:sp>
        <p:nvSpPr>
          <p:cNvPr id="3" name="Arc 124"/>
          <p:cNvSpPr>
            <a:spLocks/>
          </p:cNvSpPr>
          <p:nvPr/>
        </p:nvSpPr>
        <p:spPr bwMode="auto">
          <a:xfrm rot="10800000">
            <a:off x="4835525" y="4903788"/>
            <a:ext cx="2384425" cy="647700"/>
          </a:xfrm>
          <a:custGeom>
            <a:avLst/>
            <a:gdLst>
              <a:gd name="T0" fmla="*/ 2147483647 w 21600"/>
              <a:gd name="T1" fmla="*/ 0 h 5605"/>
              <a:gd name="T2" fmla="*/ 2147483647 w 21600"/>
              <a:gd name="T3" fmla="*/ 2147483647 h 5605"/>
              <a:gd name="T4" fmla="*/ 0 w 21600"/>
              <a:gd name="T5" fmla="*/ 2147483647 h 5605"/>
              <a:gd name="T6" fmla="*/ 0 60000 65536"/>
              <a:gd name="T7" fmla="*/ 0 60000 65536"/>
              <a:gd name="T8" fmla="*/ 0 60000 65536"/>
              <a:gd name="T9" fmla="*/ 0 w 21600"/>
              <a:gd name="T10" fmla="*/ 0 h 5605"/>
              <a:gd name="T11" fmla="*/ 21600 w 21600"/>
              <a:gd name="T12" fmla="*/ 5605 h 5605"/>
            </a:gdLst>
            <a:ahLst/>
            <a:cxnLst>
              <a:cxn ang="T6">
                <a:pos x="T0" y="T1"/>
              </a:cxn>
              <a:cxn ang="T7">
                <a:pos x="T2" y="T3"/>
              </a:cxn>
              <a:cxn ang="T8">
                <a:pos x="T4" y="T5"/>
              </a:cxn>
            </a:cxnLst>
            <a:rect l="T9" t="T10" r="T11" b="T12"/>
            <a:pathLst>
              <a:path w="21600" h="5605" fill="none" extrusionOk="0">
                <a:moveTo>
                  <a:pt x="20860" y="-1"/>
                </a:moveTo>
                <a:cubicBezTo>
                  <a:pt x="21351" y="1827"/>
                  <a:pt x="21600" y="3712"/>
                  <a:pt x="21600" y="5605"/>
                </a:cubicBezTo>
              </a:path>
              <a:path w="21600" h="5605" stroke="0" extrusionOk="0">
                <a:moveTo>
                  <a:pt x="20860" y="-1"/>
                </a:moveTo>
                <a:cubicBezTo>
                  <a:pt x="21351" y="1827"/>
                  <a:pt x="21600" y="3712"/>
                  <a:pt x="21600" y="5605"/>
                </a:cubicBezTo>
                <a:lnTo>
                  <a:pt x="0" y="5605"/>
                </a:lnTo>
                <a:lnTo>
                  <a:pt x="20860" y="-1"/>
                </a:lnTo>
                <a:close/>
              </a:path>
            </a:pathLst>
          </a:custGeom>
          <a:noFill/>
          <a:ln w="28575">
            <a:solidFill>
              <a:srgbClr val="008000"/>
            </a:solidFill>
            <a:round/>
            <a:headEnd type="arrow" w="med" len="med"/>
            <a:tailEnd/>
          </a:ln>
        </p:spPr>
        <p:txBody>
          <a:bodyPr wrap="none" anchor="ctr"/>
          <a:lstStyle/>
          <a:p>
            <a:endParaRPr lang="en-US"/>
          </a:p>
        </p:txBody>
      </p:sp>
      <p:grpSp>
        <p:nvGrpSpPr>
          <p:cNvPr id="7" name="Group 24"/>
          <p:cNvGrpSpPr>
            <a:grpSpLocks/>
          </p:cNvGrpSpPr>
          <p:nvPr/>
        </p:nvGrpSpPr>
        <p:grpSpPr bwMode="auto">
          <a:xfrm>
            <a:off x="839788" y="5911850"/>
            <a:ext cx="7464425" cy="504825"/>
            <a:chOff x="529" y="3836"/>
            <a:chExt cx="4702" cy="318"/>
          </a:xfrm>
        </p:grpSpPr>
        <p:sp>
          <p:nvSpPr>
            <p:cNvPr id="10256" name="Rectangle 36"/>
            <p:cNvSpPr>
              <a:spLocks noChangeArrowheads="1"/>
            </p:cNvSpPr>
            <p:nvPr/>
          </p:nvSpPr>
          <p:spPr bwMode="auto">
            <a:xfrm>
              <a:off x="532" y="3836"/>
              <a:ext cx="2046" cy="183"/>
            </a:xfrm>
            <a:prstGeom prst="rect">
              <a:avLst/>
            </a:prstGeom>
            <a:noFill/>
            <a:ln w="9525">
              <a:noFill/>
              <a:miter lim="800000"/>
              <a:headEnd/>
              <a:tailEnd/>
            </a:ln>
          </p:spPr>
          <p:txBody>
            <a:bodyPr/>
            <a:lstStyle/>
            <a:p>
              <a:pPr>
                <a:lnSpc>
                  <a:spcPct val="90000"/>
                </a:lnSpc>
                <a:spcBef>
                  <a:spcPct val="20000"/>
                </a:spcBef>
              </a:pP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incident</a:t>
              </a:r>
              <a:r>
                <a:rPr lang="en-US" altLang="en-US">
                  <a:solidFill>
                    <a:srgbClr val="000000"/>
                  </a:solidFill>
                  <a:cs typeface="Times New Roman" pitchFamily="18" charset="0"/>
                  <a:sym typeface="Symbol" pitchFamily="18" charset="2"/>
                </a:rPr>
                <a:t> = </a:t>
              </a: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reflect </a:t>
              </a:r>
            </a:p>
          </p:txBody>
        </p:sp>
        <p:sp>
          <p:nvSpPr>
            <p:cNvPr id="10257" name="Text Box 37"/>
            <p:cNvSpPr txBox="1">
              <a:spLocks noChangeArrowheads="1"/>
            </p:cNvSpPr>
            <p:nvPr/>
          </p:nvSpPr>
          <p:spPr bwMode="auto">
            <a:xfrm>
              <a:off x="3622" y="3866"/>
              <a:ext cx="1609"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reflected waves</a:t>
              </a:r>
              <a:endParaRPr lang="en-US" altLang="en-US" i="1">
                <a:solidFill>
                  <a:schemeClr val="bg1"/>
                </a:solidFill>
                <a:latin typeface="Courier New" pitchFamily="49" charset="0"/>
                <a:sym typeface="Symbol" pitchFamily="18" charset="2"/>
              </a:endParaRPr>
            </a:p>
          </p:txBody>
        </p:sp>
        <p:sp>
          <p:nvSpPr>
            <p:cNvPr id="10258" name="Rectangle 38"/>
            <p:cNvSpPr>
              <a:spLocks noChangeArrowheads="1"/>
            </p:cNvSpPr>
            <p:nvPr/>
          </p:nvSpPr>
          <p:spPr bwMode="auto">
            <a:xfrm>
              <a:off x="529" y="3868"/>
              <a:ext cx="4701" cy="281"/>
            </a:xfrm>
            <a:prstGeom prst="rect">
              <a:avLst/>
            </a:prstGeom>
            <a:noFill/>
            <a:ln w="12700">
              <a:solidFill>
                <a:schemeClr val="tx1"/>
              </a:solidFill>
              <a:miter lim="800000"/>
              <a:headEnd/>
              <a:tailEnd/>
            </a:ln>
          </p:spPr>
          <p:txBody>
            <a:bodyPr wrap="none" anchor="ctr"/>
            <a:lstStyle/>
            <a:p>
              <a:endParaRPr lang="en-US" altLang="en-US">
                <a:latin typeface="Courier New" pitchFamily="49" charset="0"/>
              </a:endParaRPr>
            </a:p>
          </p:txBody>
        </p:sp>
      </p:grpSp>
      <p:sp>
        <p:nvSpPr>
          <p:cNvPr id="4" name="Text Box 118"/>
          <p:cNvSpPr txBox="1">
            <a:spLocks noChangeArrowheads="1"/>
          </p:cNvSpPr>
          <p:nvPr/>
        </p:nvSpPr>
        <p:spPr bwMode="auto">
          <a:xfrm>
            <a:off x="5765800" y="4595813"/>
            <a:ext cx="1381125" cy="396875"/>
          </a:xfrm>
          <a:prstGeom prst="rect">
            <a:avLst/>
          </a:prstGeom>
          <a:noFill/>
          <a:ln w="9525">
            <a:noFill/>
            <a:miter lim="800000"/>
            <a:headEnd/>
            <a:tailEnd/>
          </a:ln>
        </p:spPr>
        <p:txBody>
          <a:bodyPr>
            <a:spAutoFit/>
          </a:bodyPr>
          <a:lstStyle/>
          <a:p>
            <a:r>
              <a:rPr lang="en-US" altLang="en-US" sz="2000">
                <a:sym typeface="Symbol" pitchFamily="18" charset="2"/>
              </a:rPr>
              <a:t>normal</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24322">
                                            <p:txEl>
                                              <p:pRg st="0" end="0"/>
                                            </p:txEl>
                                          </p:spTgt>
                                        </p:tgtEl>
                                        <p:attrNameLst>
                                          <p:attrName>style.visibility</p:attrName>
                                        </p:attrNameLst>
                                      </p:cBhvr>
                                      <p:to>
                                        <p:strVal val="visible"/>
                                      </p:to>
                                    </p:set>
                                    <p:anim calcmode="lin" valueType="num">
                                      <p:cBhvr additive="base">
                                        <p:cTn id="7" dur="500" fill="hold"/>
                                        <p:tgtEl>
                                          <p:spTgt spid="8243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43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24322">
                                            <p:txEl>
                                              <p:pRg st="1" end="1"/>
                                            </p:txEl>
                                          </p:spTgt>
                                        </p:tgtEl>
                                        <p:attrNameLst>
                                          <p:attrName>style.visibility</p:attrName>
                                        </p:attrNameLst>
                                      </p:cBhvr>
                                      <p:to>
                                        <p:strVal val="visible"/>
                                      </p:to>
                                    </p:set>
                                    <p:anim calcmode="lin" valueType="num">
                                      <p:cBhvr additive="base">
                                        <p:cTn id="13" dur="500" fill="hold"/>
                                        <p:tgtEl>
                                          <p:spTgt spid="8243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243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24343"/>
                                        </p:tgtEl>
                                        <p:attrNameLst>
                                          <p:attrName>style.visibility</p:attrName>
                                        </p:attrNameLst>
                                      </p:cBhvr>
                                      <p:to>
                                        <p:strVal val="visible"/>
                                      </p:to>
                                    </p:set>
                                    <p:animEffect transition="in" filter="wipe(left)">
                                      <p:cBhvr>
                                        <p:cTn id="24" dur="2000"/>
                                        <p:tgtEl>
                                          <p:spTgt spid="824343"/>
                                        </p:tgtEl>
                                      </p:cBhvr>
                                    </p:animEffect>
                                  </p:childTnLst>
                                  <p:subTnLst>
                                    <p:audio>
                                      <p:cMediaNode>
                                        <p:cTn display="0" masterRel="sameClick">
                                          <p:stCondLst>
                                            <p:cond evt="begin" delay="0">
                                              <p:tn val="22"/>
                                            </p:cond>
                                          </p:stCondLst>
                                          <p:endCondLst>
                                            <p:cond evt="onStopAudio" delay="0">
                                              <p:tgtEl>
                                                <p:sldTgt/>
                                              </p:tgtEl>
                                            </p:cond>
                                          </p:endCondLst>
                                        </p:cTn>
                                        <p:tgtEl>
                                          <p:sndTgt r:embed="rId5" name="drumroll.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824347"/>
                                        </p:tgtEl>
                                        <p:attrNameLst>
                                          <p:attrName>style.visibility</p:attrName>
                                        </p:attrNameLst>
                                      </p:cBhvr>
                                      <p:to>
                                        <p:strVal val="visible"/>
                                      </p:to>
                                    </p:set>
                                    <p:anim calcmode="lin" valueType="num">
                                      <p:cBhvr>
                                        <p:cTn id="29" dur="500" fill="hold"/>
                                        <p:tgtEl>
                                          <p:spTgt spid="824347"/>
                                        </p:tgtEl>
                                        <p:attrNameLst>
                                          <p:attrName>ppt_w</p:attrName>
                                        </p:attrNameLst>
                                      </p:cBhvr>
                                      <p:tavLst>
                                        <p:tav tm="0">
                                          <p:val>
                                            <p:fltVal val="0"/>
                                          </p:val>
                                        </p:tav>
                                        <p:tav tm="100000">
                                          <p:val>
                                            <p:strVal val="#ppt_w"/>
                                          </p:val>
                                        </p:tav>
                                      </p:tavLst>
                                    </p:anim>
                                    <p:anim calcmode="lin" valueType="num">
                                      <p:cBhvr>
                                        <p:cTn id="30" dur="500" fill="hold"/>
                                        <p:tgtEl>
                                          <p:spTgt spid="824347"/>
                                        </p:tgtEl>
                                        <p:attrNameLst>
                                          <p:attrName>ppt_h</p:attrName>
                                        </p:attrNameLst>
                                      </p:cBhvr>
                                      <p:tavLst>
                                        <p:tav tm="0">
                                          <p:val>
                                            <p:fltVal val="0"/>
                                          </p:val>
                                        </p:tav>
                                        <p:tav tm="100000">
                                          <p:val>
                                            <p:strVal val="#ppt_h"/>
                                          </p:val>
                                        </p:tav>
                                      </p:tavLst>
                                    </p:anim>
                                    <p:animEffect transition="in" filter="fade">
                                      <p:cBhvr>
                                        <p:cTn id="31" dur="500"/>
                                        <p:tgtEl>
                                          <p:spTgt spid="824347"/>
                                        </p:tgtEl>
                                      </p:cBhvr>
                                    </p:animEffect>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824344"/>
                                        </p:tgtEl>
                                        <p:attrNameLst>
                                          <p:attrName>style.visibility</p:attrName>
                                        </p:attrNameLst>
                                      </p:cBhvr>
                                      <p:to>
                                        <p:strVal val="visible"/>
                                      </p:to>
                                    </p:set>
                                    <p:animEffect transition="in" filter="wipe(right)">
                                      <p:cBhvr>
                                        <p:cTn id="36" dur="2000"/>
                                        <p:tgtEl>
                                          <p:spTgt spid="824344"/>
                                        </p:tgtEl>
                                      </p:cBhvr>
                                    </p:animEffect>
                                  </p:childTnLst>
                                  <p:subTnLst>
                                    <p:audio>
                                      <p:cMediaNode>
                                        <p:cTn display="0" masterRel="sameClick">
                                          <p:stCondLst>
                                            <p:cond evt="begin" delay="0">
                                              <p:tn val="34"/>
                                            </p:cond>
                                          </p:stCondLst>
                                          <p:endCondLst>
                                            <p:cond evt="onStopAudio" delay="0">
                                              <p:tgtEl>
                                                <p:sldTgt/>
                                              </p:tgtEl>
                                            </p:cond>
                                          </p:endCondLst>
                                        </p:cTn>
                                        <p:tgtEl>
                                          <p:sndTgt r:embed="rId5" name="drumroll.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824348"/>
                                        </p:tgtEl>
                                        <p:attrNameLst>
                                          <p:attrName>style.visibility</p:attrName>
                                        </p:attrNameLst>
                                      </p:cBhvr>
                                      <p:to>
                                        <p:strVal val="visible"/>
                                      </p:to>
                                    </p:set>
                                    <p:anim calcmode="lin" valueType="num">
                                      <p:cBhvr>
                                        <p:cTn id="41" dur="500" fill="hold"/>
                                        <p:tgtEl>
                                          <p:spTgt spid="824348"/>
                                        </p:tgtEl>
                                        <p:attrNameLst>
                                          <p:attrName>ppt_w</p:attrName>
                                        </p:attrNameLst>
                                      </p:cBhvr>
                                      <p:tavLst>
                                        <p:tav tm="0">
                                          <p:val>
                                            <p:fltVal val="0"/>
                                          </p:val>
                                        </p:tav>
                                        <p:tav tm="100000">
                                          <p:val>
                                            <p:strVal val="#ppt_w"/>
                                          </p:val>
                                        </p:tav>
                                      </p:tavLst>
                                    </p:anim>
                                    <p:anim calcmode="lin" valueType="num">
                                      <p:cBhvr>
                                        <p:cTn id="42" dur="500" fill="hold"/>
                                        <p:tgtEl>
                                          <p:spTgt spid="824348"/>
                                        </p:tgtEl>
                                        <p:attrNameLst>
                                          <p:attrName>ppt_h</p:attrName>
                                        </p:attrNameLst>
                                      </p:cBhvr>
                                      <p:tavLst>
                                        <p:tav tm="0">
                                          <p:val>
                                            <p:fltVal val="0"/>
                                          </p:val>
                                        </p:tav>
                                        <p:tav tm="100000">
                                          <p:val>
                                            <p:strVal val="#ppt_h"/>
                                          </p:val>
                                        </p:tav>
                                      </p:tavLst>
                                    </p:anim>
                                    <p:animEffect transition="in" filter="fade">
                                      <p:cBhvr>
                                        <p:cTn id="43" dur="500"/>
                                        <p:tgtEl>
                                          <p:spTgt spid="824348"/>
                                        </p:tgtEl>
                                      </p:cBhvr>
                                    </p:animEffect>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824322">
                                            <p:txEl>
                                              <p:pRg st="2" end="2"/>
                                            </p:txEl>
                                          </p:spTgt>
                                        </p:tgtEl>
                                        <p:attrNameLst>
                                          <p:attrName>style.visibility</p:attrName>
                                        </p:attrNameLst>
                                      </p:cBhvr>
                                      <p:to>
                                        <p:strVal val="visible"/>
                                      </p:to>
                                    </p:set>
                                    <p:anim calcmode="lin" valueType="num">
                                      <p:cBhvr additive="base">
                                        <p:cTn id="48" dur="500" fill="hold"/>
                                        <p:tgtEl>
                                          <p:spTgt spid="824322">
                                            <p:txEl>
                                              <p:pRg st="2" end="2"/>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8243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par>
                                <p:cTn id="50" presetID="22" presetClass="entr" presetSubtype="2" fill="hold" grpId="0" nodeType="withEffect">
                                  <p:stCondLst>
                                    <p:cond delay="0"/>
                                  </p:stCondLst>
                                  <p:childTnLst>
                                    <p:set>
                                      <p:cBhvr>
                                        <p:cTn id="51" dur="1" fill="hold">
                                          <p:stCondLst>
                                            <p:cond delay="0"/>
                                          </p:stCondLst>
                                        </p:cTn>
                                        <p:tgtEl>
                                          <p:spTgt spid="824349"/>
                                        </p:tgtEl>
                                        <p:attrNameLst>
                                          <p:attrName>style.visibility</p:attrName>
                                        </p:attrNameLst>
                                      </p:cBhvr>
                                      <p:to>
                                        <p:strVal val="visible"/>
                                      </p:to>
                                    </p:set>
                                    <p:animEffect transition="in" filter="wipe(right)">
                                      <p:cBhvr>
                                        <p:cTn id="52" dur="2000"/>
                                        <p:tgtEl>
                                          <p:spTgt spid="82434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fill="hold"/>
                                        <p:tgtEl>
                                          <p:spTgt spid="4"/>
                                        </p:tgtEl>
                                        <p:attrNameLst>
                                          <p:attrName>ppt_x</p:attrName>
                                        </p:attrNameLst>
                                      </p:cBhvr>
                                      <p:tavLst>
                                        <p:tav tm="0">
                                          <p:val>
                                            <p:strVal val="#ppt_x"/>
                                          </p:val>
                                        </p:tav>
                                        <p:tav tm="100000">
                                          <p:val>
                                            <p:strVal val="#ppt_x"/>
                                          </p:val>
                                        </p:tav>
                                      </p:tavLst>
                                    </p:anim>
                                    <p:anim calcmode="lin" valueType="num">
                                      <p:cBhvr additive="base">
                                        <p:cTn id="58"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6" name="suction.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32214"/>
                                        </p:tgtEl>
                                        <p:attrNameLst>
                                          <p:attrName>style.visibility</p:attrName>
                                        </p:attrNameLst>
                                      </p:cBhvr>
                                      <p:to>
                                        <p:strVal val="visible"/>
                                      </p:to>
                                    </p:set>
                                    <p:anim calcmode="lin" valueType="num">
                                      <p:cBhvr additive="base">
                                        <p:cTn id="63" dur="500" fill="hold"/>
                                        <p:tgtEl>
                                          <p:spTgt spid="132214"/>
                                        </p:tgtEl>
                                        <p:attrNameLst>
                                          <p:attrName>ppt_x</p:attrName>
                                        </p:attrNameLst>
                                      </p:cBhvr>
                                      <p:tavLst>
                                        <p:tav tm="0">
                                          <p:val>
                                            <p:strVal val="#ppt_x"/>
                                          </p:val>
                                        </p:tav>
                                        <p:tav tm="100000">
                                          <p:val>
                                            <p:strVal val="#ppt_x"/>
                                          </p:val>
                                        </p:tav>
                                      </p:tavLst>
                                    </p:anim>
                                    <p:anim calcmode="lin" valueType="num">
                                      <p:cBhvr additive="base">
                                        <p:cTn id="64" dur="500" fill="hold"/>
                                        <p:tgtEl>
                                          <p:spTgt spid="1322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6" name="suction.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32220"/>
                                        </p:tgtEl>
                                        <p:attrNameLst>
                                          <p:attrName>style.visibility</p:attrName>
                                        </p:attrNameLst>
                                      </p:cBhvr>
                                      <p:to>
                                        <p:strVal val="visible"/>
                                      </p:to>
                                    </p:set>
                                    <p:animEffect transition="in" filter="wipe(down)">
                                      <p:cBhvr>
                                        <p:cTn id="69" dur="500"/>
                                        <p:tgtEl>
                                          <p:spTgt spid="132220"/>
                                        </p:tgtEl>
                                      </p:cBhvr>
                                    </p:animEffect>
                                  </p:childTnLst>
                                  <p:subTnLst>
                                    <p:audio>
                                      <p:cMediaNode>
                                        <p:cTn display="0" masterRel="sameClick">
                                          <p:stCondLst>
                                            <p:cond evt="begin" delay="0">
                                              <p:tn val="67"/>
                                            </p:cond>
                                          </p:stCondLst>
                                          <p:endCondLst>
                                            <p:cond evt="onStopAudio" delay="0">
                                              <p:tgtEl>
                                                <p:sldTgt/>
                                              </p:tgtEl>
                                            </p:cond>
                                          </p:endCondLst>
                                        </p:cTn>
                                        <p:tgtEl>
                                          <p:sndTgt r:embed="rId7" name="voltage.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2"/>
                                        </p:tgtEl>
                                        <p:attrNameLst>
                                          <p:attrName>style.visibility</p:attrName>
                                        </p:attrNameLst>
                                      </p:cBhvr>
                                      <p:to>
                                        <p:strVal val="visible"/>
                                      </p:to>
                                    </p:set>
                                    <p:anim calcmode="lin" valueType="num">
                                      <p:cBhvr additive="base">
                                        <p:cTn id="74" dur="500" fill="hold"/>
                                        <p:tgtEl>
                                          <p:spTgt spid="2"/>
                                        </p:tgtEl>
                                        <p:attrNameLst>
                                          <p:attrName>ppt_x</p:attrName>
                                        </p:attrNameLst>
                                      </p:cBhvr>
                                      <p:tavLst>
                                        <p:tav tm="0">
                                          <p:val>
                                            <p:strVal val="#ppt_x"/>
                                          </p:val>
                                        </p:tav>
                                        <p:tav tm="100000">
                                          <p:val>
                                            <p:strVal val="#ppt_x"/>
                                          </p:val>
                                        </p:tav>
                                      </p:tavLst>
                                    </p:anim>
                                    <p:anim calcmode="lin" valueType="num">
                                      <p:cBhvr additive="base">
                                        <p:cTn id="75"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6" name="suction.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1" fill="hold" grpId="0" nodeType="clickEffect">
                                  <p:stCondLst>
                                    <p:cond delay="0"/>
                                  </p:stCondLst>
                                  <p:childTnLst>
                                    <p:set>
                                      <p:cBhvr>
                                        <p:cTn id="79" dur="1" fill="hold">
                                          <p:stCondLst>
                                            <p:cond delay="0"/>
                                          </p:stCondLst>
                                        </p:cTn>
                                        <p:tgtEl>
                                          <p:spTgt spid="3"/>
                                        </p:tgtEl>
                                        <p:attrNameLst>
                                          <p:attrName>style.visibility</p:attrName>
                                        </p:attrNameLst>
                                      </p:cBhvr>
                                      <p:to>
                                        <p:strVal val="visible"/>
                                      </p:to>
                                    </p:set>
                                    <p:animEffect transition="in" filter="wipe(up)">
                                      <p:cBhvr>
                                        <p:cTn id="80" dur="500"/>
                                        <p:tgtEl>
                                          <p:spTgt spid="3"/>
                                        </p:tgtEl>
                                      </p:cBhvr>
                                    </p:animEffect>
                                  </p:childTnLst>
                                  <p:subTnLst>
                                    <p:audio>
                                      <p:cMediaNode>
                                        <p:cTn display="0" masterRel="sameClick">
                                          <p:stCondLst>
                                            <p:cond evt="begin" delay="0">
                                              <p:tn val="78"/>
                                            </p:cond>
                                          </p:stCondLst>
                                          <p:endCondLst>
                                            <p:cond evt="onStopAudio" delay="0">
                                              <p:tgtEl>
                                                <p:sldTgt/>
                                              </p:tgtEl>
                                            </p:cond>
                                          </p:endCondLst>
                                        </p:cTn>
                                        <p:tgtEl>
                                          <p:sndTgt r:embed="rId7" name="voltage.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824322">
                                            <p:txEl>
                                              <p:pRg st="3" end="3"/>
                                            </p:txEl>
                                          </p:spTgt>
                                        </p:tgtEl>
                                        <p:attrNameLst>
                                          <p:attrName>style.visibility</p:attrName>
                                        </p:attrNameLst>
                                      </p:cBhvr>
                                      <p:to>
                                        <p:strVal val="visible"/>
                                      </p:to>
                                    </p:set>
                                    <p:anim calcmode="lin" valueType="num">
                                      <p:cBhvr additive="base">
                                        <p:cTn id="85" dur="500" fill="hold"/>
                                        <p:tgtEl>
                                          <p:spTgt spid="824322">
                                            <p:txEl>
                                              <p:pRg st="3" end="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8243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53" presetClass="entr" presetSubtype="0" fill="hold" nodeType="clickEffect">
                                  <p:stCondLst>
                                    <p:cond delay="0"/>
                                  </p:stCondLst>
                                  <p:childTnLst>
                                    <p:set>
                                      <p:cBhvr>
                                        <p:cTn id="90" dur="1" fill="hold">
                                          <p:stCondLst>
                                            <p:cond delay="0"/>
                                          </p:stCondLst>
                                        </p:cTn>
                                        <p:tgtEl>
                                          <p:spTgt spid="7"/>
                                        </p:tgtEl>
                                        <p:attrNameLst>
                                          <p:attrName>style.visibility</p:attrName>
                                        </p:attrNameLst>
                                      </p:cBhvr>
                                      <p:to>
                                        <p:strVal val="visible"/>
                                      </p:to>
                                    </p:set>
                                    <p:anim calcmode="lin" valueType="num">
                                      <p:cBhvr>
                                        <p:cTn id="91" dur="500" fill="hold"/>
                                        <p:tgtEl>
                                          <p:spTgt spid="7"/>
                                        </p:tgtEl>
                                        <p:attrNameLst>
                                          <p:attrName>ppt_w</p:attrName>
                                        </p:attrNameLst>
                                      </p:cBhvr>
                                      <p:tavLst>
                                        <p:tav tm="0">
                                          <p:val>
                                            <p:fltVal val="0"/>
                                          </p:val>
                                        </p:tav>
                                        <p:tav tm="100000">
                                          <p:val>
                                            <p:strVal val="#ppt_w"/>
                                          </p:val>
                                        </p:tav>
                                      </p:tavLst>
                                    </p:anim>
                                    <p:anim calcmode="lin" valueType="num">
                                      <p:cBhvr>
                                        <p:cTn id="92" dur="500" fill="hold"/>
                                        <p:tgtEl>
                                          <p:spTgt spid="7"/>
                                        </p:tgtEl>
                                        <p:attrNameLst>
                                          <p:attrName>ppt_h</p:attrName>
                                        </p:attrNameLst>
                                      </p:cBhvr>
                                      <p:tavLst>
                                        <p:tav tm="0">
                                          <p:val>
                                            <p:fltVal val="0"/>
                                          </p:val>
                                        </p:tav>
                                        <p:tav tm="100000">
                                          <p:val>
                                            <p:strVal val="#ppt_h"/>
                                          </p:val>
                                        </p:tav>
                                      </p:tavLst>
                                    </p:anim>
                                    <p:animEffect transition="in" filter="fade">
                                      <p:cBhvr>
                                        <p:cTn id="93" dur="500"/>
                                        <p:tgtEl>
                                          <p:spTgt spid="7"/>
                                        </p:tgtEl>
                                      </p:cBhvr>
                                    </p:animEffect>
                                  </p:childTnLst>
                                  <p:subTnLst>
                                    <p:audio>
                                      <p:cMediaNode>
                                        <p:cTn display="0" masterRel="sameClick">
                                          <p:stCondLst>
                                            <p:cond evt="begin" delay="0">
                                              <p:tn val="8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343" grpId="0" animBg="1"/>
      <p:bldP spid="824344" grpId="0" animBg="1"/>
      <p:bldP spid="824347" grpId="0"/>
      <p:bldP spid="824348" grpId="0"/>
      <p:bldP spid="824349" grpId="0" animBg="1"/>
      <p:bldP spid="132214" grpId="0"/>
      <p:bldP spid="132220" grpId="0" animBg="1"/>
      <p:bldP spid="2" grpId="0"/>
      <p:bldP spid="3"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altLang="en-US" i="1">
                <a:solidFill>
                  <a:schemeClr val="accent2"/>
                </a:solidFill>
              </a:rPr>
              <a:t>Reflection and refraction</a:t>
            </a:r>
            <a:endParaRPr lang="en-US" altLang="en-US" i="1">
              <a:solidFill>
                <a:srgbClr val="000000"/>
              </a:solidFill>
            </a:endParaRPr>
          </a:p>
          <a:p>
            <a:pPr>
              <a:spcBef>
                <a:spcPct val="20000"/>
              </a:spcBef>
            </a:pPr>
            <a:r>
              <a:rPr lang="en-US" altLang="en-US">
                <a:solidFill>
                  <a:srgbClr val="000000"/>
                </a:solidFill>
                <a:cs typeface="Times New Roman" pitchFamily="18" charset="0"/>
                <a:sym typeface="Symbol" pitchFamily="18" charset="2"/>
              </a:rPr>
              <a:t>We can also look at the wavefronts: Observe…</a:t>
            </a:r>
          </a:p>
          <a:p>
            <a:pPr>
              <a:spcBef>
                <a:spcPct val="20000"/>
              </a:spcBef>
            </a:pPr>
            <a:endParaRPr lang="en-US" altLang="en-US">
              <a:solidFill>
                <a:srgbClr val="000000"/>
              </a:solidFill>
              <a:cs typeface="Times New Roman" pitchFamily="18" charset="0"/>
              <a:sym typeface="Symbol" pitchFamily="18" charset="2"/>
            </a:endParaRPr>
          </a:p>
          <a:p>
            <a:pPr>
              <a:spcBef>
                <a:spcPct val="20000"/>
              </a:spcBef>
            </a:pPr>
            <a:endParaRPr lang="en-US" altLang="en-US">
              <a:solidFill>
                <a:srgbClr val="000000"/>
              </a:solidFill>
              <a:cs typeface="Times New Roman" pitchFamily="18" charset="0"/>
              <a:sym typeface="Symbol" pitchFamily="18" charset="2"/>
            </a:endParaRPr>
          </a:p>
          <a:p>
            <a:pPr>
              <a:spcBef>
                <a:spcPct val="20000"/>
              </a:spcBef>
            </a:pPr>
            <a:endParaRPr lang="en-US" altLang="en-US">
              <a:solidFill>
                <a:srgbClr val="000000"/>
              </a:solidFill>
              <a:cs typeface="Times New Roman" pitchFamily="18" charset="0"/>
              <a:sym typeface="Symbol" pitchFamily="18" charset="2"/>
            </a:endParaRPr>
          </a:p>
          <a:p>
            <a:pPr>
              <a:spcBef>
                <a:spcPct val="20000"/>
              </a:spcBef>
            </a:pPr>
            <a:endParaRPr lang="en-US" altLang="en-US">
              <a:solidFill>
                <a:srgbClr val="000000"/>
              </a:solidFill>
              <a:cs typeface="Times New Roman" pitchFamily="18" charset="0"/>
              <a:sym typeface="Symbol" pitchFamily="18" charset="2"/>
            </a:endParaRPr>
          </a:p>
          <a:p>
            <a:pPr>
              <a:spcBef>
                <a:spcPct val="20000"/>
              </a:spcBef>
            </a:pPr>
            <a:endParaRPr lang="en-US" altLang="en-US">
              <a:solidFill>
                <a:srgbClr val="000000"/>
              </a:solidFill>
              <a:cs typeface="Times New Roman" pitchFamily="18" charset="0"/>
              <a:sym typeface="Symbol" pitchFamily="18" charset="2"/>
            </a:endParaRPr>
          </a:p>
          <a:p>
            <a:pPr>
              <a:spcBef>
                <a:spcPct val="20000"/>
              </a:spcBef>
            </a:pPr>
            <a:endParaRPr lang="en-US" altLang="en-US">
              <a:solidFill>
                <a:srgbClr val="000000"/>
              </a:solidFill>
              <a:cs typeface="Times New Roman" pitchFamily="18" charset="0"/>
              <a:sym typeface="Symbol" pitchFamily="18" charset="2"/>
            </a:endParaRPr>
          </a:p>
          <a:p>
            <a:pPr>
              <a:spcBef>
                <a:spcPct val="20000"/>
              </a:spcBef>
            </a:pPr>
            <a:endParaRPr lang="en-US" altLang="en-US">
              <a:solidFill>
                <a:srgbClr val="000000"/>
              </a:solidFill>
              <a:cs typeface="Times New Roman" pitchFamily="18" charset="0"/>
              <a:sym typeface="Symbol" pitchFamily="18" charset="2"/>
            </a:endParaRPr>
          </a:p>
          <a:p>
            <a:pPr>
              <a:spcBef>
                <a:spcPct val="20000"/>
              </a:spcBef>
            </a:pPr>
            <a:endParaRPr lang="en-US" altLang="en-US">
              <a:solidFill>
                <a:srgbClr val="000000"/>
              </a:solidFill>
              <a:cs typeface="Times New Roman" pitchFamily="18" charset="0"/>
              <a:sym typeface="Symbol" pitchFamily="18" charset="2"/>
            </a:endParaRPr>
          </a:p>
          <a:p>
            <a:pPr>
              <a:spcBef>
                <a:spcPts val="18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During reflection the frequency and the wavelength of the wave </a:t>
            </a:r>
            <a:r>
              <a:rPr lang="en-US" altLang="en-US" b="1">
                <a:solidFill>
                  <a:srgbClr val="000000"/>
                </a:solidFill>
                <a:cs typeface="Times New Roman" pitchFamily="18" charset="0"/>
              </a:rPr>
              <a:t>do not change</a:t>
            </a:r>
            <a:r>
              <a:rPr lang="en-US" altLang="en-US">
                <a:solidFill>
                  <a:srgbClr val="000000"/>
                </a:solidFill>
                <a:cs typeface="Times New Roman" pitchFamily="18" charset="0"/>
              </a:rPr>
              <a:t>.</a:t>
            </a:r>
            <a:endParaRPr lang="en-US" altLang="en-US">
              <a:solidFill>
                <a:srgbClr val="000000"/>
              </a:solidFill>
              <a:cs typeface="Times New Roman" pitchFamily="18" charset="0"/>
              <a:sym typeface="Symbol" pitchFamily="18" charset="2"/>
            </a:endParaRPr>
          </a:p>
        </p:txBody>
      </p:sp>
      <p:sp>
        <p:nvSpPr>
          <p:cNvPr id="1126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4.4 – Wave behavior</a:t>
            </a:r>
          </a:p>
        </p:txBody>
      </p:sp>
      <p:grpSp>
        <p:nvGrpSpPr>
          <p:cNvPr id="2" name="Group 6"/>
          <p:cNvGrpSpPr>
            <a:grpSpLocks/>
          </p:cNvGrpSpPr>
          <p:nvPr/>
        </p:nvGrpSpPr>
        <p:grpSpPr bwMode="auto">
          <a:xfrm>
            <a:off x="7558088" y="2987675"/>
            <a:ext cx="901700" cy="1819275"/>
            <a:chOff x="4830" y="2627"/>
            <a:chExt cx="443" cy="1146"/>
          </a:xfrm>
        </p:grpSpPr>
        <p:grpSp>
          <p:nvGrpSpPr>
            <p:cNvPr id="11319" name="Group 7"/>
            <p:cNvGrpSpPr>
              <a:grpSpLocks/>
            </p:cNvGrpSpPr>
            <p:nvPr/>
          </p:nvGrpSpPr>
          <p:grpSpPr bwMode="auto">
            <a:xfrm>
              <a:off x="4879" y="2661"/>
              <a:ext cx="394" cy="1053"/>
              <a:chOff x="4305" y="2653"/>
              <a:chExt cx="394" cy="1576"/>
            </a:xfrm>
          </p:grpSpPr>
          <p:sp>
            <p:nvSpPr>
              <p:cNvPr id="16442" name="Rectangle 8"/>
              <p:cNvSpPr>
                <a:spLocks noChangeArrowheads="1"/>
              </p:cNvSpPr>
              <p:nvPr/>
            </p:nvSpPr>
            <p:spPr bwMode="auto">
              <a:xfrm>
                <a:off x="4305" y="2653"/>
                <a:ext cx="394" cy="1576"/>
              </a:xfrm>
              <a:prstGeom prst="rect">
                <a:avLst/>
              </a:prstGeom>
              <a:solidFill>
                <a:schemeClr val="accent1"/>
              </a:solidFill>
              <a:ln w="9525">
                <a:noFill/>
                <a:miter lim="800000"/>
                <a:headEnd/>
                <a:tailEnd/>
              </a:ln>
            </p:spPr>
            <p:txBody>
              <a:bodyPr wrap="none" anchor="ctr"/>
              <a:lstStyle/>
              <a:p>
                <a:pPr>
                  <a:defRPr/>
                </a:pPr>
                <a:endParaRPr lang="en-US" altLang="en-US">
                  <a:latin typeface="+mn-lt"/>
                </a:endParaRPr>
              </a:p>
            </p:txBody>
          </p:sp>
          <p:sp>
            <p:nvSpPr>
              <p:cNvPr id="16443" name="Line 9"/>
              <p:cNvSpPr>
                <a:spLocks noChangeShapeType="1"/>
              </p:cNvSpPr>
              <p:nvPr/>
            </p:nvSpPr>
            <p:spPr bwMode="auto">
              <a:xfrm>
                <a:off x="4305" y="2653"/>
                <a:ext cx="0" cy="1576"/>
              </a:xfrm>
              <a:prstGeom prst="line">
                <a:avLst/>
              </a:prstGeom>
              <a:noFill/>
              <a:ln w="9525">
                <a:solidFill>
                  <a:schemeClr val="tx1"/>
                </a:solidFill>
                <a:round/>
                <a:headEnd/>
                <a:tailEnd/>
              </a:ln>
            </p:spPr>
            <p:txBody>
              <a:bodyPr/>
              <a:lstStyle/>
              <a:p>
                <a:pPr>
                  <a:defRPr/>
                </a:pPr>
                <a:endParaRPr lang="en-US">
                  <a:latin typeface="+mn-lt"/>
                </a:endParaRPr>
              </a:p>
            </p:txBody>
          </p:sp>
        </p:grpSp>
        <p:sp>
          <p:nvSpPr>
            <p:cNvPr id="16441" name="Text Box 10"/>
            <p:cNvSpPr txBox="1">
              <a:spLocks noChangeArrowheads="1"/>
            </p:cNvSpPr>
            <p:nvPr/>
          </p:nvSpPr>
          <p:spPr bwMode="auto">
            <a:xfrm rot="16200000">
              <a:off x="4459" y="2998"/>
              <a:ext cx="1146" cy="404"/>
            </a:xfrm>
            <a:prstGeom prst="rect">
              <a:avLst/>
            </a:prstGeom>
            <a:noFill/>
            <a:ln w="9525">
              <a:noFill/>
              <a:miter lim="800000"/>
              <a:headEnd/>
              <a:tailEnd/>
            </a:ln>
          </p:spPr>
          <p:txBody>
            <a:bodyPr>
              <a:spAutoFit/>
            </a:bodyPr>
            <a:lstStyle/>
            <a:p>
              <a:pPr algn="ctr">
                <a:spcBef>
                  <a:spcPct val="50000"/>
                </a:spcBef>
                <a:defRPr/>
              </a:pPr>
              <a:r>
                <a:rPr lang="en-US" altLang="en-US" dirty="0">
                  <a:solidFill>
                    <a:schemeClr val="hlink"/>
                  </a:solidFill>
                  <a:latin typeface="+mn-lt"/>
                </a:rPr>
                <a:t>reflective surface</a:t>
              </a:r>
            </a:p>
          </p:txBody>
        </p:sp>
      </p:grpSp>
      <p:sp>
        <p:nvSpPr>
          <p:cNvPr id="826390" name="Line 22"/>
          <p:cNvSpPr>
            <a:spLocks noChangeShapeType="1"/>
          </p:cNvSpPr>
          <p:nvPr/>
        </p:nvSpPr>
        <p:spPr bwMode="auto">
          <a:xfrm flipH="1">
            <a:off x="7165975" y="3317875"/>
            <a:ext cx="433388" cy="793750"/>
          </a:xfrm>
          <a:prstGeom prst="line">
            <a:avLst/>
          </a:prstGeom>
          <a:noFill/>
          <a:ln w="28575">
            <a:solidFill>
              <a:srgbClr val="D60093"/>
            </a:solidFill>
            <a:round/>
            <a:headEnd/>
            <a:tailEnd/>
          </a:ln>
        </p:spPr>
        <p:txBody>
          <a:bodyPr/>
          <a:lstStyle/>
          <a:p>
            <a:pPr>
              <a:defRPr/>
            </a:pPr>
            <a:endParaRPr lang="en-US">
              <a:latin typeface="+mn-lt"/>
            </a:endParaRPr>
          </a:p>
        </p:txBody>
      </p:sp>
      <p:grpSp>
        <p:nvGrpSpPr>
          <p:cNvPr id="4" name="Group 26"/>
          <p:cNvGrpSpPr>
            <a:grpSpLocks/>
          </p:cNvGrpSpPr>
          <p:nvPr/>
        </p:nvGrpSpPr>
        <p:grpSpPr bwMode="auto">
          <a:xfrm>
            <a:off x="7405688" y="3460750"/>
            <a:ext cx="228600" cy="792163"/>
            <a:chOff x="2640" y="3436"/>
            <a:chExt cx="144" cy="499"/>
          </a:xfrm>
        </p:grpSpPr>
        <p:sp>
          <p:nvSpPr>
            <p:cNvPr id="16438" name="Line 24"/>
            <p:cNvSpPr>
              <a:spLocks noChangeShapeType="1"/>
            </p:cNvSpPr>
            <p:nvPr/>
          </p:nvSpPr>
          <p:spPr bwMode="auto">
            <a:xfrm flipH="1">
              <a:off x="2640" y="3671"/>
              <a:ext cx="144" cy="264"/>
            </a:xfrm>
            <a:prstGeom prst="line">
              <a:avLst/>
            </a:prstGeom>
            <a:noFill/>
            <a:ln w="28575">
              <a:solidFill>
                <a:srgbClr val="D60093"/>
              </a:solidFill>
              <a:round/>
              <a:headEnd/>
              <a:tailEnd/>
            </a:ln>
          </p:spPr>
          <p:txBody>
            <a:bodyPr/>
            <a:lstStyle/>
            <a:p>
              <a:pPr>
                <a:defRPr/>
              </a:pPr>
              <a:endParaRPr lang="en-US">
                <a:latin typeface="+mn-lt"/>
              </a:endParaRPr>
            </a:p>
          </p:txBody>
        </p:sp>
        <p:sp>
          <p:nvSpPr>
            <p:cNvPr id="16439" name="Line 25"/>
            <p:cNvSpPr>
              <a:spLocks noChangeShapeType="1"/>
            </p:cNvSpPr>
            <p:nvPr/>
          </p:nvSpPr>
          <p:spPr bwMode="auto">
            <a:xfrm>
              <a:off x="2655" y="3436"/>
              <a:ext cx="128" cy="235"/>
            </a:xfrm>
            <a:prstGeom prst="line">
              <a:avLst/>
            </a:prstGeom>
            <a:noFill/>
            <a:ln w="28575">
              <a:solidFill>
                <a:srgbClr val="008000"/>
              </a:solidFill>
              <a:round/>
              <a:headEnd/>
              <a:tailEnd/>
            </a:ln>
          </p:spPr>
          <p:txBody>
            <a:bodyPr/>
            <a:lstStyle/>
            <a:p>
              <a:pPr>
                <a:defRPr/>
              </a:pPr>
              <a:endParaRPr lang="en-US">
                <a:latin typeface="+mn-lt"/>
              </a:endParaRPr>
            </a:p>
          </p:txBody>
        </p:sp>
      </p:grpSp>
      <p:grpSp>
        <p:nvGrpSpPr>
          <p:cNvPr id="5" name="Group 29"/>
          <p:cNvGrpSpPr>
            <a:grpSpLocks/>
          </p:cNvGrpSpPr>
          <p:nvPr/>
        </p:nvGrpSpPr>
        <p:grpSpPr bwMode="auto">
          <a:xfrm>
            <a:off x="7288213" y="3392488"/>
            <a:ext cx="338137" cy="784225"/>
            <a:chOff x="3089" y="3518"/>
            <a:chExt cx="213" cy="494"/>
          </a:xfrm>
        </p:grpSpPr>
        <p:sp>
          <p:nvSpPr>
            <p:cNvPr id="16436" name="Line 27"/>
            <p:cNvSpPr>
              <a:spLocks noChangeShapeType="1"/>
            </p:cNvSpPr>
            <p:nvPr/>
          </p:nvSpPr>
          <p:spPr bwMode="auto">
            <a:xfrm>
              <a:off x="3246" y="3518"/>
              <a:ext cx="56" cy="103"/>
            </a:xfrm>
            <a:prstGeom prst="line">
              <a:avLst/>
            </a:prstGeom>
            <a:noFill/>
            <a:ln w="28575">
              <a:solidFill>
                <a:srgbClr val="008000"/>
              </a:solidFill>
              <a:round/>
              <a:headEnd/>
              <a:tailEnd/>
            </a:ln>
          </p:spPr>
          <p:txBody>
            <a:bodyPr/>
            <a:lstStyle/>
            <a:p>
              <a:pPr>
                <a:defRPr/>
              </a:pPr>
              <a:endParaRPr lang="en-US">
                <a:latin typeface="+mn-lt"/>
              </a:endParaRPr>
            </a:p>
          </p:txBody>
        </p:sp>
        <p:sp>
          <p:nvSpPr>
            <p:cNvPr id="16437" name="Line 28"/>
            <p:cNvSpPr>
              <a:spLocks noChangeShapeType="1"/>
            </p:cNvSpPr>
            <p:nvPr/>
          </p:nvSpPr>
          <p:spPr bwMode="auto">
            <a:xfrm flipH="1">
              <a:off x="3089" y="3622"/>
              <a:ext cx="213" cy="390"/>
            </a:xfrm>
            <a:prstGeom prst="line">
              <a:avLst/>
            </a:prstGeom>
            <a:noFill/>
            <a:ln w="28575">
              <a:solidFill>
                <a:srgbClr val="D60093"/>
              </a:solidFill>
              <a:round/>
              <a:headEnd/>
              <a:tailEnd/>
            </a:ln>
          </p:spPr>
          <p:txBody>
            <a:bodyPr/>
            <a:lstStyle/>
            <a:p>
              <a:pPr>
                <a:defRPr/>
              </a:pPr>
              <a:endParaRPr lang="en-US">
                <a:latin typeface="+mn-lt"/>
              </a:endParaRPr>
            </a:p>
          </p:txBody>
        </p:sp>
      </p:grpSp>
      <p:sp>
        <p:nvSpPr>
          <p:cNvPr id="826398" name="Line 30"/>
          <p:cNvSpPr>
            <a:spLocks noChangeShapeType="1"/>
          </p:cNvSpPr>
          <p:nvPr/>
        </p:nvSpPr>
        <p:spPr bwMode="auto">
          <a:xfrm flipH="1">
            <a:off x="6926263" y="3152775"/>
            <a:ext cx="433387"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399" name="Line 31"/>
          <p:cNvSpPr>
            <a:spLocks noChangeShapeType="1"/>
          </p:cNvSpPr>
          <p:nvPr/>
        </p:nvSpPr>
        <p:spPr bwMode="auto">
          <a:xfrm flipH="1">
            <a:off x="6807200" y="3055938"/>
            <a:ext cx="433388"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400" name="Line 32"/>
          <p:cNvSpPr>
            <a:spLocks noChangeShapeType="1"/>
          </p:cNvSpPr>
          <p:nvPr/>
        </p:nvSpPr>
        <p:spPr bwMode="auto">
          <a:xfrm flipH="1">
            <a:off x="7050088" y="3228975"/>
            <a:ext cx="433387" cy="793750"/>
          </a:xfrm>
          <a:prstGeom prst="line">
            <a:avLst/>
          </a:prstGeom>
          <a:noFill/>
          <a:ln w="28575">
            <a:solidFill>
              <a:srgbClr val="D60093"/>
            </a:solidFill>
            <a:round/>
            <a:headEnd/>
            <a:tailEnd/>
          </a:ln>
        </p:spPr>
        <p:txBody>
          <a:bodyPr/>
          <a:lstStyle/>
          <a:p>
            <a:pPr>
              <a:defRPr/>
            </a:pPr>
            <a:endParaRPr lang="en-US">
              <a:latin typeface="+mn-lt"/>
            </a:endParaRPr>
          </a:p>
        </p:txBody>
      </p:sp>
      <p:grpSp>
        <p:nvGrpSpPr>
          <p:cNvPr id="6" name="Group 33"/>
          <p:cNvGrpSpPr>
            <a:grpSpLocks/>
          </p:cNvGrpSpPr>
          <p:nvPr/>
        </p:nvGrpSpPr>
        <p:grpSpPr bwMode="auto">
          <a:xfrm flipV="1">
            <a:off x="7302500" y="3540125"/>
            <a:ext cx="338138" cy="784225"/>
            <a:chOff x="3089" y="3518"/>
            <a:chExt cx="213" cy="494"/>
          </a:xfrm>
        </p:grpSpPr>
        <p:sp>
          <p:nvSpPr>
            <p:cNvPr id="16434" name="Line 34"/>
            <p:cNvSpPr>
              <a:spLocks noChangeShapeType="1"/>
            </p:cNvSpPr>
            <p:nvPr/>
          </p:nvSpPr>
          <p:spPr bwMode="auto">
            <a:xfrm>
              <a:off x="3246" y="3518"/>
              <a:ext cx="56" cy="103"/>
            </a:xfrm>
            <a:prstGeom prst="line">
              <a:avLst/>
            </a:prstGeom>
            <a:noFill/>
            <a:ln w="28575">
              <a:solidFill>
                <a:srgbClr val="D60093"/>
              </a:solidFill>
              <a:round/>
              <a:headEnd/>
              <a:tailEnd/>
            </a:ln>
          </p:spPr>
          <p:txBody>
            <a:bodyPr/>
            <a:lstStyle/>
            <a:p>
              <a:pPr>
                <a:defRPr/>
              </a:pPr>
              <a:endParaRPr lang="en-US">
                <a:latin typeface="+mn-lt"/>
              </a:endParaRPr>
            </a:p>
          </p:txBody>
        </p:sp>
        <p:sp>
          <p:nvSpPr>
            <p:cNvPr id="16435" name="Line 35"/>
            <p:cNvSpPr>
              <a:spLocks noChangeShapeType="1"/>
            </p:cNvSpPr>
            <p:nvPr/>
          </p:nvSpPr>
          <p:spPr bwMode="auto">
            <a:xfrm flipH="1">
              <a:off x="3089" y="3622"/>
              <a:ext cx="213" cy="390"/>
            </a:xfrm>
            <a:prstGeom prst="line">
              <a:avLst/>
            </a:prstGeom>
            <a:noFill/>
            <a:ln w="28575">
              <a:solidFill>
                <a:srgbClr val="008000"/>
              </a:solidFill>
              <a:round/>
              <a:headEnd/>
              <a:tailEnd/>
            </a:ln>
          </p:spPr>
          <p:txBody>
            <a:bodyPr/>
            <a:lstStyle/>
            <a:p>
              <a:pPr>
                <a:defRPr/>
              </a:pPr>
              <a:endParaRPr lang="en-US">
                <a:latin typeface="+mn-lt"/>
              </a:endParaRPr>
            </a:p>
          </p:txBody>
        </p:sp>
      </p:grpSp>
      <p:sp>
        <p:nvSpPr>
          <p:cNvPr id="826404" name="Line 36"/>
          <p:cNvSpPr>
            <a:spLocks noChangeShapeType="1"/>
          </p:cNvSpPr>
          <p:nvPr/>
        </p:nvSpPr>
        <p:spPr bwMode="auto">
          <a:xfrm>
            <a:off x="7188200" y="3660775"/>
            <a:ext cx="433388"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05" name="Line 37"/>
          <p:cNvSpPr>
            <a:spLocks noChangeShapeType="1"/>
          </p:cNvSpPr>
          <p:nvPr/>
        </p:nvSpPr>
        <p:spPr bwMode="auto">
          <a:xfrm>
            <a:off x="6924675" y="3843338"/>
            <a:ext cx="433388"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06" name="Line 38"/>
          <p:cNvSpPr>
            <a:spLocks noChangeShapeType="1"/>
          </p:cNvSpPr>
          <p:nvPr/>
        </p:nvSpPr>
        <p:spPr bwMode="auto">
          <a:xfrm>
            <a:off x="7059613" y="3762375"/>
            <a:ext cx="433387"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07" name="Line 39"/>
          <p:cNvSpPr>
            <a:spLocks noChangeShapeType="1"/>
          </p:cNvSpPr>
          <p:nvPr/>
        </p:nvSpPr>
        <p:spPr bwMode="auto">
          <a:xfrm flipH="1">
            <a:off x="6675438" y="2981325"/>
            <a:ext cx="433387"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408" name="Line 40"/>
          <p:cNvSpPr>
            <a:spLocks noChangeShapeType="1"/>
          </p:cNvSpPr>
          <p:nvPr/>
        </p:nvSpPr>
        <p:spPr bwMode="auto">
          <a:xfrm flipH="1">
            <a:off x="6410325" y="2790825"/>
            <a:ext cx="433388"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409" name="Line 41"/>
          <p:cNvSpPr>
            <a:spLocks noChangeShapeType="1"/>
          </p:cNvSpPr>
          <p:nvPr/>
        </p:nvSpPr>
        <p:spPr bwMode="auto">
          <a:xfrm flipH="1">
            <a:off x="6278563" y="2706688"/>
            <a:ext cx="433387"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410" name="Line 42"/>
          <p:cNvSpPr>
            <a:spLocks noChangeShapeType="1"/>
          </p:cNvSpPr>
          <p:nvPr/>
        </p:nvSpPr>
        <p:spPr bwMode="auto">
          <a:xfrm flipH="1">
            <a:off x="6546850" y="2879725"/>
            <a:ext cx="433388"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411" name="Line 43"/>
          <p:cNvSpPr>
            <a:spLocks noChangeShapeType="1"/>
          </p:cNvSpPr>
          <p:nvPr/>
        </p:nvSpPr>
        <p:spPr bwMode="auto">
          <a:xfrm>
            <a:off x="6794500" y="3927475"/>
            <a:ext cx="433388"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12" name="Line 44"/>
          <p:cNvSpPr>
            <a:spLocks noChangeShapeType="1"/>
          </p:cNvSpPr>
          <p:nvPr/>
        </p:nvSpPr>
        <p:spPr bwMode="auto">
          <a:xfrm>
            <a:off x="6530975" y="4110038"/>
            <a:ext cx="433388"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13" name="Line 45"/>
          <p:cNvSpPr>
            <a:spLocks noChangeShapeType="1"/>
          </p:cNvSpPr>
          <p:nvPr/>
        </p:nvSpPr>
        <p:spPr bwMode="auto">
          <a:xfrm>
            <a:off x="6665913" y="4029075"/>
            <a:ext cx="433387"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14" name="Line 46"/>
          <p:cNvSpPr>
            <a:spLocks noChangeShapeType="1"/>
          </p:cNvSpPr>
          <p:nvPr/>
        </p:nvSpPr>
        <p:spPr bwMode="auto">
          <a:xfrm>
            <a:off x="6386513" y="4206875"/>
            <a:ext cx="433387"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15" name="Line 47"/>
          <p:cNvSpPr>
            <a:spLocks noChangeShapeType="1"/>
          </p:cNvSpPr>
          <p:nvPr/>
        </p:nvSpPr>
        <p:spPr bwMode="auto">
          <a:xfrm>
            <a:off x="6256338" y="4291013"/>
            <a:ext cx="433387"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16" name="Line 48"/>
          <p:cNvSpPr>
            <a:spLocks noChangeShapeType="1"/>
          </p:cNvSpPr>
          <p:nvPr/>
        </p:nvSpPr>
        <p:spPr bwMode="auto">
          <a:xfrm>
            <a:off x="5992813" y="4473575"/>
            <a:ext cx="433387"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17" name="Line 49"/>
          <p:cNvSpPr>
            <a:spLocks noChangeShapeType="1"/>
          </p:cNvSpPr>
          <p:nvPr/>
        </p:nvSpPr>
        <p:spPr bwMode="auto">
          <a:xfrm>
            <a:off x="6127750" y="4392613"/>
            <a:ext cx="433388"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18" name="Line 50"/>
          <p:cNvSpPr>
            <a:spLocks noChangeShapeType="1"/>
          </p:cNvSpPr>
          <p:nvPr/>
        </p:nvSpPr>
        <p:spPr bwMode="auto">
          <a:xfrm flipH="1">
            <a:off x="6005513" y="2527300"/>
            <a:ext cx="433387"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419" name="Line 51"/>
          <p:cNvSpPr>
            <a:spLocks noChangeShapeType="1"/>
          </p:cNvSpPr>
          <p:nvPr/>
        </p:nvSpPr>
        <p:spPr bwMode="auto">
          <a:xfrm flipH="1">
            <a:off x="5873750" y="2443163"/>
            <a:ext cx="433388"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420" name="Line 52"/>
          <p:cNvSpPr>
            <a:spLocks noChangeShapeType="1"/>
          </p:cNvSpPr>
          <p:nvPr/>
        </p:nvSpPr>
        <p:spPr bwMode="auto">
          <a:xfrm flipH="1">
            <a:off x="6142038" y="2616200"/>
            <a:ext cx="433387"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427" name="Oval 59"/>
          <p:cNvSpPr>
            <a:spLocks noChangeArrowheads="1"/>
          </p:cNvSpPr>
          <p:nvPr/>
        </p:nvSpPr>
        <p:spPr bwMode="auto">
          <a:xfrm>
            <a:off x="2335213" y="3763963"/>
            <a:ext cx="301625" cy="301625"/>
          </a:xfrm>
          <a:prstGeom prst="ellipse">
            <a:avLst/>
          </a:prstGeom>
          <a:noFill/>
          <a:ln w="19050">
            <a:solidFill>
              <a:srgbClr val="D60093"/>
            </a:solidFill>
            <a:round/>
            <a:headEnd/>
            <a:tailEnd/>
          </a:ln>
        </p:spPr>
        <p:txBody>
          <a:bodyPr wrap="none" anchor="ctr"/>
          <a:lstStyle/>
          <a:p>
            <a:pPr>
              <a:defRPr/>
            </a:pPr>
            <a:endParaRPr lang="en-US" altLang="en-US">
              <a:latin typeface="+mn-lt"/>
            </a:endParaRPr>
          </a:p>
        </p:txBody>
      </p:sp>
      <p:sp>
        <p:nvSpPr>
          <p:cNvPr id="826428" name="Oval 60"/>
          <p:cNvSpPr>
            <a:spLocks noChangeArrowheads="1"/>
          </p:cNvSpPr>
          <p:nvPr/>
        </p:nvSpPr>
        <p:spPr bwMode="auto">
          <a:xfrm>
            <a:off x="2166938" y="3590925"/>
            <a:ext cx="649287" cy="649288"/>
          </a:xfrm>
          <a:prstGeom prst="ellipse">
            <a:avLst/>
          </a:prstGeom>
          <a:noFill/>
          <a:ln w="19050">
            <a:solidFill>
              <a:srgbClr val="D60093"/>
            </a:solidFill>
            <a:round/>
            <a:headEnd/>
            <a:tailEnd/>
          </a:ln>
        </p:spPr>
        <p:txBody>
          <a:bodyPr wrap="none" anchor="ctr"/>
          <a:lstStyle/>
          <a:p>
            <a:pPr>
              <a:defRPr/>
            </a:pPr>
            <a:endParaRPr lang="en-US" altLang="en-US">
              <a:latin typeface="+mn-lt"/>
            </a:endParaRPr>
          </a:p>
        </p:txBody>
      </p:sp>
      <p:sp>
        <p:nvSpPr>
          <p:cNvPr id="826429" name="Oval 61"/>
          <p:cNvSpPr>
            <a:spLocks noChangeArrowheads="1"/>
          </p:cNvSpPr>
          <p:nvPr/>
        </p:nvSpPr>
        <p:spPr bwMode="auto">
          <a:xfrm>
            <a:off x="1976438" y="3400425"/>
            <a:ext cx="1022350" cy="1022350"/>
          </a:xfrm>
          <a:prstGeom prst="ellipse">
            <a:avLst/>
          </a:prstGeom>
          <a:noFill/>
          <a:ln w="19050">
            <a:solidFill>
              <a:srgbClr val="D60093"/>
            </a:solidFill>
            <a:round/>
            <a:headEnd/>
            <a:tailEnd/>
          </a:ln>
        </p:spPr>
        <p:txBody>
          <a:bodyPr wrap="none" anchor="ctr"/>
          <a:lstStyle/>
          <a:p>
            <a:pPr>
              <a:defRPr/>
            </a:pPr>
            <a:endParaRPr lang="en-US" altLang="en-US">
              <a:latin typeface="+mn-lt"/>
            </a:endParaRPr>
          </a:p>
        </p:txBody>
      </p:sp>
      <p:sp>
        <p:nvSpPr>
          <p:cNvPr id="826430" name="Oval 62"/>
          <p:cNvSpPr>
            <a:spLocks noChangeArrowheads="1"/>
          </p:cNvSpPr>
          <p:nvPr/>
        </p:nvSpPr>
        <p:spPr bwMode="auto">
          <a:xfrm>
            <a:off x="1797050" y="3221038"/>
            <a:ext cx="1384300" cy="1384300"/>
          </a:xfrm>
          <a:prstGeom prst="ellipse">
            <a:avLst/>
          </a:prstGeom>
          <a:noFill/>
          <a:ln w="19050">
            <a:solidFill>
              <a:srgbClr val="D60093"/>
            </a:solidFill>
            <a:round/>
            <a:headEnd/>
            <a:tailEnd/>
          </a:ln>
        </p:spPr>
        <p:txBody>
          <a:bodyPr wrap="none" anchor="ctr"/>
          <a:lstStyle/>
          <a:p>
            <a:pPr>
              <a:defRPr/>
            </a:pPr>
            <a:endParaRPr lang="en-US" altLang="en-US">
              <a:latin typeface="+mn-lt"/>
            </a:endParaRPr>
          </a:p>
        </p:txBody>
      </p:sp>
      <p:sp>
        <p:nvSpPr>
          <p:cNvPr id="826431" name="Oval 63"/>
          <p:cNvSpPr>
            <a:spLocks noChangeArrowheads="1"/>
          </p:cNvSpPr>
          <p:nvPr/>
        </p:nvSpPr>
        <p:spPr bwMode="auto">
          <a:xfrm>
            <a:off x="1595438" y="3019425"/>
            <a:ext cx="1768475" cy="1768475"/>
          </a:xfrm>
          <a:prstGeom prst="ellipse">
            <a:avLst/>
          </a:prstGeom>
          <a:noFill/>
          <a:ln w="19050">
            <a:solidFill>
              <a:srgbClr val="D60093"/>
            </a:solidFill>
            <a:round/>
            <a:headEnd/>
            <a:tailEnd/>
          </a:ln>
        </p:spPr>
        <p:txBody>
          <a:bodyPr wrap="none" anchor="ctr"/>
          <a:lstStyle/>
          <a:p>
            <a:pPr>
              <a:defRPr/>
            </a:pPr>
            <a:endParaRPr lang="en-US" altLang="en-US">
              <a:latin typeface="+mn-lt"/>
            </a:endParaRPr>
          </a:p>
        </p:txBody>
      </p:sp>
      <p:sp>
        <p:nvSpPr>
          <p:cNvPr id="826432" name="Oval 64"/>
          <p:cNvSpPr>
            <a:spLocks noChangeArrowheads="1"/>
          </p:cNvSpPr>
          <p:nvPr/>
        </p:nvSpPr>
        <p:spPr bwMode="auto">
          <a:xfrm>
            <a:off x="1492250" y="3741738"/>
            <a:ext cx="301625" cy="301625"/>
          </a:xfrm>
          <a:prstGeom prst="ellipse">
            <a:avLst/>
          </a:prstGeom>
          <a:noFill/>
          <a:ln w="19050">
            <a:solidFill>
              <a:srgbClr val="008000"/>
            </a:solidFill>
            <a:round/>
            <a:headEnd/>
            <a:tailEnd/>
          </a:ln>
        </p:spPr>
        <p:txBody>
          <a:bodyPr wrap="none" anchor="ctr"/>
          <a:lstStyle/>
          <a:p>
            <a:pPr>
              <a:defRPr/>
            </a:pPr>
            <a:endParaRPr lang="en-US" altLang="en-US">
              <a:latin typeface="+mn-lt"/>
            </a:endParaRPr>
          </a:p>
        </p:txBody>
      </p:sp>
      <p:sp>
        <p:nvSpPr>
          <p:cNvPr id="826433" name="Oval 65"/>
          <p:cNvSpPr>
            <a:spLocks noChangeArrowheads="1"/>
          </p:cNvSpPr>
          <p:nvPr/>
        </p:nvSpPr>
        <p:spPr bwMode="auto">
          <a:xfrm>
            <a:off x="1323975" y="3568700"/>
            <a:ext cx="649288" cy="649288"/>
          </a:xfrm>
          <a:prstGeom prst="ellipse">
            <a:avLst/>
          </a:prstGeom>
          <a:noFill/>
          <a:ln w="19050">
            <a:solidFill>
              <a:srgbClr val="008000"/>
            </a:solidFill>
            <a:round/>
            <a:headEnd/>
            <a:tailEnd/>
          </a:ln>
        </p:spPr>
        <p:txBody>
          <a:bodyPr wrap="none" anchor="ctr"/>
          <a:lstStyle/>
          <a:p>
            <a:pPr>
              <a:defRPr/>
            </a:pPr>
            <a:endParaRPr lang="en-US" altLang="en-US">
              <a:latin typeface="+mn-lt"/>
            </a:endParaRPr>
          </a:p>
        </p:txBody>
      </p:sp>
      <p:sp>
        <p:nvSpPr>
          <p:cNvPr id="826434" name="Oval 66"/>
          <p:cNvSpPr>
            <a:spLocks noChangeArrowheads="1"/>
          </p:cNvSpPr>
          <p:nvPr/>
        </p:nvSpPr>
        <p:spPr bwMode="auto">
          <a:xfrm>
            <a:off x="1152525" y="3378200"/>
            <a:ext cx="1022350" cy="1022350"/>
          </a:xfrm>
          <a:prstGeom prst="ellipse">
            <a:avLst/>
          </a:prstGeom>
          <a:noFill/>
          <a:ln w="19050">
            <a:solidFill>
              <a:srgbClr val="008000"/>
            </a:solidFill>
            <a:round/>
            <a:headEnd/>
            <a:tailEnd/>
          </a:ln>
        </p:spPr>
        <p:txBody>
          <a:bodyPr wrap="none" anchor="ctr"/>
          <a:lstStyle/>
          <a:p>
            <a:pPr>
              <a:defRPr/>
            </a:pPr>
            <a:endParaRPr lang="en-US" altLang="en-US">
              <a:latin typeface="+mn-lt"/>
            </a:endParaRPr>
          </a:p>
        </p:txBody>
      </p:sp>
      <p:sp>
        <p:nvSpPr>
          <p:cNvPr id="826435" name="Oval 67"/>
          <p:cNvSpPr>
            <a:spLocks noChangeArrowheads="1"/>
          </p:cNvSpPr>
          <p:nvPr/>
        </p:nvSpPr>
        <p:spPr bwMode="auto">
          <a:xfrm>
            <a:off x="960438" y="3198813"/>
            <a:ext cx="1384300" cy="1384300"/>
          </a:xfrm>
          <a:prstGeom prst="ellipse">
            <a:avLst/>
          </a:prstGeom>
          <a:noFill/>
          <a:ln w="19050">
            <a:solidFill>
              <a:srgbClr val="008000"/>
            </a:solidFill>
            <a:round/>
            <a:headEnd/>
            <a:tailEnd/>
          </a:ln>
        </p:spPr>
        <p:txBody>
          <a:bodyPr wrap="none" anchor="ctr"/>
          <a:lstStyle/>
          <a:p>
            <a:pPr>
              <a:defRPr/>
            </a:pPr>
            <a:endParaRPr lang="en-US" altLang="en-US">
              <a:latin typeface="+mn-lt"/>
            </a:endParaRPr>
          </a:p>
        </p:txBody>
      </p:sp>
      <p:sp>
        <p:nvSpPr>
          <p:cNvPr id="826436" name="Oval 68"/>
          <p:cNvSpPr>
            <a:spLocks noChangeArrowheads="1"/>
          </p:cNvSpPr>
          <p:nvPr/>
        </p:nvSpPr>
        <p:spPr bwMode="auto">
          <a:xfrm>
            <a:off x="749300" y="2997200"/>
            <a:ext cx="1768475" cy="1768475"/>
          </a:xfrm>
          <a:prstGeom prst="ellipse">
            <a:avLst/>
          </a:prstGeom>
          <a:noFill/>
          <a:ln w="19050">
            <a:solidFill>
              <a:srgbClr val="008000"/>
            </a:solidFill>
            <a:round/>
            <a:headEnd/>
            <a:tailEnd/>
          </a:ln>
        </p:spPr>
        <p:txBody>
          <a:bodyPr wrap="none" anchor="ctr"/>
          <a:lstStyle/>
          <a:p>
            <a:pPr>
              <a:defRPr/>
            </a:pPr>
            <a:endParaRPr lang="en-US" altLang="en-US">
              <a:latin typeface="+mn-lt"/>
            </a:endParaRPr>
          </a:p>
        </p:txBody>
      </p:sp>
      <p:sp>
        <p:nvSpPr>
          <p:cNvPr id="826438" name="Oval 70"/>
          <p:cNvSpPr>
            <a:spLocks noChangeArrowheads="1"/>
          </p:cNvSpPr>
          <p:nvPr/>
        </p:nvSpPr>
        <p:spPr bwMode="auto">
          <a:xfrm>
            <a:off x="1417638" y="2828925"/>
            <a:ext cx="2141537" cy="2141538"/>
          </a:xfrm>
          <a:prstGeom prst="ellipse">
            <a:avLst/>
          </a:prstGeom>
          <a:noFill/>
          <a:ln w="19050">
            <a:solidFill>
              <a:srgbClr val="D60093"/>
            </a:solidFill>
            <a:round/>
            <a:headEnd/>
            <a:tailEnd/>
          </a:ln>
        </p:spPr>
        <p:txBody>
          <a:bodyPr wrap="none" anchor="ctr"/>
          <a:lstStyle/>
          <a:p>
            <a:pPr>
              <a:defRPr/>
            </a:pPr>
            <a:endParaRPr lang="en-US" altLang="en-US">
              <a:latin typeface="+mn-lt"/>
            </a:endParaRPr>
          </a:p>
        </p:txBody>
      </p:sp>
      <p:sp>
        <p:nvSpPr>
          <p:cNvPr id="826439" name="Oval 71"/>
          <p:cNvSpPr>
            <a:spLocks noChangeArrowheads="1"/>
          </p:cNvSpPr>
          <p:nvPr/>
        </p:nvSpPr>
        <p:spPr bwMode="auto">
          <a:xfrm>
            <a:off x="1250950" y="2649538"/>
            <a:ext cx="2503488" cy="2503487"/>
          </a:xfrm>
          <a:prstGeom prst="ellipse">
            <a:avLst/>
          </a:prstGeom>
          <a:noFill/>
          <a:ln w="19050">
            <a:solidFill>
              <a:srgbClr val="D60093"/>
            </a:solidFill>
            <a:round/>
            <a:headEnd/>
            <a:tailEnd/>
          </a:ln>
        </p:spPr>
        <p:txBody>
          <a:bodyPr wrap="none" anchor="ctr"/>
          <a:lstStyle/>
          <a:p>
            <a:pPr>
              <a:defRPr/>
            </a:pPr>
            <a:endParaRPr lang="en-US" altLang="en-US">
              <a:latin typeface="+mn-lt"/>
            </a:endParaRPr>
          </a:p>
        </p:txBody>
      </p:sp>
      <p:sp>
        <p:nvSpPr>
          <p:cNvPr id="826440" name="Oval 72"/>
          <p:cNvSpPr>
            <a:spLocks noChangeArrowheads="1"/>
          </p:cNvSpPr>
          <p:nvPr/>
        </p:nvSpPr>
        <p:spPr bwMode="auto">
          <a:xfrm>
            <a:off x="1060450" y="2459038"/>
            <a:ext cx="2876550" cy="2876550"/>
          </a:xfrm>
          <a:prstGeom prst="ellipse">
            <a:avLst/>
          </a:prstGeom>
          <a:noFill/>
          <a:ln w="19050">
            <a:solidFill>
              <a:srgbClr val="D60093"/>
            </a:solidFill>
            <a:round/>
            <a:headEnd/>
            <a:tailEnd/>
          </a:ln>
        </p:spPr>
        <p:txBody>
          <a:bodyPr wrap="none" anchor="ctr"/>
          <a:lstStyle/>
          <a:p>
            <a:pPr>
              <a:defRPr/>
            </a:pPr>
            <a:endParaRPr lang="en-US" altLang="en-US">
              <a:latin typeface="+mn-lt"/>
            </a:endParaRPr>
          </a:p>
        </p:txBody>
      </p:sp>
      <p:sp>
        <p:nvSpPr>
          <p:cNvPr id="826441" name="Text Box 73"/>
          <p:cNvSpPr txBox="1">
            <a:spLocks noChangeArrowheads="1"/>
          </p:cNvSpPr>
          <p:nvPr/>
        </p:nvSpPr>
        <p:spPr bwMode="auto">
          <a:xfrm>
            <a:off x="1560513" y="5357813"/>
            <a:ext cx="1901825" cy="822325"/>
          </a:xfrm>
          <a:prstGeom prst="rect">
            <a:avLst/>
          </a:prstGeom>
          <a:noFill/>
          <a:ln w="9525">
            <a:noFill/>
            <a:miter lim="800000"/>
            <a:headEnd/>
            <a:tailEnd/>
          </a:ln>
        </p:spPr>
        <p:txBody>
          <a:bodyPr>
            <a:spAutoFit/>
          </a:bodyPr>
          <a:lstStyle/>
          <a:p>
            <a:pPr algn="ctr">
              <a:defRPr/>
            </a:pPr>
            <a:r>
              <a:rPr lang="en-US" altLang="en-US" dirty="0">
                <a:solidFill>
                  <a:schemeClr val="hlink"/>
                </a:solidFill>
                <a:latin typeface="+mn-lt"/>
              </a:rPr>
              <a:t>spherical </a:t>
            </a:r>
            <a:r>
              <a:rPr lang="en-US" altLang="en-US" dirty="0" err="1">
                <a:solidFill>
                  <a:schemeClr val="hlink"/>
                </a:solidFill>
                <a:latin typeface="+mn-lt"/>
              </a:rPr>
              <a:t>wavefront</a:t>
            </a:r>
            <a:endParaRPr lang="en-US" altLang="en-US" dirty="0">
              <a:solidFill>
                <a:schemeClr val="hlink"/>
              </a:solidFill>
              <a:latin typeface="+mn-lt"/>
            </a:endParaRPr>
          </a:p>
        </p:txBody>
      </p:sp>
      <p:sp>
        <p:nvSpPr>
          <p:cNvPr id="826442" name="Text Box 74"/>
          <p:cNvSpPr txBox="1">
            <a:spLocks noChangeArrowheads="1"/>
          </p:cNvSpPr>
          <p:nvPr/>
        </p:nvSpPr>
        <p:spPr bwMode="auto">
          <a:xfrm>
            <a:off x="5794375" y="5346700"/>
            <a:ext cx="2546350" cy="822325"/>
          </a:xfrm>
          <a:prstGeom prst="rect">
            <a:avLst/>
          </a:prstGeom>
          <a:noFill/>
          <a:ln w="9525">
            <a:noFill/>
            <a:miter lim="800000"/>
            <a:headEnd/>
            <a:tailEnd/>
          </a:ln>
        </p:spPr>
        <p:txBody>
          <a:bodyPr>
            <a:spAutoFit/>
          </a:bodyPr>
          <a:lstStyle/>
          <a:p>
            <a:pPr algn="ctr">
              <a:defRPr/>
            </a:pPr>
            <a:r>
              <a:rPr lang="en-US" altLang="en-US" dirty="0">
                <a:solidFill>
                  <a:schemeClr val="hlink"/>
                </a:solidFill>
                <a:latin typeface="+mn-lt"/>
              </a:rPr>
              <a:t>flat or straight </a:t>
            </a:r>
            <a:r>
              <a:rPr lang="en-US" altLang="en-US" dirty="0" err="1">
                <a:solidFill>
                  <a:schemeClr val="hlink"/>
                </a:solidFill>
                <a:latin typeface="+mn-lt"/>
              </a:rPr>
              <a:t>wavefront</a:t>
            </a:r>
            <a:endParaRPr lang="en-US" altLang="en-US" dirty="0">
              <a:solidFill>
                <a:schemeClr val="hlink"/>
              </a:solidFill>
              <a:latin typeface="+mn-lt"/>
            </a:endParaRPr>
          </a:p>
        </p:txBody>
      </p:sp>
      <p:grpSp>
        <p:nvGrpSpPr>
          <p:cNvPr id="7" name="Group 53"/>
          <p:cNvGrpSpPr>
            <a:grpSpLocks/>
          </p:cNvGrpSpPr>
          <p:nvPr/>
        </p:nvGrpSpPr>
        <p:grpSpPr bwMode="auto">
          <a:xfrm rot="10800000">
            <a:off x="692150" y="2387600"/>
            <a:ext cx="1052513" cy="2995613"/>
            <a:chOff x="4828" y="2627"/>
            <a:chExt cx="445" cy="1146"/>
          </a:xfrm>
        </p:grpSpPr>
        <p:grpSp>
          <p:nvGrpSpPr>
            <p:cNvPr id="11309" name="Group 54"/>
            <p:cNvGrpSpPr>
              <a:grpSpLocks/>
            </p:cNvGrpSpPr>
            <p:nvPr/>
          </p:nvGrpSpPr>
          <p:grpSpPr bwMode="auto">
            <a:xfrm>
              <a:off x="4879" y="2661"/>
              <a:ext cx="394" cy="1053"/>
              <a:chOff x="4305" y="2653"/>
              <a:chExt cx="394" cy="1576"/>
            </a:xfrm>
          </p:grpSpPr>
          <p:sp>
            <p:nvSpPr>
              <p:cNvPr id="16432" name="Rectangle 55"/>
              <p:cNvSpPr>
                <a:spLocks noChangeArrowheads="1"/>
              </p:cNvSpPr>
              <p:nvPr/>
            </p:nvSpPr>
            <p:spPr bwMode="auto">
              <a:xfrm>
                <a:off x="4304" y="2652"/>
                <a:ext cx="394" cy="1576"/>
              </a:xfrm>
              <a:prstGeom prst="rect">
                <a:avLst/>
              </a:prstGeom>
              <a:solidFill>
                <a:schemeClr val="accent1"/>
              </a:solidFill>
              <a:ln>
                <a:noFill/>
              </a:ln>
              <a:extLst/>
            </p:spPr>
            <p:txBody>
              <a:bodyPr rot="10800000" wrap="none" anchor="ctr"/>
              <a:lstStyle/>
              <a:p>
                <a:pPr>
                  <a:defRPr/>
                </a:pPr>
                <a:endParaRPr lang="en-US" altLang="en-US">
                  <a:latin typeface="+mn-lt"/>
                </a:endParaRPr>
              </a:p>
            </p:txBody>
          </p:sp>
          <p:sp>
            <p:nvSpPr>
              <p:cNvPr id="16433" name="Line 56"/>
              <p:cNvSpPr>
                <a:spLocks noChangeShapeType="1"/>
              </p:cNvSpPr>
              <p:nvPr/>
            </p:nvSpPr>
            <p:spPr bwMode="auto">
              <a:xfrm>
                <a:off x="4304" y="2651"/>
                <a:ext cx="0" cy="1576"/>
              </a:xfrm>
              <a:prstGeom prst="line">
                <a:avLst/>
              </a:prstGeom>
              <a:noFill/>
              <a:ln w="9525">
                <a:solidFill>
                  <a:schemeClr val="tx1"/>
                </a:solidFill>
                <a:round/>
                <a:headEnd/>
                <a:tailEnd/>
              </a:ln>
            </p:spPr>
            <p:txBody>
              <a:bodyPr/>
              <a:lstStyle/>
              <a:p>
                <a:pPr>
                  <a:defRPr/>
                </a:pPr>
                <a:endParaRPr lang="en-US">
                  <a:latin typeface="+mn-lt"/>
                </a:endParaRPr>
              </a:p>
            </p:txBody>
          </p:sp>
        </p:grpSp>
        <p:sp>
          <p:nvSpPr>
            <p:cNvPr id="16431" name="Text Box 57"/>
            <p:cNvSpPr txBox="1">
              <a:spLocks noChangeArrowheads="1"/>
            </p:cNvSpPr>
            <p:nvPr/>
          </p:nvSpPr>
          <p:spPr bwMode="auto">
            <a:xfrm rot="16200000">
              <a:off x="4351" y="3107"/>
              <a:ext cx="1146" cy="193"/>
            </a:xfrm>
            <a:prstGeom prst="rect">
              <a:avLst/>
            </a:prstGeom>
            <a:noFill/>
            <a:ln w="9525">
              <a:noFill/>
              <a:miter lim="800000"/>
              <a:headEnd/>
              <a:tailEnd/>
            </a:ln>
          </p:spPr>
          <p:txBody>
            <a:bodyPr>
              <a:spAutoFit/>
            </a:bodyPr>
            <a:lstStyle/>
            <a:p>
              <a:pPr algn="ctr">
                <a:spcBef>
                  <a:spcPct val="50000"/>
                </a:spcBef>
                <a:defRPr/>
              </a:pPr>
              <a:r>
                <a:rPr lang="en-US" altLang="en-US" dirty="0">
                  <a:solidFill>
                    <a:schemeClr val="hlink"/>
                  </a:solidFill>
                  <a:latin typeface="+mn-lt"/>
                </a:rPr>
                <a:t>reflective surface</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26370">
                                            <p:txEl>
                                              <p:pRg st="1" end="1"/>
                                            </p:txEl>
                                          </p:spTgt>
                                        </p:tgtEl>
                                        <p:attrNameLst>
                                          <p:attrName>style.visibility</p:attrName>
                                        </p:attrNameLst>
                                      </p:cBhvr>
                                      <p:to>
                                        <p:strVal val="visible"/>
                                      </p:to>
                                    </p:set>
                                    <p:anim calcmode="lin" valueType="num">
                                      <p:cBhvr additive="base">
                                        <p:cTn id="7" dur="500" fill="hold"/>
                                        <p:tgtEl>
                                          <p:spTgt spid="8263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63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500"/>
                            </p:stCondLst>
                            <p:childTnLst>
                              <p:par>
                                <p:cTn id="15" presetID="10" presetClass="entr" presetSubtype="0" fill="hold" nodeType="afterEffect">
                                  <p:stCondLst>
                                    <p:cond delay="0"/>
                                  </p:stCondLst>
                                  <p:childTnLst>
                                    <p:set>
                                      <p:cBhvr>
                                        <p:cTn id="16" dur="1" fill="hold">
                                          <p:stCondLst>
                                            <p:cond delay="0"/>
                                          </p:stCondLst>
                                        </p:cTn>
                                        <p:tgtEl>
                                          <p:spTgt spid="826419"/>
                                        </p:tgtEl>
                                        <p:attrNameLst>
                                          <p:attrName>style.visibility</p:attrName>
                                        </p:attrNameLst>
                                      </p:cBhvr>
                                      <p:to>
                                        <p:strVal val="visible"/>
                                      </p:to>
                                    </p:set>
                                    <p:animEffect transition="in" filter="fade">
                                      <p:cBhvr>
                                        <p:cTn id="17" dur="1000"/>
                                        <p:tgtEl>
                                          <p:spTgt spid="826419"/>
                                        </p:tgtEl>
                                      </p:cBhvr>
                                    </p:animEffect>
                                  </p:childTnLst>
                                  <p:subTnLst>
                                    <p:audio>
                                      <p:cMediaNode>
                                        <p:cTn display="0" masterRel="sameClick">
                                          <p:stCondLst>
                                            <p:cond evt="begin" delay="0">
                                              <p:tn val="15"/>
                                            </p:cond>
                                          </p:stCondLst>
                                          <p:endCondLst>
                                            <p:cond evt="onStopAudio" delay="0">
                                              <p:tgtEl>
                                                <p:sldTgt/>
                                              </p:tgtEl>
                                            </p:cond>
                                          </p:endCondLst>
                                        </p:cTn>
                                        <p:tgtEl>
                                          <p:sndTgt r:embed="rId5" name="click.wav"/>
                                        </p:tgtEl>
                                      </p:cMediaNode>
                                    </p:audio>
                                  </p:subTnLst>
                                </p:cTn>
                              </p:par>
                            </p:childTnLst>
                          </p:cTn>
                        </p:par>
                        <p:par>
                          <p:cTn id="18" fill="hold" nodeType="afterGroup">
                            <p:stCondLst>
                              <p:cond delay="1500"/>
                            </p:stCondLst>
                            <p:childTnLst>
                              <p:par>
                                <p:cTn id="19" presetID="10" presetClass="entr" presetSubtype="0" fill="hold" nodeType="afterEffect">
                                  <p:stCondLst>
                                    <p:cond delay="0"/>
                                  </p:stCondLst>
                                  <p:childTnLst>
                                    <p:set>
                                      <p:cBhvr>
                                        <p:cTn id="20" dur="1" fill="hold">
                                          <p:stCondLst>
                                            <p:cond delay="0"/>
                                          </p:stCondLst>
                                        </p:cTn>
                                        <p:tgtEl>
                                          <p:spTgt spid="826418"/>
                                        </p:tgtEl>
                                        <p:attrNameLst>
                                          <p:attrName>style.visibility</p:attrName>
                                        </p:attrNameLst>
                                      </p:cBhvr>
                                      <p:to>
                                        <p:strVal val="visible"/>
                                      </p:to>
                                    </p:set>
                                    <p:animEffect transition="in" filter="fade">
                                      <p:cBhvr>
                                        <p:cTn id="21" dur="1000"/>
                                        <p:tgtEl>
                                          <p:spTgt spid="826418"/>
                                        </p:tgtEl>
                                      </p:cBhvr>
                                    </p:animEffect>
                                  </p:childTnLst>
                                  <p:subTnLst>
                                    <p:audio>
                                      <p:cMediaNode>
                                        <p:cTn display="0" masterRel="sameClick">
                                          <p:stCondLst>
                                            <p:cond evt="begin" delay="0">
                                              <p:tn val="19"/>
                                            </p:cond>
                                          </p:stCondLst>
                                          <p:endCondLst>
                                            <p:cond evt="onStopAudio" delay="0">
                                              <p:tgtEl>
                                                <p:sldTgt/>
                                              </p:tgtEl>
                                            </p:cond>
                                          </p:endCondLst>
                                        </p:cTn>
                                        <p:tgtEl>
                                          <p:sndTgt r:embed="rId5" name="click.wav"/>
                                        </p:tgtEl>
                                      </p:cMediaNode>
                                    </p:audio>
                                  </p:subTnLst>
                                </p:cTn>
                              </p:par>
                            </p:childTnLst>
                          </p:cTn>
                        </p:par>
                        <p:par>
                          <p:cTn id="22" fill="hold" nodeType="afterGroup">
                            <p:stCondLst>
                              <p:cond delay="2500"/>
                            </p:stCondLst>
                            <p:childTnLst>
                              <p:par>
                                <p:cTn id="23" presetID="10" presetClass="entr" presetSubtype="0" fill="hold" nodeType="afterEffect">
                                  <p:stCondLst>
                                    <p:cond delay="0"/>
                                  </p:stCondLst>
                                  <p:childTnLst>
                                    <p:set>
                                      <p:cBhvr>
                                        <p:cTn id="24" dur="1" fill="hold">
                                          <p:stCondLst>
                                            <p:cond delay="0"/>
                                          </p:stCondLst>
                                        </p:cTn>
                                        <p:tgtEl>
                                          <p:spTgt spid="826420"/>
                                        </p:tgtEl>
                                        <p:attrNameLst>
                                          <p:attrName>style.visibility</p:attrName>
                                        </p:attrNameLst>
                                      </p:cBhvr>
                                      <p:to>
                                        <p:strVal val="visible"/>
                                      </p:to>
                                    </p:set>
                                    <p:animEffect transition="in" filter="fade">
                                      <p:cBhvr>
                                        <p:cTn id="25" dur="1000"/>
                                        <p:tgtEl>
                                          <p:spTgt spid="826420"/>
                                        </p:tgtEl>
                                      </p:cBhvr>
                                    </p:animEffect>
                                  </p:childTnLst>
                                  <p:subTnLst>
                                    <p:audio>
                                      <p:cMediaNode>
                                        <p:cTn display="0" masterRel="sameClick">
                                          <p:stCondLst>
                                            <p:cond evt="begin" delay="0">
                                              <p:tn val="23"/>
                                            </p:cond>
                                          </p:stCondLst>
                                          <p:endCondLst>
                                            <p:cond evt="onStopAudio" delay="0">
                                              <p:tgtEl>
                                                <p:sldTgt/>
                                              </p:tgtEl>
                                            </p:cond>
                                          </p:endCondLst>
                                        </p:cTn>
                                        <p:tgtEl>
                                          <p:sndTgt r:embed="rId5" name="click.wav"/>
                                        </p:tgtEl>
                                      </p:cMediaNode>
                                    </p:audio>
                                  </p:subTnLst>
                                </p:cTn>
                              </p:par>
                            </p:childTnLst>
                          </p:cTn>
                        </p:par>
                        <p:par>
                          <p:cTn id="26" fill="hold" nodeType="afterGroup">
                            <p:stCondLst>
                              <p:cond delay="3500"/>
                            </p:stCondLst>
                            <p:childTnLst>
                              <p:par>
                                <p:cTn id="27" presetID="10" presetClass="entr" presetSubtype="0" fill="hold" nodeType="afterEffect">
                                  <p:stCondLst>
                                    <p:cond delay="0"/>
                                  </p:stCondLst>
                                  <p:childTnLst>
                                    <p:set>
                                      <p:cBhvr>
                                        <p:cTn id="28" dur="1" fill="hold">
                                          <p:stCondLst>
                                            <p:cond delay="0"/>
                                          </p:stCondLst>
                                        </p:cTn>
                                        <p:tgtEl>
                                          <p:spTgt spid="826409"/>
                                        </p:tgtEl>
                                        <p:attrNameLst>
                                          <p:attrName>style.visibility</p:attrName>
                                        </p:attrNameLst>
                                      </p:cBhvr>
                                      <p:to>
                                        <p:strVal val="visible"/>
                                      </p:to>
                                    </p:set>
                                    <p:animEffect transition="in" filter="fade">
                                      <p:cBhvr>
                                        <p:cTn id="29" dur="1000"/>
                                        <p:tgtEl>
                                          <p:spTgt spid="826409"/>
                                        </p:tgtEl>
                                      </p:cBhvr>
                                    </p:animEffect>
                                  </p:childTnLst>
                                  <p:subTnLst>
                                    <p:audio>
                                      <p:cMediaNode>
                                        <p:cTn display="0" masterRel="sameClick">
                                          <p:stCondLst>
                                            <p:cond evt="begin" delay="0">
                                              <p:tn val="27"/>
                                            </p:cond>
                                          </p:stCondLst>
                                          <p:endCondLst>
                                            <p:cond evt="onStopAudio" delay="0">
                                              <p:tgtEl>
                                                <p:sldTgt/>
                                              </p:tgtEl>
                                            </p:cond>
                                          </p:endCondLst>
                                        </p:cTn>
                                        <p:tgtEl>
                                          <p:sndTgt r:embed="rId5" name="click.wav"/>
                                        </p:tgtEl>
                                      </p:cMediaNode>
                                    </p:audio>
                                  </p:subTnLst>
                                </p:cTn>
                              </p:par>
                            </p:childTnLst>
                          </p:cTn>
                        </p:par>
                        <p:par>
                          <p:cTn id="30" fill="hold" nodeType="afterGroup">
                            <p:stCondLst>
                              <p:cond delay="4500"/>
                            </p:stCondLst>
                            <p:childTnLst>
                              <p:par>
                                <p:cTn id="31" presetID="10" presetClass="entr" presetSubtype="0" fill="hold" nodeType="afterEffect">
                                  <p:stCondLst>
                                    <p:cond delay="0"/>
                                  </p:stCondLst>
                                  <p:childTnLst>
                                    <p:set>
                                      <p:cBhvr>
                                        <p:cTn id="32" dur="1" fill="hold">
                                          <p:stCondLst>
                                            <p:cond delay="0"/>
                                          </p:stCondLst>
                                        </p:cTn>
                                        <p:tgtEl>
                                          <p:spTgt spid="826408"/>
                                        </p:tgtEl>
                                        <p:attrNameLst>
                                          <p:attrName>style.visibility</p:attrName>
                                        </p:attrNameLst>
                                      </p:cBhvr>
                                      <p:to>
                                        <p:strVal val="visible"/>
                                      </p:to>
                                    </p:set>
                                    <p:animEffect transition="in" filter="fade">
                                      <p:cBhvr>
                                        <p:cTn id="33" dur="1000"/>
                                        <p:tgtEl>
                                          <p:spTgt spid="826408"/>
                                        </p:tgtEl>
                                      </p:cBhvr>
                                    </p:animEffect>
                                  </p:childTnLst>
                                  <p:subTnLst>
                                    <p:audio>
                                      <p:cMediaNode>
                                        <p:cTn display="0" masterRel="sameClick">
                                          <p:stCondLst>
                                            <p:cond evt="begin" delay="0">
                                              <p:tn val="31"/>
                                            </p:cond>
                                          </p:stCondLst>
                                          <p:endCondLst>
                                            <p:cond evt="onStopAudio" delay="0">
                                              <p:tgtEl>
                                                <p:sldTgt/>
                                              </p:tgtEl>
                                            </p:cond>
                                          </p:endCondLst>
                                        </p:cTn>
                                        <p:tgtEl>
                                          <p:sndTgt r:embed="rId5" name="click.wav"/>
                                        </p:tgtEl>
                                      </p:cMediaNode>
                                    </p:audio>
                                  </p:subTnLst>
                                </p:cTn>
                              </p:par>
                            </p:childTnLst>
                          </p:cTn>
                        </p:par>
                        <p:par>
                          <p:cTn id="34" fill="hold" nodeType="afterGroup">
                            <p:stCondLst>
                              <p:cond delay="5500"/>
                            </p:stCondLst>
                            <p:childTnLst>
                              <p:par>
                                <p:cTn id="35" presetID="10" presetClass="entr" presetSubtype="0" fill="hold" nodeType="afterEffect">
                                  <p:stCondLst>
                                    <p:cond delay="0"/>
                                  </p:stCondLst>
                                  <p:childTnLst>
                                    <p:set>
                                      <p:cBhvr>
                                        <p:cTn id="36" dur="1" fill="hold">
                                          <p:stCondLst>
                                            <p:cond delay="0"/>
                                          </p:stCondLst>
                                        </p:cTn>
                                        <p:tgtEl>
                                          <p:spTgt spid="826410"/>
                                        </p:tgtEl>
                                        <p:attrNameLst>
                                          <p:attrName>style.visibility</p:attrName>
                                        </p:attrNameLst>
                                      </p:cBhvr>
                                      <p:to>
                                        <p:strVal val="visible"/>
                                      </p:to>
                                    </p:set>
                                    <p:animEffect transition="in" filter="fade">
                                      <p:cBhvr>
                                        <p:cTn id="37" dur="1000"/>
                                        <p:tgtEl>
                                          <p:spTgt spid="826410"/>
                                        </p:tgtEl>
                                      </p:cBhvr>
                                    </p:animEffect>
                                  </p:childTnLst>
                                  <p:subTnLst>
                                    <p:audio>
                                      <p:cMediaNode>
                                        <p:cTn display="0" masterRel="sameClick">
                                          <p:stCondLst>
                                            <p:cond evt="begin" delay="0">
                                              <p:tn val="35"/>
                                            </p:cond>
                                          </p:stCondLst>
                                          <p:endCondLst>
                                            <p:cond evt="onStopAudio" delay="0">
                                              <p:tgtEl>
                                                <p:sldTgt/>
                                              </p:tgtEl>
                                            </p:cond>
                                          </p:endCondLst>
                                        </p:cTn>
                                        <p:tgtEl>
                                          <p:sndTgt r:embed="rId5" name="click.wav"/>
                                        </p:tgtEl>
                                      </p:cMediaNode>
                                    </p:audio>
                                  </p:subTnLst>
                                </p:cTn>
                              </p:par>
                            </p:childTnLst>
                          </p:cTn>
                        </p:par>
                        <p:par>
                          <p:cTn id="38" fill="hold" nodeType="afterGroup">
                            <p:stCondLst>
                              <p:cond delay="6500"/>
                            </p:stCondLst>
                            <p:childTnLst>
                              <p:par>
                                <p:cTn id="39" presetID="10" presetClass="entr" presetSubtype="0" fill="hold" nodeType="afterEffect">
                                  <p:stCondLst>
                                    <p:cond delay="0"/>
                                  </p:stCondLst>
                                  <p:childTnLst>
                                    <p:set>
                                      <p:cBhvr>
                                        <p:cTn id="40" dur="1" fill="hold">
                                          <p:stCondLst>
                                            <p:cond delay="0"/>
                                          </p:stCondLst>
                                        </p:cTn>
                                        <p:tgtEl>
                                          <p:spTgt spid="826407"/>
                                        </p:tgtEl>
                                        <p:attrNameLst>
                                          <p:attrName>style.visibility</p:attrName>
                                        </p:attrNameLst>
                                      </p:cBhvr>
                                      <p:to>
                                        <p:strVal val="visible"/>
                                      </p:to>
                                    </p:set>
                                    <p:animEffect transition="in" filter="fade">
                                      <p:cBhvr>
                                        <p:cTn id="41" dur="1000"/>
                                        <p:tgtEl>
                                          <p:spTgt spid="826407"/>
                                        </p:tgtEl>
                                      </p:cBhvr>
                                    </p:animEffect>
                                  </p:childTnLst>
                                  <p:subTnLst>
                                    <p:audio>
                                      <p:cMediaNode>
                                        <p:cTn display="0" masterRel="sameClick">
                                          <p:stCondLst>
                                            <p:cond evt="begin" delay="0">
                                              <p:tn val="39"/>
                                            </p:cond>
                                          </p:stCondLst>
                                          <p:endCondLst>
                                            <p:cond evt="onStopAudio" delay="0">
                                              <p:tgtEl>
                                                <p:sldTgt/>
                                              </p:tgtEl>
                                            </p:cond>
                                          </p:endCondLst>
                                        </p:cTn>
                                        <p:tgtEl>
                                          <p:sndTgt r:embed="rId5" name="click.wav"/>
                                        </p:tgtEl>
                                      </p:cMediaNode>
                                    </p:audio>
                                  </p:subTnLst>
                                </p:cTn>
                              </p:par>
                            </p:childTnLst>
                          </p:cTn>
                        </p:par>
                        <p:par>
                          <p:cTn id="42" fill="hold" nodeType="afterGroup">
                            <p:stCondLst>
                              <p:cond delay="7500"/>
                            </p:stCondLst>
                            <p:childTnLst>
                              <p:par>
                                <p:cTn id="43" presetID="10" presetClass="entr" presetSubtype="0" fill="hold" nodeType="afterEffect">
                                  <p:stCondLst>
                                    <p:cond delay="0"/>
                                  </p:stCondLst>
                                  <p:childTnLst>
                                    <p:set>
                                      <p:cBhvr>
                                        <p:cTn id="44" dur="1" fill="hold">
                                          <p:stCondLst>
                                            <p:cond delay="0"/>
                                          </p:stCondLst>
                                        </p:cTn>
                                        <p:tgtEl>
                                          <p:spTgt spid="826399"/>
                                        </p:tgtEl>
                                        <p:attrNameLst>
                                          <p:attrName>style.visibility</p:attrName>
                                        </p:attrNameLst>
                                      </p:cBhvr>
                                      <p:to>
                                        <p:strVal val="visible"/>
                                      </p:to>
                                    </p:set>
                                    <p:animEffect transition="in" filter="fade">
                                      <p:cBhvr>
                                        <p:cTn id="45" dur="1000"/>
                                        <p:tgtEl>
                                          <p:spTgt spid="826399"/>
                                        </p:tgtEl>
                                      </p:cBhvr>
                                    </p:animEffect>
                                  </p:childTnLst>
                                  <p:subTnLst>
                                    <p:audio>
                                      <p:cMediaNode>
                                        <p:cTn display="0" masterRel="sameClick">
                                          <p:stCondLst>
                                            <p:cond evt="begin" delay="0">
                                              <p:tn val="43"/>
                                            </p:cond>
                                          </p:stCondLst>
                                          <p:endCondLst>
                                            <p:cond evt="onStopAudio" delay="0">
                                              <p:tgtEl>
                                                <p:sldTgt/>
                                              </p:tgtEl>
                                            </p:cond>
                                          </p:endCondLst>
                                        </p:cTn>
                                        <p:tgtEl>
                                          <p:sndTgt r:embed="rId5" name="click.wav"/>
                                        </p:tgtEl>
                                      </p:cMediaNode>
                                    </p:audio>
                                  </p:subTnLst>
                                </p:cTn>
                              </p:par>
                            </p:childTnLst>
                          </p:cTn>
                        </p:par>
                        <p:par>
                          <p:cTn id="46" fill="hold" nodeType="afterGroup">
                            <p:stCondLst>
                              <p:cond delay="8500"/>
                            </p:stCondLst>
                            <p:childTnLst>
                              <p:par>
                                <p:cTn id="47" presetID="10" presetClass="entr" presetSubtype="0" fill="hold" nodeType="afterEffect">
                                  <p:stCondLst>
                                    <p:cond delay="0"/>
                                  </p:stCondLst>
                                  <p:childTnLst>
                                    <p:set>
                                      <p:cBhvr>
                                        <p:cTn id="48" dur="1" fill="hold">
                                          <p:stCondLst>
                                            <p:cond delay="0"/>
                                          </p:stCondLst>
                                        </p:cTn>
                                        <p:tgtEl>
                                          <p:spTgt spid="826398"/>
                                        </p:tgtEl>
                                        <p:attrNameLst>
                                          <p:attrName>style.visibility</p:attrName>
                                        </p:attrNameLst>
                                      </p:cBhvr>
                                      <p:to>
                                        <p:strVal val="visible"/>
                                      </p:to>
                                    </p:set>
                                    <p:animEffect transition="in" filter="fade">
                                      <p:cBhvr>
                                        <p:cTn id="49" dur="1000"/>
                                        <p:tgtEl>
                                          <p:spTgt spid="826398"/>
                                        </p:tgtEl>
                                      </p:cBhvr>
                                    </p:animEffect>
                                  </p:childTnLst>
                                  <p:subTnLst>
                                    <p:audio>
                                      <p:cMediaNode>
                                        <p:cTn display="0" masterRel="sameClick">
                                          <p:stCondLst>
                                            <p:cond evt="begin" delay="0">
                                              <p:tn val="47"/>
                                            </p:cond>
                                          </p:stCondLst>
                                          <p:endCondLst>
                                            <p:cond evt="onStopAudio" delay="0">
                                              <p:tgtEl>
                                                <p:sldTgt/>
                                              </p:tgtEl>
                                            </p:cond>
                                          </p:endCondLst>
                                        </p:cTn>
                                        <p:tgtEl>
                                          <p:sndTgt r:embed="rId5" name="click.wav"/>
                                        </p:tgtEl>
                                      </p:cMediaNode>
                                    </p:audio>
                                  </p:subTnLst>
                                </p:cTn>
                              </p:par>
                            </p:childTnLst>
                          </p:cTn>
                        </p:par>
                        <p:par>
                          <p:cTn id="50" fill="hold" nodeType="afterGroup">
                            <p:stCondLst>
                              <p:cond delay="9500"/>
                            </p:stCondLst>
                            <p:childTnLst>
                              <p:par>
                                <p:cTn id="51" presetID="10" presetClass="entr" presetSubtype="0" fill="hold" nodeType="afterEffect">
                                  <p:stCondLst>
                                    <p:cond delay="0"/>
                                  </p:stCondLst>
                                  <p:childTnLst>
                                    <p:set>
                                      <p:cBhvr>
                                        <p:cTn id="52" dur="1" fill="hold">
                                          <p:stCondLst>
                                            <p:cond delay="0"/>
                                          </p:stCondLst>
                                        </p:cTn>
                                        <p:tgtEl>
                                          <p:spTgt spid="826400"/>
                                        </p:tgtEl>
                                        <p:attrNameLst>
                                          <p:attrName>style.visibility</p:attrName>
                                        </p:attrNameLst>
                                      </p:cBhvr>
                                      <p:to>
                                        <p:strVal val="visible"/>
                                      </p:to>
                                    </p:set>
                                    <p:animEffect transition="in" filter="fade">
                                      <p:cBhvr>
                                        <p:cTn id="53" dur="1000"/>
                                        <p:tgtEl>
                                          <p:spTgt spid="826400"/>
                                        </p:tgtEl>
                                      </p:cBhvr>
                                    </p:animEffect>
                                  </p:childTnLst>
                                  <p:subTnLst>
                                    <p:audio>
                                      <p:cMediaNode>
                                        <p:cTn display="0" masterRel="sameClick">
                                          <p:stCondLst>
                                            <p:cond evt="begin" delay="0">
                                              <p:tn val="51"/>
                                            </p:cond>
                                          </p:stCondLst>
                                          <p:endCondLst>
                                            <p:cond evt="onStopAudio" delay="0">
                                              <p:tgtEl>
                                                <p:sldTgt/>
                                              </p:tgtEl>
                                            </p:cond>
                                          </p:endCondLst>
                                        </p:cTn>
                                        <p:tgtEl>
                                          <p:sndTgt r:embed="rId5" name="click.wav"/>
                                        </p:tgtEl>
                                      </p:cMediaNode>
                                    </p:audio>
                                  </p:subTnLst>
                                </p:cTn>
                              </p:par>
                            </p:childTnLst>
                          </p:cTn>
                        </p:par>
                        <p:par>
                          <p:cTn id="54" fill="hold" nodeType="afterGroup">
                            <p:stCondLst>
                              <p:cond delay="10500"/>
                            </p:stCondLst>
                            <p:childTnLst>
                              <p:par>
                                <p:cTn id="55" presetID="10" presetClass="entr" presetSubtype="0" fill="hold" nodeType="afterEffect">
                                  <p:stCondLst>
                                    <p:cond delay="0"/>
                                  </p:stCondLst>
                                  <p:childTnLst>
                                    <p:set>
                                      <p:cBhvr>
                                        <p:cTn id="56" dur="1" fill="hold">
                                          <p:stCondLst>
                                            <p:cond delay="0"/>
                                          </p:stCondLst>
                                        </p:cTn>
                                        <p:tgtEl>
                                          <p:spTgt spid="826390"/>
                                        </p:tgtEl>
                                        <p:attrNameLst>
                                          <p:attrName>style.visibility</p:attrName>
                                        </p:attrNameLst>
                                      </p:cBhvr>
                                      <p:to>
                                        <p:strVal val="visible"/>
                                      </p:to>
                                    </p:set>
                                    <p:animEffect transition="in" filter="fade">
                                      <p:cBhvr>
                                        <p:cTn id="57" dur="1000"/>
                                        <p:tgtEl>
                                          <p:spTgt spid="826390"/>
                                        </p:tgtEl>
                                      </p:cBhvr>
                                    </p:animEffect>
                                  </p:childTnLst>
                                  <p:subTnLst>
                                    <p:audio>
                                      <p:cMediaNode>
                                        <p:cTn display="0" masterRel="sameClick">
                                          <p:stCondLst>
                                            <p:cond evt="begin" delay="0">
                                              <p:tn val="55"/>
                                            </p:cond>
                                          </p:stCondLst>
                                          <p:endCondLst>
                                            <p:cond evt="onStopAudio" delay="0">
                                              <p:tgtEl>
                                                <p:sldTgt/>
                                              </p:tgtEl>
                                            </p:cond>
                                          </p:endCondLst>
                                        </p:cTn>
                                        <p:tgtEl>
                                          <p:sndTgt r:embed="rId5" name="click.wav"/>
                                        </p:tgtEl>
                                      </p:cMediaNode>
                                    </p:audio>
                                  </p:subTnLst>
                                </p:cTn>
                              </p:par>
                            </p:childTnLst>
                          </p:cTn>
                        </p:par>
                        <p:par>
                          <p:cTn id="58" fill="hold" nodeType="afterGroup">
                            <p:stCondLst>
                              <p:cond delay="11500"/>
                            </p:stCondLst>
                            <p:childTnLst>
                              <p:par>
                                <p:cTn id="59" presetID="10" presetClass="entr" presetSubtype="0" fill="hold" nodeType="after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1000"/>
                                        <p:tgtEl>
                                          <p:spTgt spid="5"/>
                                        </p:tgtEl>
                                      </p:cBhvr>
                                    </p:animEffect>
                                  </p:childTnLst>
                                  <p:subTnLst>
                                    <p:audio>
                                      <p:cMediaNode>
                                        <p:cTn display="0" masterRel="sameClick">
                                          <p:stCondLst>
                                            <p:cond evt="begin" delay="0">
                                              <p:tn val="59"/>
                                            </p:cond>
                                          </p:stCondLst>
                                          <p:endCondLst>
                                            <p:cond evt="onStopAudio" delay="0">
                                              <p:tgtEl>
                                                <p:sldTgt/>
                                              </p:tgtEl>
                                            </p:cond>
                                          </p:endCondLst>
                                        </p:cTn>
                                        <p:tgtEl>
                                          <p:sndTgt r:embed="rId5" name="click.wav"/>
                                        </p:tgtEl>
                                      </p:cMediaNode>
                                    </p:audio>
                                  </p:subTnLst>
                                </p:cTn>
                              </p:par>
                            </p:childTnLst>
                          </p:cTn>
                        </p:par>
                        <p:par>
                          <p:cTn id="62" fill="hold" nodeType="afterGroup">
                            <p:stCondLst>
                              <p:cond delay="12500"/>
                            </p:stCondLst>
                            <p:childTnLst>
                              <p:par>
                                <p:cTn id="63" presetID="10" presetClass="entr" presetSubtype="0" fill="hold" nodeType="after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1000"/>
                                        <p:tgtEl>
                                          <p:spTgt spid="4"/>
                                        </p:tgtEl>
                                      </p:cBhvr>
                                    </p:animEffect>
                                  </p:childTnLst>
                                  <p:subTnLst>
                                    <p:audio>
                                      <p:cMediaNode>
                                        <p:cTn display="0" masterRel="sameClick">
                                          <p:stCondLst>
                                            <p:cond evt="begin" delay="0">
                                              <p:tn val="63"/>
                                            </p:cond>
                                          </p:stCondLst>
                                          <p:endCondLst>
                                            <p:cond evt="onStopAudio" delay="0">
                                              <p:tgtEl>
                                                <p:sldTgt/>
                                              </p:tgtEl>
                                            </p:cond>
                                          </p:endCondLst>
                                        </p:cTn>
                                        <p:tgtEl>
                                          <p:sndTgt r:embed="rId5" name="click.wav"/>
                                        </p:tgtEl>
                                      </p:cMediaNode>
                                    </p:audio>
                                  </p:subTnLst>
                                </p:cTn>
                              </p:par>
                            </p:childTnLst>
                          </p:cTn>
                        </p:par>
                        <p:par>
                          <p:cTn id="66" fill="hold" nodeType="afterGroup">
                            <p:stCondLst>
                              <p:cond delay="13500"/>
                            </p:stCondLst>
                            <p:childTnLst>
                              <p:par>
                                <p:cTn id="67" presetID="10" presetClass="entr" presetSubtype="0"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1000"/>
                                        <p:tgtEl>
                                          <p:spTgt spid="6"/>
                                        </p:tgtEl>
                                      </p:cBhvr>
                                    </p:animEffect>
                                  </p:childTnLst>
                                  <p:subTnLst>
                                    <p:audio>
                                      <p:cMediaNode>
                                        <p:cTn display="0" masterRel="sameClick">
                                          <p:stCondLst>
                                            <p:cond evt="begin" delay="0">
                                              <p:tn val="67"/>
                                            </p:cond>
                                          </p:stCondLst>
                                          <p:endCondLst>
                                            <p:cond evt="onStopAudio" delay="0">
                                              <p:tgtEl>
                                                <p:sldTgt/>
                                              </p:tgtEl>
                                            </p:cond>
                                          </p:endCondLst>
                                        </p:cTn>
                                        <p:tgtEl>
                                          <p:sndTgt r:embed="rId5" name="click.wav"/>
                                        </p:tgtEl>
                                      </p:cMediaNode>
                                    </p:audio>
                                  </p:subTnLst>
                                </p:cTn>
                              </p:par>
                            </p:childTnLst>
                          </p:cTn>
                        </p:par>
                        <p:par>
                          <p:cTn id="70" fill="hold" nodeType="afterGroup">
                            <p:stCondLst>
                              <p:cond delay="14500"/>
                            </p:stCondLst>
                            <p:childTnLst>
                              <p:par>
                                <p:cTn id="71" presetID="10" presetClass="entr" presetSubtype="0" fill="hold" nodeType="afterEffect">
                                  <p:stCondLst>
                                    <p:cond delay="0"/>
                                  </p:stCondLst>
                                  <p:childTnLst>
                                    <p:set>
                                      <p:cBhvr>
                                        <p:cTn id="72" dur="1" fill="hold">
                                          <p:stCondLst>
                                            <p:cond delay="0"/>
                                          </p:stCondLst>
                                        </p:cTn>
                                        <p:tgtEl>
                                          <p:spTgt spid="826404"/>
                                        </p:tgtEl>
                                        <p:attrNameLst>
                                          <p:attrName>style.visibility</p:attrName>
                                        </p:attrNameLst>
                                      </p:cBhvr>
                                      <p:to>
                                        <p:strVal val="visible"/>
                                      </p:to>
                                    </p:set>
                                    <p:animEffect transition="in" filter="fade">
                                      <p:cBhvr>
                                        <p:cTn id="73" dur="1000"/>
                                        <p:tgtEl>
                                          <p:spTgt spid="826404"/>
                                        </p:tgtEl>
                                      </p:cBhvr>
                                    </p:animEffect>
                                  </p:childTnLst>
                                  <p:subTnLst>
                                    <p:audio>
                                      <p:cMediaNode>
                                        <p:cTn display="0" masterRel="sameClick">
                                          <p:stCondLst>
                                            <p:cond evt="begin" delay="0">
                                              <p:tn val="71"/>
                                            </p:cond>
                                          </p:stCondLst>
                                          <p:endCondLst>
                                            <p:cond evt="onStopAudio" delay="0">
                                              <p:tgtEl>
                                                <p:sldTgt/>
                                              </p:tgtEl>
                                            </p:cond>
                                          </p:endCondLst>
                                        </p:cTn>
                                        <p:tgtEl>
                                          <p:sndTgt r:embed="rId5" name="click.wav"/>
                                        </p:tgtEl>
                                      </p:cMediaNode>
                                    </p:audio>
                                  </p:subTnLst>
                                </p:cTn>
                              </p:par>
                            </p:childTnLst>
                          </p:cTn>
                        </p:par>
                        <p:par>
                          <p:cTn id="74" fill="hold" nodeType="afterGroup">
                            <p:stCondLst>
                              <p:cond delay="15500"/>
                            </p:stCondLst>
                            <p:childTnLst>
                              <p:par>
                                <p:cTn id="75" presetID="10" presetClass="entr" presetSubtype="0" fill="hold" nodeType="afterEffect">
                                  <p:stCondLst>
                                    <p:cond delay="0"/>
                                  </p:stCondLst>
                                  <p:childTnLst>
                                    <p:set>
                                      <p:cBhvr>
                                        <p:cTn id="76" dur="1" fill="hold">
                                          <p:stCondLst>
                                            <p:cond delay="0"/>
                                          </p:stCondLst>
                                        </p:cTn>
                                        <p:tgtEl>
                                          <p:spTgt spid="826406"/>
                                        </p:tgtEl>
                                        <p:attrNameLst>
                                          <p:attrName>style.visibility</p:attrName>
                                        </p:attrNameLst>
                                      </p:cBhvr>
                                      <p:to>
                                        <p:strVal val="visible"/>
                                      </p:to>
                                    </p:set>
                                    <p:animEffect transition="in" filter="fade">
                                      <p:cBhvr>
                                        <p:cTn id="77" dur="1000"/>
                                        <p:tgtEl>
                                          <p:spTgt spid="826406"/>
                                        </p:tgtEl>
                                      </p:cBhvr>
                                    </p:animEffect>
                                  </p:childTnLst>
                                  <p:subTnLst>
                                    <p:audio>
                                      <p:cMediaNode>
                                        <p:cTn display="0" masterRel="sameClick">
                                          <p:stCondLst>
                                            <p:cond evt="begin" delay="0">
                                              <p:tn val="75"/>
                                            </p:cond>
                                          </p:stCondLst>
                                          <p:endCondLst>
                                            <p:cond evt="onStopAudio" delay="0">
                                              <p:tgtEl>
                                                <p:sldTgt/>
                                              </p:tgtEl>
                                            </p:cond>
                                          </p:endCondLst>
                                        </p:cTn>
                                        <p:tgtEl>
                                          <p:sndTgt r:embed="rId5" name="click.wav"/>
                                        </p:tgtEl>
                                      </p:cMediaNode>
                                    </p:audio>
                                  </p:subTnLst>
                                </p:cTn>
                              </p:par>
                            </p:childTnLst>
                          </p:cTn>
                        </p:par>
                        <p:par>
                          <p:cTn id="78" fill="hold" nodeType="afterGroup">
                            <p:stCondLst>
                              <p:cond delay="16500"/>
                            </p:stCondLst>
                            <p:childTnLst>
                              <p:par>
                                <p:cTn id="79" presetID="10" presetClass="entr" presetSubtype="0" fill="hold" nodeType="afterEffect">
                                  <p:stCondLst>
                                    <p:cond delay="0"/>
                                  </p:stCondLst>
                                  <p:childTnLst>
                                    <p:set>
                                      <p:cBhvr>
                                        <p:cTn id="80" dur="1" fill="hold">
                                          <p:stCondLst>
                                            <p:cond delay="0"/>
                                          </p:stCondLst>
                                        </p:cTn>
                                        <p:tgtEl>
                                          <p:spTgt spid="826405"/>
                                        </p:tgtEl>
                                        <p:attrNameLst>
                                          <p:attrName>style.visibility</p:attrName>
                                        </p:attrNameLst>
                                      </p:cBhvr>
                                      <p:to>
                                        <p:strVal val="visible"/>
                                      </p:to>
                                    </p:set>
                                    <p:animEffect transition="in" filter="fade">
                                      <p:cBhvr>
                                        <p:cTn id="81" dur="1000"/>
                                        <p:tgtEl>
                                          <p:spTgt spid="826405"/>
                                        </p:tgtEl>
                                      </p:cBhvr>
                                    </p:animEffect>
                                  </p:childTnLst>
                                  <p:subTnLst>
                                    <p:audio>
                                      <p:cMediaNode>
                                        <p:cTn display="0" masterRel="sameClick">
                                          <p:stCondLst>
                                            <p:cond evt="begin" delay="0">
                                              <p:tn val="79"/>
                                            </p:cond>
                                          </p:stCondLst>
                                          <p:endCondLst>
                                            <p:cond evt="onStopAudio" delay="0">
                                              <p:tgtEl>
                                                <p:sldTgt/>
                                              </p:tgtEl>
                                            </p:cond>
                                          </p:endCondLst>
                                        </p:cTn>
                                        <p:tgtEl>
                                          <p:sndTgt r:embed="rId5" name="click.wav"/>
                                        </p:tgtEl>
                                      </p:cMediaNode>
                                    </p:audio>
                                  </p:subTnLst>
                                </p:cTn>
                              </p:par>
                            </p:childTnLst>
                          </p:cTn>
                        </p:par>
                        <p:par>
                          <p:cTn id="82" fill="hold" nodeType="afterGroup">
                            <p:stCondLst>
                              <p:cond delay="17500"/>
                            </p:stCondLst>
                            <p:childTnLst>
                              <p:par>
                                <p:cTn id="83" presetID="10" presetClass="entr" presetSubtype="0" fill="hold" nodeType="afterEffect">
                                  <p:stCondLst>
                                    <p:cond delay="0"/>
                                  </p:stCondLst>
                                  <p:childTnLst>
                                    <p:set>
                                      <p:cBhvr>
                                        <p:cTn id="84" dur="1" fill="hold">
                                          <p:stCondLst>
                                            <p:cond delay="0"/>
                                          </p:stCondLst>
                                        </p:cTn>
                                        <p:tgtEl>
                                          <p:spTgt spid="826411"/>
                                        </p:tgtEl>
                                        <p:attrNameLst>
                                          <p:attrName>style.visibility</p:attrName>
                                        </p:attrNameLst>
                                      </p:cBhvr>
                                      <p:to>
                                        <p:strVal val="visible"/>
                                      </p:to>
                                    </p:set>
                                    <p:animEffect transition="in" filter="fade">
                                      <p:cBhvr>
                                        <p:cTn id="85" dur="1000"/>
                                        <p:tgtEl>
                                          <p:spTgt spid="826411"/>
                                        </p:tgtEl>
                                      </p:cBhvr>
                                    </p:animEffect>
                                  </p:childTnLst>
                                  <p:subTnLst>
                                    <p:audio>
                                      <p:cMediaNode>
                                        <p:cTn display="0" masterRel="sameClick">
                                          <p:stCondLst>
                                            <p:cond evt="begin" delay="0">
                                              <p:tn val="83"/>
                                            </p:cond>
                                          </p:stCondLst>
                                          <p:endCondLst>
                                            <p:cond evt="onStopAudio" delay="0">
                                              <p:tgtEl>
                                                <p:sldTgt/>
                                              </p:tgtEl>
                                            </p:cond>
                                          </p:endCondLst>
                                        </p:cTn>
                                        <p:tgtEl>
                                          <p:sndTgt r:embed="rId5" name="click.wav"/>
                                        </p:tgtEl>
                                      </p:cMediaNode>
                                    </p:audio>
                                  </p:subTnLst>
                                </p:cTn>
                              </p:par>
                            </p:childTnLst>
                          </p:cTn>
                        </p:par>
                        <p:par>
                          <p:cTn id="86" fill="hold" nodeType="afterGroup">
                            <p:stCondLst>
                              <p:cond delay="18500"/>
                            </p:stCondLst>
                            <p:childTnLst>
                              <p:par>
                                <p:cTn id="87" presetID="10" presetClass="entr" presetSubtype="0" fill="hold" nodeType="afterEffect">
                                  <p:stCondLst>
                                    <p:cond delay="0"/>
                                  </p:stCondLst>
                                  <p:childTnLst>
                                    <p:set>
                                      <p:cBhvr>
                                        <p:cTn id="88" dur="1" fill="hold">
                                          <p:stCondLst>
                                            <p:cond delay="0"/>
                                          </p:stCondLst>
                                        </p:cTn>
                                        <p:tgtEl>
                                          <p:spTgt spid="826413"/>
                                        </p:tgtEl>
                                        <p:attrNameLst>
                                          <p:attrName>style.visibility</p:attrName>
                                        </p:attrNameLst>
                                      </p:cBhvr>
                                      <p:to>
                                        <p:strVal val="visible"/>
                                      </p:to>
                                    </p:set>
                                    <p:animEffect transition="in" filter="fade">
                                      <p:cBhvr>
                                        <p:cTn id="89" dur="1000"/>
                                        <p:tgtEl>
                                          <p:spTgt spid="826413"/>
                                        </p:tgtEl>
                                      </p:cBhvr>
                                    </p:animEffect>
                                  </p:childTnLst>
                                  <p:subTnLst>
                                    <p:audio>
                                      <p:cMediaNode>
                                        <p:cTn display="0" masterRel="sameClick">
                                          <p:stCondLst>
                                            <p:cond evt="begin" delay="0">
                                              <p:tn val="87"/>
                                            </p:cond>
                                          </p:stCondLst>
                                          <p:endCondLst>
                                            <p:cond evt="onStopAudio" delay="0">
                                              <p:tgtEl>
                                                <p:sldTgt/>
                                              </p:tgtEl>
                                            </p:cond>
                                          </p:endCondLst>
                                        </p:cTn>
                                        <p:tgtEl>
                                          <p:sndTgt r:embed="rId5" name="click.wav"/>
                                        </p:tgtEl>
                                      </p:cMediaNode>
                                    </p:audio>
                                  </p:subTnLst>
                                </p:cTn>
                              </p:par>
                            </p:childTnLst>
                          </p:cTn>
                        </p:par>
                        <p:par>
                          <p:cTn id="90" fill="hold" nodeType="afterGroup">
                            <p:stCondLst>
                              <p:cond delay="19500"/>
                            </p:stCondLst>
                            <p:childTnLst>
                              <p:par>
                                <p:cTn id="91" presetID="10" presetClass="entr" presetSubtype="0" fill="hold" nodeType="afterEffect">
                                  <p:stCondLst>
                                    <p:cond delay="0"/>
                                  </p:stCondLst>
                                  <p:childTnLst>
                                    <p:set>
                                      <p:cBhvr>
                                        <p:cTn id="92" dur="1" fill="hold">
                                          <p:stCondLst>
                                            <p:cond delay="0"/>
                                          </p:stCondLst>
                                        </p:cTn>
                                        <p:tgtEl>
                                          <p:spTgt spid="826412"/>
                                        </p:tgtEl>
                                        <p:attrNameLst>
                                          <p:attrName>style.visibility</p:attrName>
                                        </p:attrNameLst>
                                      </p:cBhvr>
                                      <p:to>
                                        <p:strVal val="visible"/>
                                      </p:to>
                                    </p:set>
                                    <p:animEffect transition="in" filter="fade">
                                      <p:cBhvr>
                                        <p:cTn id="93" dur="1000"/>
                                        <p:tgtEl>
                                          <p:spTgt spid="826412"/>
                                        </p:tgtEl>
                                      </p:cBhvr>
                                    </p:animEffect>
                                  </p:childTnLst>
                                  <p:subTnLst>
                                    <p:audio>
                                      <p:cMediaNode>
                                        <p:cTn display="0" masterRel="sameClick">
                                          <p:stCondLst>
                                            <p:cond evt="begin" delay="0">
                                              <p:tn val="91"/>
                                            </p:cond>
                                          </p:stCondLst>
                                          <p:endCondLst>
                                            <p:cond evt="onStopAudio" delay="0">
                                              <p:tgtEl>
                                                <p:sldTgt/>
                                              </p:tgtEl>
                                            </p:cond>
                                          </p:endCondLst>
                                        </p:cTn>
                                        <p:tgtEl>
                                          <p:sndTgt r:embed="rId5" name="click.wav"/>
                                        </p:tgtEl>
                                      </p:cMediaNode>
                                    </p:audio>
                                  </p:subTnLst>
                                </p:cTn>
                              </p:par>
                            </p:childTnLst>
                          </p:cTn>
                        </p:par>
                        <p:par>
                          <p:cTn id="94" fill="hold" nodeType="afterGroup">
                            <p:stCondLst>
                              <p:cond delay="20500"/>
                            </p:stCondLst>
                            <p:childTnLst>
                              <p:par>
                                <p:cTn id="95" presetID="10" presetClass="entr" presetSubtype="0" fill="hold" nodeType="afterEffect">
                                  <p:stCondLst>
                                    <p:cond delay="0"/>
                                  </p:stCondLst>
                                  <p:childTnLst>
                                    <p:set>
                                      <p:cBhvr>
                                        <p:cTn id="96" dur="1" fill="hold">
                                          <p:stCondLst>
                                            <p:cond delay="0"/>
                                          </p:stCondLst>
                                        </p:cTn>
                                        <p:tgtEl>
                                          <p:spTgt spid="826414"/>
                                        </p:tgtEl>
                                        <p:attrNameLst>
                                          <p:attrName>style.visibility</p:attrName>
                                        </p:attrNameLst>
                                      </p:cBhvr>
                                      <p:to>
                                        <p:strVal val="visible"/>
                                      </p:to>
                                    </p:set>
                                    <p:animEffect transition="in" filter="fade">
                                      <p:cBhvr>
                                        <p:cTn id="97" dur="1000"/>
                                        <p:tgtEl>
                                          <p:spTgt spid="826414"/>
                                        </p:tgtEl>
                                      </p:cBhvr>
                                    </p:animEffect>
                                  </p:childTnLst>
                                  <p:subTnLst>
                                    <p:audio>
                                      <p:cMediaNode>
                                        <p:cTn display="0" masterRel="sameClick">
                                          <p:stCondLst>
                                            <p:cond evt="begin" delay="0">
                                              <p:tn val="95"/>
                                            </p:cond>
                                          </p:stCondLst>
                                          <p:endCondLst>
                                            <p:cond evt="onStopAudio" delay="0">
                                              <p:tgtEl>
                                                <p:sldTgt/>
                                              </p:tgtEl>
                                            </p:cond>
                                          </p:endCondLst>
                                        </p:cTn>
                                        <p:tgtEl>
                                          <p:sndTgt r:embed="rId5" name="click.wav"/>
                                        </p:tgtEl>
                                      </p:cMediaNode>
                                    </p:audio>
                                  </p:subTnLst>
                                </p:cTn>
                              </p:par>
                            </p:childTnLst>
                          </p:cTn>
                        </p:par>
                        <p:par>
                          <p:cTn id="98" fill="hold" nodeType="afterGroup">
                            <p:stCondLst>
                              <p:cond delay="21500"/>
                            </p:stCondLst>
                            <p:childTnLst>
                              <p:par>
                                <p:cTn id="99" presetID="10" presetClass="entr" presetSubtype="0" fill="hold" nodeType="afterEffect">
                                  <p:stCondLst>
                                    <p:cond delay="0"/>
                                  </p:stCondLst>
                                  <p:childTnLst>
                                    <p:set>
                                      <p:cBhvr>
                                        <p:cTn id="100" dur="1" fill="hold">
                                          <p:stCondLst>
                                            <p:cond delay="0"/>
                                          </p:stCondLst>
                                        </p:cTn>
                                        <p:tgtEl>
                                          <p:spTgt spid="826415"/>
                                        </p:tgtEl>
                                        <p:attrNameLst>
                                          <p:attrName>style.visibility</p:attrName>
                                        </p:attrNameLst>
                                      </p:cBhvr>
                                      <p:to>
                                        <p:strVal val="visible"/>
                                      </p:to>
                                    </p:set>
                                    <p:animEffect transition="in" filter="fade">
                                      <p:cBhvr>
                                        <p:cTn id="101" dur="1000"/>
                                        <p:tgtEl>
                                          <p:spTgt spid="826415"/>
                                        </p:tgtEl>
                                      </p:cBhvr>
                                    </p:animEffect>
                                  </p:childTnLst>
                                  <p:subTnLst>
                                    <p:audio>
                                      <p:cMediaNode>
                                        <p:cTn display="0" masterRel="sameClick">
                                          <p:stCondLst>
                                            <p:cond evt="begin" delay="0">
                                              <p:tn val="99"/>
                                            </p:cond>
                                          </p:stCondLst>
                                          <p:endCondLst>
                                            <p:cond evt="onStopAudio" delay="0">
                                              <p:tgtEl>
                                                <p:sldTgt/>
                                              </p:tgtEl>
                                            </p:cond>
                                          </p:endCondLst>
                                        </p:cTn>
                                        <p:tgtEl>
                                          <p:sndTgt r:embed="rId5" name="click.wav"/>
                                        </p:tgtEl>
                                      </p:cMediaNode>
                                    </p:audio>
                                  </p:subTnLst>
                                </p:cTn>
                              </p:par>
                            </p:childTnLst>
                          </p:cTn>
                        </p:par>
                        <p:par>
                          <p:cTn id="102" fill="hold" nodeType="afterGroup">
                            <p:stCondLst>
                              <p:cond delay="22500"/>
                            </p:stCondLst>
                            <p:childTnLst>
                              <p:par>
                                <p:cTn id="103" presetID="10" presetClass="entr" presetSubtype="0" fill="hold" nodeType="afterEffect">
                                  <p:stCondLst>
                                    <p:cond delay="0"/>
                                  </p:stCondLst>
                                  <p:childTnLst>
                                    <p:set>
                                      <p:cBhvr>
                                        <p:cTn id="104" dur="1" fill="hold">
                                          <p:stCondLst>
                                            <p:cond delay="0"/>
                                          </p:stCondLst>
                                        </p:cTn>
                                        <p:tgtEl>
                                          <p:spTgt spid="826417"/>
                                        </p:tgtEl>
                                        <p:attrNameLst>
                                          <p:attrName>style.visibility</p:attrName>
                                        </p:attrNameLst>
                                      </p:cBhvr>
                                      <p:to>
                                        <p:strVal val="visible"/>
                                      </p:to>
                                    </p:set>
                                    <p:animEffect transition="in" filter="fade">
                                      <p:cBhvr>
                                        <p:cTn id="105" dur="1000"/>
                                        <p:tgtEl>
                                          <p:spTgt spid="826417"/>
                                        </p:tgtEl>
                                      </p:cBhvr>
                                    </p:animEffect>
                                  </p:childTnLst>
                                  <p:subTnLst>
                                    <p:audio>
                                      <p:cMediaNode>
                                        <p:cTn display="0" masterRel="sameClick">
                                          <p:stCondLst>
                                            <p:cond evt="begin" delay="0">
                                              <p:tn val="103"/>
                                            </p:cond>
                                          </p:stCondLst>
                                          <p:endCondLst>
                                            <p:cond evt="onStopAudio" delay="0">
                                              <p:tgtEl>
                                                <p:sldTgt/>
                                              </p:tgtEl>
                                            </p:cond>
                                          </p:endCondLst>
                                        </p:cTn>
                                        <p:tgtEl>
                                          <p:sndTgt r:embed="rId5" name="click.wav"/>
                                        </p:tgtEl>
                                      </p:cMediaNode>
                                    </p:audio>
                                  </p:subTnLst>
                                </p:cTn>
                              </p:par>
                            </p:childTnLst>
                          </p:cTn>
                        </p:par>
                        <p:par>
                          <p:cTn id="106" fill="hold" nodeType="afterGroup">
                            <p:stCondLst>
                              <p:cond delay="23500"/>
                            </p:stCondLst>
                            <p:childTnLst>
                              <p:par>
                                <p:cTn id="107" presetID="10" presetClass="entr" presetSubtype="0" fill="hold" nodeType="afterEffect">
                                  <p:stCondLst>
                                    <p:cond delay="0"/>
                                  </p:stCondLst>
                                  <p:childTnLst>
                                    <p:set>
                                      <p:cBhvr>
                                        <p:cTn id="108" dur="1" fill="hold">
                                          <p:stCondLst>
                                            <p:cond delay="0"/>
                                          </p:stCondLst>
                                        </p:cTn>
                                        <p:tgtEl>
                                          <p:spTgt spid="826416"/>
                                        </p:tgtEl>
                                        <p:attrNameLst>
                                          <p:attrName>style.visibility</p:attrName>
                                        </p:attrNameLst>
                                      </p:cBhvr>
                                      <p:to>
                                        <p:strVal val="visible"/>
                                      </p:to>
                                    </p:set>
                                    <p:animEffect transition="in" filter="fade">
                                      <p:cBhvr>
                                        <p:cTn id="109" dur="1000"/>
                                        <p:tgtEl>
                                          <p:spTgt spid="826416"/>
                                        </p:tgtEl>
                                      </p:cBhvr>
                                    </p:animEffect>
                                  </p:childTnLst>
                                  <p:subTnLst>
                                    <p:audio>
                                      <p:cMediaNode>
                                        <p:cTn display="0" masterRel="sameClick">
                                          <p:stCondLst>
                                            <p:cond evt="begin" delay="0">
                                              <p:tn val="107"/>
                                            </p:cond>
                                          </p:stCondLst>
                                          <p:endCondLst>
                                            <p:cond evt="onStopAudio" delay="0">
                                              <p:tgtEl>
                                                <p:sldTgt/>
                                              </p:tgtEl>
                                            </p:cond>
                                          </p:endCondLst>
                                        </p:cTn>
                                        <p:tgtEl>
                                          <p:sndTgt r:embed="rId5" name="click.wav"/>
                                        </p:tgtEl>
                                      </p:cMediaNode>
                                    </p:audio>
                                  </p:subTnLst>
                                </p:cTn>
                              </p:par>
                            </p:childTnLst>
                          </p:cTn>
                        </p:par>
                      </p:childTnLst>
                    </p:cTn>
                  </p:par>
                  <p:par>
                    <p:cTn id="110" fill="hold" nodeType="clickPar">
                      <p:stCondLst>
                        <p:cond delay="indefinite"/>
                      </p:stCondLst>
                      <p:childTnLst>
                        <p:par>
                          <p:cTn id="111" fill="hold" nodeType="withGroup">
                            <p:stCondLst>
                              <p:cond delay="0"/>
                            </p:stCondLst>
                            <p:childTnLst>
                              <p:par>
                                <p:cTn id="112" presetID="10" presetClass="entr" presetSubtype="0" fill="hold" nodeType="clickEffect">
                                  <p:stCondLst>
                                    <p:cond delay="0"/>
                                  </p:stCondLst>
                                  <p:childTnLst>
                                    <p:set>
                                      <p:cBhvr>
                                        <p:cTn id="113" dur="1" fill="hold">
                                          <p:stCondLst>
                                            <p:cond delay="0"/>
                                          </p:stCondLst>
                                        </p:cTn>
                                        <p:tgtEl>
                                          <p:spTgt spid="7"/>
                                        </p:tgtEl>
                                        <p:attrNameLst>
                                          <p:attrName>style.visibility</p:attrName>
                                        </p:attrNameLst>
                                      </p:cBhvr>
                                      <p:to>
                                        <p:strVal val="visible"/>
                                      </p:to>
                                    </p:set>
                                    <p:animEffect transition="in" filter="fade">
                                      <p:cBhvr>
                                        <p:cTn id="114" dur="500"/>
                                        <p:tgtEl>
                                          <p:spTgt spid="7"/>
                                        </p:tgtEl>
                                      </p:cBhvr>
                                    </p:animEffect>
                                  </p:childTnLst>
                                  <p:subTnLst>
                                    <p:audio>
                                      <p:cMediaNode>
                                        <p:cTn display="0" masterRel="sameClick">
                                          <p:stCondLst>
                                            <p:cond evt="begin" delay="0">
                                              <p:tn val="112"/>
                                            </p:cond>
                                          </p:stCondLst>
                                          <p:endCondLst>
                                            <p:cond evt="onStopAudio" delay="0">
                                              <p:tgtEl>
                                                <p:sldTgt/>
                                              </p:tgtEl>
                                            </p:cond>
                                          </p:endCondLst>
                                        </p:cTn>
                                        <p:tgtEl>
                                          <p:sndTgt r:embed="rId3" name="camera.wav"/>
                                        </p:tgtEl>
                                      </p:cMediaNode>
                                    </p:audio>
                                  </p:subTnLst>
                                </p:cTn>
                              </p:par>
                            </p:childTnLst>
                          </p:cTn>
                        </p:par>
                      </p:childTnLst>
                    </p:cTn>
                  </p:par>
                  <p:par>
                    <p:cTn id="115" fill="hold" nodeType="clickPar">
                      <p:stCondLst>
                        <p:cond delay="indefinite"/>
                      </p:stCondLst>
                      <p:childTnLst>
                        <p:par>
                          <p:cTn id="116" fill="hold" nodeType="withGroup">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826427"/>
                                        </p:tgtEl>
                                        <p:attrNameLst>
                                          <p:attrName>style.visibility</p:attrName>
                                        </p:attrNameLst>
                                      </p:cBhvr>
                                      <p:to>
                                        <p:strVal val="visible"/>
                                      </p:to>
                                    </p:set>
                                    <p:animEffect transition="in" filter="fade">
                                      <p:cBhvr>
                                        <p:cTn id="119" dur="1000"/>
                                        <p:tgtEl>
                                          <p:spTgt spid="826427"/>
                                        </p:tgtEl>
                                      </p:cBhvr>
                                    </p:animEffect>
                                  </p:childTnLst>
                                  <p:subTnLst>
                                    <p:audio>
                                      <p:cMediaNode>
                                        <p:cTn display="0" masterRel="sameClick">
                                          <p:stCondLst>
                                            <p:cond evt="begin" delay="0">
                                              <p:tn val="117"/>
                                            </p:cond>
                                          </p:stCondLst>
                                          <p:endCondLst>
                                            <p:cond evt="onStopAudio" delay="0">
                                              <p:tgtEl>
                                                <p:sldTgt/>
                                              </p:tgtEl>
                                            </p:cond>
                                          </p:endCondLst>
                                        </p:cTn>
                                        <p:tgtEl>
                                          <p:sndTgt r:embed="rId5" name="click.wav"/>
                                        </p:tgtEl>
                                      </p:cMediaNode>
                                    </p:audio>
                                  </p:subTnLst>
                                </p:cTn>
                              </p:par>
                            </p:childTnLst>
                          </p:cTn>
                        </p:par>
                        <p:par>
                          <p:cTn id="120" fill="hold" nodeType="afterGroup">
                            <p:stCondLst>
                              <p:cond delay="1000"/>
                            </p:stCondLst>
                            <p:childTnLst>
                              <p:par>
                                <p:cTn id="121" presetID="10" presetClass="entr" presetSubtype="0" fill="hold" grpId="0" nodeType="afterEffect">
                                  <p:stCondLst>
                                    <p:cond delay="0"/>
                                  </p:stCondLst>
                                  <p:childTnLst>
                                    <p:set>
                                      <p:cBhvr>
                                        <p:cTn id="122" dur="1" fill="hold">
                                          <p:stCondLst>
                                            <p:cond delay="0"/>
                                          </p:stCondLst>
                                        </p:cTn>
                                        <p:tgtEl>
                                          <p:spTgt spid="826428"/>
                                        </p:tgtEl>
                                        <p:attrNameLst>
                                          <p:attrName>style.visibility</p:attrName>
                                        </p:attrNameLst>
                                      </p:cBhvr>
                                      <p:to>
                                        <p:strVal val="visible"/>
                                      </p:to>
                                    </p:set>
                                    <p:animEffect transition="in" filter="fade">
                                      <p:cBhvr>
                                        <p:cTn id="123" dur="1000"/>
                                        <p:tgtEl>
                                          <p:spTgt spid="826428"/>
                                        </p:tgtEl>
                                      </p:cBhvr>
                                    </p:animEffect>
                                  </p:childTnLst>
                                  <p:subTnLst>
                                    <p:audio>
                                      <p:cMediaNode>
                                        <p:cTn display="0" masterRel="sameClick">
                                          <p:stCondLst>
                                            <p:cond evt="begin" delay="0">
                                              <p:tn val="121"/>
                                            </p:cond>
                                          </p:stCondLst>
                                          <p:endCondLst>
                                            <p:cond evt="onStopAudio" delay="0">
                                              <p:tgtEl>
                                                <p:sldTgt/>
                                              </p:tgtEl>
                                            </p:cond>
                                          </p:endCondLst>
                                        </p:cTn>
                                        <p:tgtEl>
                                          <p:sndTgt r:embed="rId5" name="click.wav"/>
                                        </p:tgtEl>
                                      </p:cMediaNode>
                                    </p:audio>
                                  </p:subTnLst>
                                </p:cTn>
                              </p:par>
                            </p:childTnLst>
                          </p:cTn>
                        </p:par>
                        <p:par>
                          <p:cTn id="124" fill="hold" nodeType="afterGroup">
                            <p:stCondLst>
                              <p:cond delay="2000"/>
                            </p:stCondLst>
                            <p:childTnLst>
                              <p:par>
                                <p:cTn id="125" presetID="10" presetClass="entr" presetSubtype="0" fill="hold" grpId="0" nodeType="afterEffect">
                                  <p:stCondLst>
                                    <p:cond delay="0"/>
                                  </p:stCondLst>
                                  <p:childTnLst>
                                    <p:set>
                                      <p:cBhvr>
                                        <p:cTn id="126" dur="1" fill="hold">
                                          <p:stCondLst>
                                            <p:cond delay="0"/>
                                          </p:stCondLst>
                                        </p:cTn>
                                        <p:tgtEl>
                                          <p:spTgt spid="826429"/>
                                        </p:tgtEl>
                                        <p:attrNameLst>
                                          <p:attrName>style.visibility</p:attrName>
                                        </p:attrNameLst>
                                      </p:cBhvr>
                                      <p:to>
                                        <p:strVal val="visible"/>
                                      </p:to>
                                    </p:set>
                                    <p:animEffect transition="in" filter="fade">
                                      <p:cBhvr>
                                        <p:cTn id="127" dur="1000"/>
                                        <p:tgtEl>
                                          <p:spTgt spid="826429"/>
                                        </p:tgtEl>
                                      </p:cBhvr>
                                    </p:animEffect>
                                  </p:childTnLst>
                                  <p:subTnLst>
                                    <p:audio>
                                      <p:cMediaNode>
                                        <p:cTn display="0" masterRel="sameClick">
                                          <p:stCondLst>
                                            <p:cond evt="begin" delay="0">
                                              <p:tn val="125"/>
                                            </p:cond>
                                          </p:stCondLst>
                                          <p:endCondLst>
                                            <p:cond evt="onStopAudio" delay="0">
                                              <p:tgtEl>
                                                <p:sldTgt/>
                                              </p:tgtEl>
                                            </p:cond>
                                          </p:endCondLst>
                                        </p:cTn>
                                        <p:tgtEl>
                                          <p:sndTgt r:embed="rId5" name="click.wav"/>
                                        </p:tgtEl>
                                      </p:cMediaNode>
                                    </p:audio>
                                  </p:subTnLst>
                                </p:cTn>
                              </p:par>
                            </p:childTnLst>
                          </p:cTn>
                        </p:par>
                        <p:par>
                          <p:cTn id="128" fill="hold" nodeType="afterGroup">
                            <p:stCondLst>
                              <p:cond delay="3000"/>
                            </p:stCondLst>
                            <p:childTnLst>
                              <p:par>
                                <p:cTn id="129" presetID="10" presetClass="entr" presetSubtype="0" fill="hold" grpId="0" nodeType="afterEffect">
                                  <p:stCondLst>
                                    <p:cond delay="0"/>
                                  </p:stCondLst>
                                  <p:childTnLst>
                                    <p:set>
                                      <p:cBhvr>
                                        <p:cTn id="130" dur="1" fill="hold">
                                          <p:stCondLst>
                                            <p:cond delay="0"/>
                                          </p:stCondLst>
                                        </p:cTn>
                                        <p:tgtEl>
                                          <p:spTgt spid="826430"/>
                                        </p:tgtEl>
                                        <p:attrNameLst>
                                          <p:attrName>style.visibility</p:attrName>
                                        </p:attrNameLst>
                                      </p:cBhvr>
                                      <p:to>
                                        <p:strVal val="visible"/>
                                      </p:to>
                                    </p:set>
                                    <p:animEffect transition="in" filter="fade">
                                      <p:cBhvr>
                                        <p:cTn id="131" dur="1000"/>
                                        <p:tgtEl>
                                          <p:spTgt spid="826430"/>
                                        </p:tgtEl>
                                      </p:cBhvr>
                                    </p:animEffect>
                                  </p:childTnLst>
                                  <p:subTnLst>
                                    <p:audio>
                                      <p:cMediaNode>
                                        <p:cTn display="0" masterRel="sameClick">
                                          <p:stCondLst>
                                            <p:cond evt="begin" delay="0">
                                              <p:tn val="129"/>
                                            </p:cond>
                                          </p:stCondLst>
                                          <p:endCondLst>
                                            <p:cond evt="onStopAudio" delay="0">
                                              <p:tgtEl>
                                                <p:sldTgt/>
                                              </p:tgtEl>
                                            </p:cond>
                                          </p:endCondLst>
                                        </p:cTn>
                                        <p:tgtEl>
                                          <p:sndTgt r:embed="rId5" name="click.wav"/>
                                        </p:tgtEl>
                                      </p:cMediaNode>
                                    </p:audio>
                                  </p:subTnLst>
                                </p:cTn>
                              </p:par>
                            </p:childTnLst>
                          </p:cTn>
                        </p:par>
                        <p:par>
                          <p:cTn id="132" fill="hold" nodeType="afterGroup">
                            <p:stCondLst>
                              <p:cond delay="4000"/>
                            </p:stCondLst>
                            <p:childTnLst>
                              <p:par>
                                <p:cTn id="133" presetID="10" presetClass="entr" presetSubtype="0" fill="hold" grpId="0" nodeType="afterEffect">
                                  <p:stCondLst>
                                    <p:cond delay="0"/>
                                  </p:stCondLst>
                                  <p:childTnLst>
                                    <p:set>
                                      <p:cBhvr>
                                        <p:cTn id="134" dur="1" fill="hold">
                                          <p:stCondLst>
                                            <p:cond delay="0"/>
                                          </p:stCondLst>
                                        </p:cTn>
                                        <p:tgtEl>
                                          <p:spTgt spid="826431"/>
                                        </p:tgtEl>
                                        <p:attrNameLst>
                                          <p:attrName>style.visibility</p:attrName>
                                        </p:attrNameLst>
                                      </p:cBhvr>
                                      <p:to>
                                        <p:strVal val="visible"/>
                                      </p:to>
                                    </p:set>
                                    <p:animEffect transition="in" filter="fade">
                                      <p:cBhvr>
                                        <p:cTn id="135" dur="1000"/>
                                        <p:tgtEl>
                                          <p:spTgt spid="826431"/>
                                        </p:tgtEl>
                                      </p:cBhvr>
                                    </p:animEffect>
                                  </p:childTnLst>
                                  <p:subTnLst>
                                    <p:audio>
                                      <p:cMediaNode>
                                        <p:cTn display="0" masterRel="sameClick">
                                          <p:stCondLst>
                                            <p:cond evt="begin" delay="0">
                                              <p:tn val="133"/>
                                            </p:cond>
                                          </p:stCondLst>
                                          <p:endCondLst>
                                            <p:cond evt="onStopAudio" delay="0">
                                              <p:tgtEl>
                                                <p:sldTgt/>
                                              </p:tgtEl>
                                            </p:cond>
                                          </p:endCondLst>
                                        </p:cTn>
                                        <p:tgtEl>
                                          <p:sndTgt r:embed="rId5" name="click.wav"/>
                                        </p:tgtEl>
                                      </p:cMediaNode>
                                    </p:audio>
                                  </p:subTnLst>
                                </p:cTn>
                              </p:par>
                              <p:par>
                                <p:cTn id="136" presetID="10" presetClass="entr" presetSubtype="0" fill="hold" grpId="0" nodeType="withEffect">
                                  <p:stCondLst>
                                    <p:cond delay="0"/>
                                  </p:stCondLst>
                                  <p:childTnLst>
                                    <p:set>
                                      <p:cBhvr>
                                        <p:cTn id="137" dur="1" fill="hold">
                                          <p:stCondLst>
                                            <p:cond delay="0"/>
                                          </p:stCondLst>
                                        </p:cTn>
                                        <p:tgtEl>
                                          <p:spTgt spid="826432"/>
                                        </p:tgtEl>
                                        <p:attrNameLst>
                                          <p:attrName>style.visibility</p:attrName>
                                        </p:attrNameLst>
                                      </p:cBhvr>
                                      <p:to>
                                        <p:strVal val="visible"/>
                                      </p:to>
                                    </p:set>
                                    <p:animEffect transition="in" filter="fade">
                                      <p:cBhvr>
                                        <p:cTn id="138" dur="1000"/>
                                        <p:tgtEl>
                                          <p:spTgt spid="826432"/>
                                        </p:tgtEl>
                                      </p:cBhvr>
                                    </p:animEffect>
                                  </p:childTnLst>
                                  <p:subTnLst>
                                    <p:audio>
                                      <p:cMediaNode>
                                        <p:cTn display="0" masterRel="sameClick">
                                          <p:stCondLst>
                                            <p:cond evt="begin" delay="0">
                                              <p:tn val="136"/>
                                            </p:cond>
                                          </p:stCondLst>
                                          <p:endCondLst>
                                            <p:cond evt="onStopAudio" delay="0">
                                              <p:tgtEl>
                                                <p:sldTgt/>
                                              </p:tgtEl>
                                            </p:cond>
                                          </p:endCondLst>
                                        </p:cTn>
                                        <p:tgtEl>
                                          <p:sndTgt r:embed="rId5" name="click.wav"/>
                                        </p:tgtEl>
                                      </p:cMediaNode>
                                    </p:audio>
                                  </p:subTnLst>
                                </p:cTn>
                              </p:par>
                            </p:childTnLst>
                          </p:cTn>
                        </p:par>
                        <p:par>
                          <p:cTn id="139" fill="hold" nodeType="afterGroup">
                            <p:stCondLst>
                              <p:cond delay="5000"/>
                            </p:stCondLst>
                            <p:childTnLst>
                              <p:par>
                                <p:cTn id="140" presetID="10" presetClass="entr" presetSubtype="0" fill="hold" grpId="0" nodeType="afterEffect">
                                  <p:stCondLst>
                                    <p:cond delay="0"/>
                                  </p:stCondLst>
                                  <p:childTnLst>
                                    <p:set>
                                      <p:cBhvr>
                                        <p:cTn id="141" dur="1" fill="hold">
                                          <p:stCondLst>
                                            <p:cond delay="0"/>
                                          </p:stCondLst>
                                        </p:cTn>
                                        <p:tgtEl>
                                          <p:spTgt spid="826438"/>
                                        </p:tgtEl>
                                        <p:attrNameLst>
                                          <p:attrName>style.visibility</p:attrName>
                                        </p:attrNameLst>
                                      </p:cBhvr>
                                      <p:to>
                                        <p:strVal val="visible"/>
                                      </p:to>
                                    </p:set>
                                    <p:animEffect transition="in" filter="fade">
                                      <p:cBhvr>
                                        <p:cTn id="142" dur="1000"/>
                                        <p:tgtEl>
                                          <p:spTgt spid="826438"/>
                                        </p:tgtEl>
                                      </p:cBhvr>
                                    </p:animEffect>
                                  </p:childTnLst>
                                  <p:subTnLst>
                                    <p:audio>
                                      <p:cMediaNode>
                                        <p:cTn display="0" masterRel="sameClick">
                                          <p:stCondLst>
                                            <p:cond evt="begin" delay="0">
                                              <p:tn val="140"/>
                                            </p:cond>
                                          </p:stCondLst>
                                          <p:endCondLst>
                                            <p:cond evt="onStopAudio" delay="0">
                                              <p:tgtEl>
                                                <p:sldTgt/>
                                              </p:tgtEl>
                                            </p:cond>
                                          </p:endCondLst>
                                        </p:cTn>
                                        <p:tgtEl>
                                          <p:sndTgt r:embed="rId5" name="click.wav"/>
                                        </p:tgtEl>
                                      </p:cMediaNode>
                                    </p:audio>
                                  </p:subTnLst>
                                </p:cTn>
                              </p:par>
                              <p:par>
                                <p:cTn id="143" presetID="10" presetClass="entr" presetSubtype="0" fill="hold" grpId="0" nodeType="withEffect">
                                  <p:stCondLst>
                                    <p:cond delay="0"/>
                                  </p:stCondLst>
                                  <p:childTnLst>
                                    <p:set>
                                      <p:cBhvr>
                                        <p:cTn id="144" dur="1" fill="hold">
                                          <p:stCondLst>
                                            <p:cond delay="0"/>
                                          </p:stCondLst>
                                        </p:cTn>
                                        <p:tgtEl>
                                          <p:spTgt spid="826433"/>
                                        </p:tgtEl>
                                        <p:attrNameLst>
                                          <p:attrName>style.visibility</p:attrName>
                                        </p:attrNameLst>
                                      </p:cBhvr>
                                      <p:to>
                                        <p:strVal val="visible"/>
                                      </p:to>
                                    </p:set>
                                    <p:animEffect transition="in" filter="fade">
                                      <p:cBhvr>
                                        <p:cTn id="145" dur="1000"/>
                                        <p:tgtEl>
                                          <p:spTgt spid="826433"/>
                                        </p:tgtEl>
                                      </p:cBhvr>
                                    </p:animEffect>
                                  </p:childTnLst>
                                  <p:subTnLst>
                                    <p:audio>
                                      <p:cMediaNode>
                                        <p:cTn display="0" masterRel="sameClick">
                                          <p:stCondLst>
                                            <p:cond evt="begin" delay="0">
                                              <p:tn val="143"/>
                                            </p:cond>
                                          </p:stCondLst>
                                          <p:endCondLst>
                                            <p:cond evt="onStopAudio" delay="0">
                                              <p:tgtEl>
                                                <p:sldTgt/>
                                              </p:tgtEl>
                                            </p:cond>
                                          </p:endCondLst>
                                        </p:cTn>
                                        <p:tgtEl>
                                          <p:sndTgt r:embed="rId5" name="click.wav"/>
                                        </p:tgtEl>
                                      </p:cMediaNode>
                                    </p:audio>
                                  </p:subTnLst>
                                </p:cTn>
                              </p:par>
                            </p:childTnLst>
                          </p:cTn>
                        </p:par>
                        <p:par>
                          <p:cTn id="146" fill="hold" nodeType="afterGroup">
                            <p:stCondLst>
                              <p:cond delay="6000"/>
                            </p:stCondLst>
                            <p:childTnLst>
                              <p:par>
                                <p:cTn id="147" presetID="10" presetClass="entr" presetSubtype="0" fill="hold" grpId="0" nodeType="afterEffect">
                                  <p:stCondLst>
                                    <p:cond delay="0"/>
                                  </p:stCondLst>
                                  <p:childTnLst>
                                    <p:set>
                                      <p:cBhvr>
                                        <p:cTn id="148" dur="1" fill="hold">
                                          <p:stCondLst>
                                            <p:cond delay="0"/>
                                          </p:stCondLst>
                                        </p:cTn>
                                        <p:tgtEl>
                                          <p:spTgt spid="826439"/>
                                        </p:tgtEl>
                                        <p:attrNameLst>
                                          <p:attrName>style.visibility</p:attrName>
                                        </p:attrNameLst>
                                      </p:cBhvr>
                                      <p:to>
                                        <p:strVal val="visible"/>
                                      </p:to>
                                    </p:set>
                                    <p:animEffect transition="in" filter="fade">
                                      <p:cBhvr>
                                        <p:cTn id="149" dur="1000"/>
                                        <p:tgtEl>
                                          <p:spTgt spid="826439"/>
                                        </p:tgtEl>
                                      </p:cBhvr>
                                    </p:animEffect>
                                  </p:childTnLst>
                                  <p:subTnLst>
                                    <p:audio>
                                      <p:cMediaNode>
                                        <p:cTn display="0" masterRel="sameClick">
                                          <p:stCondLst>
                                            <p:cond evt="begin" delay="0">
                                              <p:tn val="147"/>
                                            </p:cond>
                                          </p:stCondLst>
                                          <p:endCondLst>
                                            <p:cond evt="onStopAudio" delay="0">
                                              <p:tgtEl>
                                                <p:sldTgt/>
                                              </p:tgtEl>
                                            </p:cond>
                                          </p:endCondLst>
                                        </p:cTn>
                                        <p:tgtEl>
                                          <p:sndTgt r:embed="rId5" name="click.wav"/>
                                        </p:tgtEl>
                                      </p:cMediaNode>
                                    </p:audio>
                                  </p:subTnLst>
                                </p:cTn>
                              </p:par>
                              <p:par>
                                <p:cTn id="150" presetID="10" presetClass="entr" presetSubtype="0" fill="hold" grpId="0" nodeType="withEffect">
                                  <p:stCondLst>
                                    <p:cond delay="0"/>
                                  </p:stCondLst>
                                  <p:childTnLst>
                                    <p:set>
                                      <p:cBhvr>
                                        <p:cTn id="151" dur="1" fill="hold">
                                          <p:stCondLst>
                                            <p:cond delay="0"/>
                                          </p:stCondLst>
                                        </p:cTn>
                                        <p:tgtEl>
                                          <p:spTgt spid="826434"/>
                                        </p:tgtEl>
                                        <p:attrNameLst>
                                          <p:attrName>style.visibility</p:attrName>
                                        </p:attrNameLst>
                                      </p:cBhvr>
                                      <p:to>
                                        <p:strVal val="visible"/>
                                      </p:to>
                                    </p:set>
                                    <p:animEffect transition="in" filter="fade">
                                      <p:cBhvr>
                                        <p:cTn id="152" dur="1000"/>
                                        <p:tgtEl>
                                          <p:spTgt spid="826434"/>
                                        </p:tgtEl>
                                      </p:cBhvr>
                                    </p:animEffect>
                                  </p:childTnLst>
                                  <p:subTnLst>
                                    <p:audio>
                                      <p:cMediaNode>
                                        <p:cTn display="0" masterRel="sameClick">
                                          <p:stCondLst>
                                            <p:cond evt="begin" delay="0">
                                              <p:tn val="150"/>
                                            </p:cond>
                                          </p:stCondLst>
                                          <p:endCondLst>
                                            <p:cond evt="onStopAudio" delay="0">
                                              <p:tgtEl>
                                                <p:sldTgt/>
                                              </p:tgtEl>
                                            </p:cond>
                                          </p:endCondLst>
                                        </p:cTn>
                                        <p:tgtEl>
                                          <p:sndTgt r:embed="rId5" name="click.wav"/>
                                        </p:tgtEl>
                                      </p:cMediaNode>
                                    </p:audio>
                                  </p:subTnLst>
                                </p:cTn>
                              </p:par>
                            </p:childTnLst>
                          </p:cTn>
                        </p:par>
                        <p:par>
                          <p:cTn id="153" fill="hold" nodeType="afterGroup">
                            <p:stCondLst>
                              <p:cond delay="7000"/>
                            </p:stCondLst>
                            <p:childTnLst>
                              <p:par>
                                <p:cTn id="154" presetID="10" presetClass="entr" presetSubtype="0" fill="hold" grpId="0" nodeType="afterEffect">
                                  <p:stCondLst>
                                    <p:cond delay="0"/>
                                  </p:stCondLst>
                                  <p:childTnLst>
                                    <p:set>
                                      <p:cBhvr>
                                        <p:cTn id="155" dur="1" fill="hold">
                                          <p:stCondLst>
                                            <p:cond delay="0"/>
                                          </p:stCondLst>
                                        </p:cTn>
                                        <p:tgtEl>
                                          <p:spTgt spid="826435"/>
                                        </p:tgtEl>
                                        <p:attrNameLst>
                                          <p:attrName>style.visibility</p:attrName>
                                        </p:attrNameLst>
                                      </p:cBhvr>
                                      <p:to>
                                        <p:strVal val="visible"/>
                                      </p:to>
                                    </p:set>
                                    <p:animEffect transition="in" filter="fade">
                                      <p:cBhvr>
                                        <p:cTn id="156" dur="1000"/>
                                        <p:tgtEl>
                                          <p:spTgt spid="826435"/>
                                        </p:tgtEl>
                                      </p:cBhvr>
                                    </p:animEffect>
                                  </p:childTnLst>
                                  <p:subTnLst>
                                    <p:audio>
                                      <p:cMediaNode>
                                        <p:cTn display="0" masterRel="sameClick">
                                          <p:stCondLst>
                                            <p:cond evt="begin" delay="0">
                                              <p:tn val="154"/>
                                            </p:cond>
                                          </p:stCondLst>
                                          <p:endCondLst>
                                            <p:cond evt="onStopAudio" delay="0">
                                              <p:tgtEl>
                                                <p:sldTgt/>
                                              </p:tgtEl>
                                            </p:cond>
                                          </p:endCondLst>
                                        </p:cTn>
                                        <p:tgtEl>
                                          <p:sndTgt r:embed="rId5" name="click.wav"/>
                                        </p:tgtEl>
                                      </p:cMediaNode>
                                    </p:audio>
                                  </p:subTnLst>
                                </p:cTn>
                              </p:par>
                            </p:childTnLst>
                          </p:cTn>
                        </p:par>
                        <p:par>
                          <p:cTn id="157" fill="hold" nodeType="afterGroup">
                            <p:stCondLst>
                              <p:cond delay="8000"/>
                            </p:stCondLst>
                            <p:childTnLst>
                              <p:par>
                                <p:cTn id="158" presetID="10" presetClass="entr" presetSubtype="0" fill="hold" grpId="0" nodeType="afterEffect">
                                  <p:stCondLst>
                                    <p:cond delay="0"/>
                                  </p:stCondLst>
                                  <p:childTnLst>
                                    <p:set>
                                      <p:cBhvr>
                                        <p:cTn id="159" dur="1" fill="hold">
                                          <p:stCondLst>
                                            <p:cond delay="0"/>
                                          </p:stCondLst>
                                        </p:cTn>
                                        <p:tgtEl>
                                          <p:spTgt spid="826440"/>
                                        </p:tgtEl>
                                        <p:attrNameLst>
                                          <p:attrName>style.visibility</p:attrName>
                                        </p:attrNameLst>
                                      </p:cBhvr>
                                      <p:to>
                                        <p:strVal val="visible"/>
                                      </p:to>
                                    </p:set>
                                    <p:animEffect transition="in" filter="fade">
                                      <p:cBhvr>
                                        <p:cTn id="160" dur="1000"/>
                                        <p:tgtEl>
                                          <p:spTgt spid="826440"/>
                                        </p:tgtEl>
                                      </p:cBhvr>
                                    </p:animEffect>
                                  </p:childTnLst>
                                  <p:subTnLst>
                                    <p:audio>
                                      <p:cMediaNode>
                                        <p:cTn display="0" masterRel="sameClick">
                                          <p:stCondLst>
                                            <p:cond evt="begin" delay="0">
                                              <p:tn val="158"/>
                                            </p:cond>
                                          </p:stCondLst>
                                          <p:endCondLst>
                                            <p:cond evt="onStopAudio" delay="0">
                                              <p:tgtEl>
                                                <p:sldTgt/>
                                              </p:tgtEl>
                                            </p:cond>
                                          </p:endCondLst>
                                        </p:cTn>
                                        <p:tgtEl>
                                          <p:sndTgt r:embed="rId5" name="click.wav"/>
                                        </p:tgtEl>
                                      </p:cMediaNode>
                                    </p:audio>
                                  </p:subTnLst>
                                </p:cTn>
                              </p:par>
                              <p:par>
                                <p:cTn id="161" presetID="10" presetClass="entr" presetSubtype="0" fill="hold" grpId="0" nodeType="withEffect">
                                  <p:stCondLst>
                                    <p:cond delay="0"/>
                                  </p:stCondLst>
                                  <p:childTnLst>
                                    <p:set>
                                      <p:cBhvr>
                                        <p:cTn id="162" dur="1" fill="hold">
                                          <p:stCondLst>
                                            <p:cond delay="0"/>
                                          </p:stCondLst>
                                        </p:cTn>
                                        <p:tgtEl>
                                          <p:spTgt spid="826436"/>
                                        </p:tgtEl>
                                        <p:attrNameLst>
                                          <p:attrName>style.visibility</p:attrName>
                                        </p:attrNameLst>
                                      </p:cBhvr>
                                      <p:to>
                                        <p:strVal val="visible"/>
                                      </p:to>
                                    </p:set>
                                    <p:animEffect transition="in" filter="fade">
                                      <p:cBhvr>
                                        <p:cTn id="163" dur="1000"/>
                                        <p:tgtEl>
                                          <p:spTgt spid="826436"/>
                                        </p:tgtEl>
                                      </p:cBhvr>
                                    </p:animEffect>
                                  </p:childTnLst>
                                  <p:subTnLst>
                                    <p:audio>
                                      <p:cMediaNode>
                                        <p:cTn display="0" masterRel="sameClick">
                                          <p:stCondLst>
                                            <p:cond evt="begin" delay="0">
                                              <p:tn val="161"/>
                                            </p:cond>
                                          </p:stCondLst>
                                          <p:endCondLst>
                                            <p:cond evt="onStopAudio" delay="0">
                                              <p:tgtEl>
                                                <p:sldTgt/>
                                              </p:tgtEl>
                                            </p:cond>
                                          </p:endCondLst>
                                        </p:cTn>
                                        <p:tgtEl>
                                          <p:sndTgt r:embed="rId5" name="click.wav"/>
                                        </p:tgtEl>
                                      </p:cMediaNode>
                                    </p:audio>
                                  </p:subTnLst>
                                </p:cTn>
                              </p:par>
                            </p:childTnLst>
                          </p:cTn>
                        </p:par>
                      </p:childTnLst>
                    </p:cTn>
                  </p:par>
                  <p:par>
                    <p:cTn id="164" fill="hold" nodeType="clickPar">
                      <p:stCondLst>
                        <p:cond delay="indefinite"/>
                      </p:stCondLst>
                      <p:childTnLst>
                        <p:par>
                          <p:cTn id="165" fill="hold" nodeType="withGroup">
                            <p:stCondLst>
                              <p:cond delay="0"/>
                            </p:stCondLst>
                            <p:childTnLst>
                              <p:par>
                                <p:cTn id="166" presetID="53" presetClass="entr" presetSubtype="0" fill="hold" grpId="0" nodeType="clickEffect">
                                  <p:stCondLst>
                                    <p:cond delay="0"/>
                                  </p:stCondLst>
                                  <p:childTnLst>
                                    <p:set>
                                      <p:cBhvr>
                                        <p:cTn id="167" dur="1" fill="hold">
                                          <p:stCondLst>
                                            <p:cond delay="0"/>
                                          </p:stCondLst>
                                        </p:cTn>
                                        <p:tgtEl>
                                          <p:spTgt spid="826442"/>
                                        </p:tgtEl>
                                        <p:attrNameLst>
                                          <p:attrName>style.visibility</p:attrName>
                                        </p:attrNameLst>
                                      </p:cBhvr>
                                      <p:to>
                                        <p:strVal val="visible"/>
                                      </p:to>
                                    </p:set>
                                    <p:anim calcmode="lin" valueType="num">
                                      <p:cBhvr>
                                        <p:cTn id="168" dur="500" fill="hold"/>
                                        <p:tgtEl>
                                          <p:spTgt spid="826442"/>
                                        </p:tgtEl>
                                        <p:attrNameLst>
                                          <p:attrName>ppt_w</p:attrName>
                                        </p:attrNameLst>
                                      </p:cBhvr>
                                      <p:tavLst>
                                        <p:tav tm="0">
                                          <p:val>
                                            <p:fltVal val="0"/>
                                          </p:val>
                                        </p:tav>
                                        <p:tav tm="100000">
                                          <p:val>
                                            <p:strVal val="#ppt_w"/>
                                          </p:val>
                                        </p:tav>
                                      </p:tavLst>
                                    </p:anim>
                                    <p:anim calcmode="lin" valueType="num">
                                      <p:cBhvr>
                                        <p:cTn id="169" dur="500" fill="hold"/>
                                        <p:tgtEl>
                                          <p:spTgt spid="826442"/>
                                        </p:tgtEl>
                                        <p:attrNameLst>
                                          <p:attrName>ppt_h</p:attrName>
                                        </p:attrNameLst>
                                      </p:cBhvr>
                                      <p:tavLst>
                                        <p:tav tm="0">
                                          <p:val>
                                            <p:fltVal val="0"/>
                                          </p:val>
                                        </p:tav>
                                        <p:tav tm="100000">
                                          <p:val>
                                            <p:strVal val="#ppt_h"/>
                                          </p:val>
                                        </p:tav>
                                      </p:tavLst>
                                    </p:anim>
                                    <p:animEffect transition="in" filter="fade">
                                      <p:cBhvr>
                                        <p:cTn id="170" dur="500"/>
                                        <p:tgtEl>
                                          <p:spTgt spid="826442"/>
                                        </p:tgtEl>
                                      </p:cBhvr>
                                    </p:animEffect>
                                  </p:childTnLst>
                                  <p:subTnLst>
                                    <p:audio>
                                      <p:cMediaNode>
                                        <p:cTn display="0" masterRel="sameClick">
                                          <p:stCondLst>
                                            <p:cond evt="begin" delay="0">
                                              <p:tn val="166"/>
                                            </p:cond>
                                          </p:stCondLst>
                                          <p:endCondLst>
                                            <p:cond evt="onStopAudio" delay="0">
                                              <p:tgtEl>
                                                <p:sldTgt/>
                                              </p:tgtEl>
                                            </p:cond>
                                          </p:endCondLst>
                                        </p:cTn>
                                        <p:tgtEl>
                                          <p:sndTgt r:embed="rId3" name="camera.wav"/>
                                        </p:tgtEl>
                                      </p:cMediaNode>
                                    </p:audio>
                                  </p:subTnLst>
                                </p:cTn>
                              </p:par>
                            </p:childTnLst>
                          </p:cTn>
                        </p:par>
                      </p:childTnLst>
                    </p:cTn>
                  </p:par>
                  <p:par>
                    <p:cTn id="171" fill="hold" nodeType="clickPar">
                      <p:stCondLst>
                        <p:cond delay="indefinite"/>
                      </p:stCondLst>
                      <p:childTnLst>
                        <p:par>
                          <p:cTn id="172" fill="hold" nodeType="withGroup">
                            <p:stCondLst>
                              <p:cond delay="0"/>
                            </p:stCondLst>
                            <p:childTnLst>
                              <p:par>
                                <p:cTn id="173" presetID="53" presetClass="entr" presetSubtype="0" fill="hold" grpId="0" nodeType="clickEffect">
                                  <p:stCondLst>
                                    <p:cond delay="0"/>
                                  </p:stCondLst>
                                  <p:childTnLst>
                                    <p:set>
                                      <p:cBhvr>
                                        <p:cTn id="174" dur="1" fill="hold">
                                          <p:stCondLst>
                                            <p:cond delay="0"/>
                                          </p:stCondLst>
                                        </p:cTn>
                                        <p:tgtEl>
                                          <p:spTgt spid="826441"/>
                                        </p:tgtEl>
                                        <p:attrNameLst>
                                          <p:attrName>style.visibility</p:attrName>
                                        </p:attrNameLst>
                                      </p:cBhvr>
                                      <p:to>
                                        <p:strVal val="visible"/>
                                      </p:to>
                                    </p:set>
                                    <p:anim calcmode="lin" valueType="num">
                                      <p:cBhvr>
                                        <p:cTn id="175" dur="500" fill="hold"/>
                                        <p:tgtEl>
                                          <p:spTgt spid="826441"/>
                                        </p:tgtEl>
                                        <p:attrNameLst>
                                          <p:attrName>ppt_w</p:attrName>
                                        </p:attrNameLst>
                                      </p:cBhvr>
                                      <p:tavLst>
                                        <p:tav tm="0">
                                          <p:val>
                                            <p:fltVal val="0"/>
                                          </p:val>
                                        </p:tav>
                                        <p:tav tm="100000">
                                          <p:val>
                                            <p:strVal val="#ppt_w"/>
                                          </p:val>
                                        </p:tav>
                                      </p:tavLst>
                                    </p:anim>
                                    <p:anim calcmode="lin" valueType="num">
                                      <p:cBhvr>
                                        <p:cTn id="176" dur="500" fill="hold"/>
                                        <p:tgtEl>
                                          <p:spTgt spid="826441"/>
                                        </p:tgtEl>
                                        <p:attrNameLst>
                                          <p:attrName>ppt_h</p:attrName>
                                        </p:attrNameLst>
                                      </p:cBhvr>
                                      <p:tavLst>
                                        <p:tav tm="0">
                                          <p:val>
                                            <p:fltVal val="0"/>
                                          </p:val>
                                        </p:tav>
                                        <p:tav tm="100000">
                                          <p:val>
                                            <p:strVal val="#ppt_h"/>
                                          </p:val>
                                        </p:tav>
                                      </p:tavLst>
                                    </p:anim>
                                    <p:animEffect transition="in" filter="fade">
                                      <p:cBhvr>
                                        <p:cTn id="177" dur="500"/>
                                        <p:tgtEl>
                                          <p:spTgt spid="826441"/>
                                        </p:tgtEl>
                                      </p:cBhvr>
                                    </p:animEffect>
                                  </p:childTnLst>
                                  <p:subTnLst>
                                    <p:audio>
                                      <p:cMediaNode>
                                        <p:cTn display="0" masterRel="sameClick">
                                          <p:stCondLst>
                                            <p:cond evt="begin" delay="0">
                                              <p:tn val="173"/>
                                            </p:cond>
                                          </p:stCondLst>
                                          <p:endCondLst>
                                            <p:cond evt="onStopAudio" delay="0">
                                              <p:tgtEl>
                                                <p:sldTgt/>
                                              </p:tgtEl>
                                            </p:cond>
                                          </p:endCondLst>
                                        </p:cTn>
                                        <p:tgtEl>
                                          <p:sndTgt r:embed="rId3" name="camera.wav"/>
                                        </p:tgtEl>
                                      </p:cMediaNode>
                                    </p:audio>
                                  </p:subTnLst>
                                </p:cTn>
                              </p:par>
                            </p:childTnLst>
                          </p:cTn>
                        </p:par>
                      </p:childTnLst>
                    </p:cTn>
                  </p:par>
                  <p:par>
                    <p:cTn id="178" fill="hold" nodeType="clickPar">
                      <p:stCondLst>
                        <p:cond delay="indefinite"/>
                      </p:stCondLst>
                      <p:childTnLst>
                        <p:par>
                          <p:cTn id="179" fill="hold" nodeType="withGroup">
                            <p:stCondLst>
                              <p:cond delay="0"/>
                            </p:stCondLst>
                            <p:childTnLst>
                              <p:par>
                                <p:cTn id="180" presetID="2" presetClass="entr" presetSubtype="4" fill="hold" nodeType="clickEffect">
                                  <p:stCondLst>
                                    <p:cond delay="0"/>
                                  </p:stCondLst>
                                  <p:childTnLst>
                                    <p:set>
                                      <p:cBhvr>
                                        <p:cTn id="181" dur="1" fill="hold">
                                          <p:stCondLst>
                                            <p:cond delay="0"/>
                                          </p:stCondLst>
                                        </p:cTn>
                                        <p:tgtEl>
                                          <p:spTgt spid="826370">
                                            <p:txEl>
                                              <p:pRg st="10" end="10"/>
                                            </p:txEl>
                                          </p:spTgt>
                                        </p:tgtEl>
                                        <p:attrNameLst>
                                          <p:attrName>style.visibility</p:attrName>
                                        </p:attrNameLst>
                                      </p:cBhvr>
                                      <p:to>
                                        <p:strVal val="visible"/>
                                      </p:to>
                                    </p:set>
                                    <p:anim calcmode="lin" valueType="num">
                                      <p:cBhvr additive="base">
                                        <p:cTn id="182" dur="500" fill="hold"/>
                                        <p:tgtEl>
                                          <p:spTgt spid="826370">
                                            <p:txEl>
                                              <p:pRg st="10" end="10"/>
                                            </p:txEl>
                                          </p:spTgt>
                                        </p:tgtEl>
                                        <p:attrNameLst>
                                          <p:attrName>ppt_x</p:attrName>
                                        </p:attrNameLst>
                                      </p:cBhvr>
                                      <p:tavLst>
                                        <p:tav tm="0">
                                          <p:val>
                                            <p:strVal val="#ppt_x"/>
                                          </p:val>
                                        </p:tav>
                                        <p:tav tm="100000">
                                          <p:val>
                                            <p:strVal val="#ppt_x"/>
                                          </p:val>
                                        </p:tav>
                                      </p:tavLst>
                                    </p:anim>
                                    <p:anim calcmode="lin" valueType="num">
                                      <p:cBhvr additive="base">
                                        <p:cTn id="183" dur="500" fill="hold"/>
                                        <p:tgtEl>
                                          <p:spTgt spid="826370">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6427" grpId="0" animBg="1"/>
      <p:bldP spid="826428" grpId="0" animBg="1"/>
      <p:bldP spid="826429" grpId="0" animBg="1"/>
      <p:bldP spid="826430" grpId="0" animBg="1"/>
      <p:bldP spid="826431" grpId="0" animBg="1"/>
      <p:bldP spid="826432" grpId="0" animBg="1"/>
      <p:bldP spid="826433" grpId="0" animBg="1"/>
      <p:bldP spid="826434" grpId="0" animBg="1"/>
      <p:bldP spid="826435" grpId="0" animBg="1"/>
      <p:bldP spid="826436" grpId="0" animBg="1"/>
      <p:bldP spid="826438" grpId="0" animBg="1"/>
      <p:bldP spid="826439" grpId="0" animBg="1"/>
      <p:bldP spid="826440" grpId="0" animBg="1"/>
      <p:bldP spid="826441" grpId="0"/>
      <p:bldP spid="8264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altLang="en-US" i="1">
                <a:solidFill>
                  <a:schemeClr val="accent2"/>
                </a:solidFill>
              </a:rPr>
              <a:t>Reflection and refraction</a:t>
            </a:r>
            <a:endParaRPr lang="en-US" altLang="en-US" i="1">
              <a:solidFill>
                <a:srgbClr val="000000"/>
              </a:solidFill>
            </a:endParaRP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During refraction the frequency and the period </a:t>
            </a:r>
            <a:r>
              <a:rPr lang="en-US" altLang="en-US" b="1">
                <a:solidFill>
                  <a:srgbClr val="000000"/>
                </a:solidFill>
                <a:cs typeface="Times New Roman" pitchFamily="18" charset="0"/>
              </a:rPr>
              <a:t>do not change</a:t>
            </a:r>
            <a:r>
              <a:rPr lang="en-US" altLang="en-US">
                <a:solidFill>
                  <a:srgbClr val="000000"/>
                </a:solidFill>
                <a:cs typeface="Times New Roman" pitchFamily="18" charset="0"/>
              </a:rPr>
              <a:t>.</a:t>
            </a:r>
          </a:p>
          <a:p>
            <a:pPr>
              <a:spcBef>
                <a:spcPts val="3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It should be clear that the incident wave is faster than the refracted wave in this example. </a:t>
            </a:r>
          </a:p>
        </p:txBody>
      </p:sp>
      <p:sp>
        <p:nvSpPr>
          <p:cNvPr id="1433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4.4 – Wave behavior</a:t>
            </a:r>
          </a:p>
        </p:txBody>
      </p:sp>
      <p:grpSp>
        <p:nvGrpSpPr>
          <p:cNvPr id="2" name="Group 217"/>
          <p:cNvGrpSpPr>
            <a:grpSpLocks/>
          </p:cNvGrpSpPr>
          <p:nvPr/>
        </p:nvGrpSpPr>
        <p:grpSpPr bwMode="auto">
          <a:xfrm>
            <a:off x="1009650" y="3557588"/>
            <a:ext cx="7288213" cy="3381375"/>
            <a:chOff x="644" y="2190"/>
            <a:chExt cx="4591" cy="2160"/>
          </a:xfrm>
        </p:grpSpPr>
        <p:grpSp>
          <p:nvGrpSpPr>
            <p:cNvPr id="14341" name="Group 93"/>
            <p:cNvGrpSpPr>
              <a:grpSpLocks/>
            </p:cNvGrpSpPr>
            <p:nvPr/>
          </p:nvGrpSpPr>
          <p:grpSpPr bwMode="auto">
            <a:xfrm>
              <a:off x="1009" y="2208"/>
              <a:ext cx="3747" cy="1879"/>
              <a:chOff x="661" y="1695"/>
              <a:chExt cx="3747" cy="2220"/>
            </a:xfrm>
          </p:grpSpPr>
          <p:sp>
            <p:nvSpPr>
              <p:cNvPr id="14410" name="Rectangle 92"/>
              <p:cNvSpPr>
                <a:spLocks noChangeArrowheads="1"/>
              </p:cNvSpPr>
              <p:nvPr/>
            </p:nvSpPr>
            <p:spPr bwMode="auto">
              <a:xfrm>
                <a:off x="2533" y="1695"/>
                <a:ext cx="1875" cy="2220"/>
              </a:xfrm>
              <a:prstGeom prst="rect">
                <a:avLst/>
              </a:prstGeom>
              <a:solidFill>
                <a:srgbClr val="C4DAC5"/>
              </a:solidFill>
              <a:ln w="9525">
                <a:noFill/>
                <a:miter lim="800000"/>
                <a:headEnd/>
                <a:tailEnd/>
              </a:ln>
            </p:spPr>
            <p:txBody>
              <a:bodyPr wrap="none" anchor="ctr"/>
              <a:lstStyle/>
              <a:p>
                <a:endParaRPr lang="en-US" altLang="en-US" sz="1800"/>
              </a:p>
            </p:txBody>
          </p:sp>
          <p:sp>
            <p:nvSpPr>
              <p:cNvPr id="14411" name="Rectangle 32"/>
              <p:cNvSpPr>
                <a:spLocks noChangeArrowheads="1"/>
              </p:cNvSpPr>
              <p:nvPr/>
            </p:nvSpPr>
            <p:spPr bwMode="auto">
              <a:xfrm>
                <a:off x="661" y="1695"/>
                <a:ext cx="1875" cy="2220"/>
              </a:xfrm>
              <a:prstGeom prst="rect">
                <a:avLst/>
              </a:prstGeom>
              <a:solidFill>
                <a:schemeClr val="accent1"/>
              </a:solidFill>
              <a:ln w="9525">
                <a:noFill/>
                <a:miter lim="800000"/>
                <a:headEnd/>
                <a:tailEnd/>
              </a:ln>
            </p:spPr>
            <p:txBody>
              <a:bodyPr wrap="none" anchor="ctr"/>
              <a:lstStyle/>
              <a:p>
                <a:endParaRPr lang="en-US" altLang="en-US" sz="1800"/>
              </a:p>
            </p:txBody>
          </p:sp>
        </p:grpSp>
        <p:sp>
          <p:nvSpPr>
            <p:cNvPr id="14342" name="Line 42"/>
            <p:cNvSpPr>
              <a:spLocks noChangeShapeType="1"/>
            </p:cNvSpPr>
            <p:nvPr/>
          </p:nvSpPr>
          <p:spPr bwMode="auto">
            <a:xfrm rot="1488504">
              <a:off x="1396" y="2190"/>
              <a:ext cx="0" cy="961"/>
            </a:xfrm>
            <a:prstGeom prst="line">
              <a:avLst/>
            </a:prstGeom>
            <a:noFill/>
            <a:ln w="38100">
              <a:solidFill>
                <a:srgbClr val="FF0000"/>
              </a:solidFill>
              <a:round/>
              <a:headEnd/>
              <a:tailEnd/>
            </a:ln>
          </p:spPr>
          <p:txBody>
            <a:bodyPr/>
            <a:lstStyle/>
            <a:p>
              <a:endParaRPr lang="en-US"/>
            </a:p>
          </p:txBody>
        </p:sp>
        <p:sp>
          <p:nvSpPr>
            <p:cNvPr id="14343" name="Line 43"/>
            <p:cNvSpPr>
              <a:spLocks noChangeShapeType="1"/>
            </p:cNvSpPr>
            <p:nvPr/>
          </p:nvSpPr>
          <p:spPr bwMode="auto">
            <a:xfrm rot="1488504">
              <a:off x="1483" y="2230"/>
              <a:ext cx="0" cy="961"/>
            </a:xfrm>
            <a:prstGeom prst="line">
              <a:avLst/>
            </a:prstGeom>
            <a:noFill/>
            <a:ln w="38100">
              <a:solidFill>
                <a:srgbClr val="FF0000"/>
              </a:solidFill>
              <a:round/>
              <a:headEnd/>
              <a:tailEnd/>
            </a:ln>
          </p:spPr>
          <p:txBody>
            <a:bodyPr/>
            <a:lstStyle/>
            <a:p>
              <a:endParaRPr lang="en-US"/>
            </a:p>
          </p:txBody>
        </p:sp>
        <p:sp>
          <p:nvSpPr>
            <p:cNvPr id="14344" name="Line 44"/>
            <p:cNvSpPr>
              <a:spLocks noChangeShapeType="1"/>
            </p:cNvSpPr>
            <p:nvPr/>
          </p:nvSpPr>
          <p:spPr bwMode="auto">
            <a:xfrm rot="1488504">
              <a:off x="1570" y="2271"/>
              <a:ext cx="0" cy="961"/>
            </a:xfrm>
            <a:prstGeom prst="line">
              <a:avLst/>
            </a:prstGeom>
            <a:noFill/>
            <a:ln w="38100">
              <a:solidFill>
                <a:srgbClr val="FF0000"/>
              </a:solidFill>
              <a:round/>
              <a:headEnd/>
              <a:tailEnd/>
            </a:ln>
          </p:spPr>
          <p:txBody>
            <a:bodyPr/>
            <a:lstStyle/>
            <a:p>
              <a:endParaRPr lang="en-US"/>
            </a:p>
          </p:txBody>
        </p:sp>
        <p:sp>
          <p:nvSpPr>
            <p:cNvPr id="14345" name="Line 45"/>
            <p:cNvSpPr>
              <a:spLocks noChangeShapeType="1"/>
            </p:cNvSpPr>
            <p:nvPr/>
          </p:nvSpPr>
          <p:spPr bwMode="auto">
            <a:xfrm rot="1488504">
              <a:off x="1657" y="2311"/>
              <a:ext cx="0" cy="961"/>
            </a:xfrm>
            <a:prstGeom prst="line">
              <a:avLst/>
            </a:prstGeom>
            <a:noFill/>
            <a:ln w="38100">
              <a:solidFill>
                <a:srgbClr val="FF0000"/>
              </a:solidFill>
              <a:round/>
              <a:headEnd/>
              <a:tailEnd/>
            </a:ln>
          </p:spPr>
          <p:txBody>
            <a:bodyPr/>
            <a:lstStyle/>
            <a:p>
              <a:endParaRPr lang="en-US"/>
            </a:p>
          </p:txBody>
        </p:sp>
        <p:sp>
          <p:nvSpPr>
            <p:cNvPr id="14346" name="Line 46"/>
            <p:cNvSpPr>
              <a:spLocks noChangeShapeType="1"/>
            </p:cNvSpPr>
            <p:nvPr/>
          </p:nvSpPr>
          <p:spPr bwMode="auto">
            <a:xfrm rot="1488504">
              <a:off x="1745" y="2351"/>
              <a:ext cx="0" cy="961"/>
            </a:xfrm>
            <a:prstGeom prst="line">
              <a:avLst/>
            </a:prstGeom>
            <a:noFill/>
            <a:ln w="38100">
              <a:solidFill>
                <a:srgbClr val="FF0000"/>
              </a:solidFill>
              <a:round/>
              <a:headEnd/>
              <a:tailEnd/>
            </a:ln>
          </p:spPr>
          <p:txBody>
            <a:bodyPr/>
            <a:lstStyle/>
            <a:p>
              <a:endParaRPr lang="en-US"/>
            </a:p>
          </p:txBody>
        </p:sp>
        <p:sp>
          <p:nvSpPr>
            <p:cNvPr id="14347" name="Line 47"/>
            <p:cNvSpPr>
              <a:spLocks noChangeShapeType="1"/>
            </p:cNvSpPr>
            <p:nvPr/>
          </p:nvSpPr>
          <p:spPr bwMode="auto">
            <a:xfrm rot="1488504">
              <a:off x="1832" y="2391"/>
              <a:ext cx="0" cy="961"/>
            </a:xfrm>
            <a:prstGeom prst="line">
              <a:avLst/>
            </a:prstGeom>
            <a:noFill/>
            <a:ln w="38100">
              <a:solidFill>
                <a:srgbClr val="FF0000"/>
              </a:solidFill>
              <a:round/>
              <a:headEnd/>
              <a:tailEnd/>
            </a:ln>
          </p:spPr>
          <p:txBody>
            <a:bodyPr/>
            <a:lstStyle/>
            <a:p>
              <a:endParaRPr lang="en-US"/>
            </a:p>
          </p:txBody>
        </p:sp>
        <p:sp>
          <p:nvSpPr>
            <p:cNvPr id="14348" name="Line 48"/>
            <p:cNvSpPr>
              <a:spLocks noChangeShapeType="1"/>
            </p:cNvSpPr>
            <p:nvPr/>
          </p:nvSpPr>
          <p:spPr bwMode="auto">
            <a:xfrm rot="1488504">
              <a:off x="1919" y="2432"/>
              <a:ext cx="0" cy="961"/>
            </a:xfrm>
            <a:prstGeom prst="line">
              <a:avLst/>
            </a:prstGeom>
            <a:noFill/>
            <a:ln w="38100">
              <a:solidFill>
                <a:srgbClr val="FF0000"/>
              </a:solidFill>
              <a:round/>
              <a:headEnd/>
              <a:tailEnd/>
            </a:ln>
          </p:spPr>
          <p:txBody>
            <a:bodyPr/>
            <a:lstStyle/>
            <a:p>
              <a:endParaRPr lang="en-US"/>
            </a:p>
          </p:txBody>
        </p:sp>
        <p:sp>
          <p:nvSpPr>
            <p:cNvPr id="14349" name="Line 49"/>
            <p:cNvSpPr>
              <a:spLocks noChangeShapeType="1"/>
            </p:cNvSpPr>
            <p:nvPr/>
          </p:nvSpPr>
          <p:spPr bwMode="auto">
            <a:xfrm rot="1488504">
              <a:off x="2006" y="2472"/>
              <a:ext cx="0" cy="961"/>
            </a:xfrm>
            <a:prstGeom prst="line">
              <a:avLst/>
            </a:prstGeom>
            <a:noFill/>
            <a:ln w="38100">
              <a:solidFill>
                <a:srgbClr val="FF0000"/>
              </a:solidFill>
              <a:round/>
              <a:headEnd/>
              <a:tailEnd/>
            </a:ln>
          </p:spPr>
          <p:txBody>
            <a:bodyPr/>
            <a:lstStyle/>
            <a:p>
              <a:endParaRPr lang="en-US"/>
            </a:p>
          </p:txBody>
        </p:sp>
        <p:sp>
          <p:nvSpPr>
            <p:cNvPr id="14350" name="Line 50"/>
            <p:cNvSpPr>
              <a:spLocks noChangeShapeType="1"/>
            </p:cNvSpPr>
            <p:nvPr/>
          </p:nvSpPr>
          <p:spPr bwMode="auto">
            <a:xfrm rot="1488504">
              <a:off x="2093" y="2512"/>
              <a:ext cx="0" cy="961"/>
            </a:xfrm>
            <a:prstGeom prst="line">
              <a:avLst/>
            </a:prstGeom>
            <a:noFill/>
            <a:ln w="38100">
              <a:solidFill>
                <a:srgbClr val="FF0000"/>
              </a:solidFill>
              <a:round/>
              <a:headEnd/>
              <a:tailEnd/>
            </a:ln>
          </p:spPr>
          <p:txBody>
            <a:bodyPr/>
            <a:lstStyle/>
            <a:p>
              <a:endParaRPr lang="en-US"/>
            </a:p>
          </p:txBody>
        </p:sp>
        <p:sp>
          <p:nvSpPr>
            <p:cNvPr id="14351" name="Line 51"/>
            <p:cNvSpPr>
              <a:spLocks noChangeShapeType="1"/>
            </p:cNvSpPr>
            <p:nvPr/>
          </p:nvSpPr>
          <p:spPr bwMode="auto">
            <a:xfrm rot="1488504">
              <a:off x="2180" y="2553"/>
              <a:ext cx="0" cy="961"/>
            </a:xfrm>
            <a:prstGeom prst="line">
              <a:avLst/>
            </a:prstGeom>
            <a:noFill/>
            <a:ln w="38100">
              <a:solidFill>
                <a:srgbClr val="FF0000"/>
              </a:solidFill>
              <a:round/>
              <a:headEnd/>
              <a:tailEnd/>
            </a:ln>
          </p:spPr>
          <p:txBody>
            <a:bodyPr/>
            <a:lstStyle/>
            <a:p>
              <a:endParaRPr lang="en-US"/>
            </a:p>
          </p:txBody>
        </p:sp>
        <p:sp>
          <p:nvSpPr>
            <p:cNvPr id="14352" name="Line 52"/>
            <p:cNvSpPr>
              <a:spLocks noChangeShapeType="1"/>
            </p:cNvSpPr>
            <p:nvPr/>
          </p:nvSpPr>
          <p:spPr bwMode="auto">
            <a:xfrm rot="1488504">
              <a:off x="2267" y="2593"/>
              <a:ext cx="0" cy="961"/>
            </a:xfrm>
            <a:prstGeom prst="line">
              <a:avLst/>
            </a:prstGeom>
            <a:noFill/>
            <a:ln w="38100">
              <a:solidFill>
                <a:srgbClr val="FF0000"/>
              </a:solidFill>
              <a:round/>
              <a:headEnd/>
              <a:tailEnd/>
            </a:ln>
          </p:spPr>
          <p:txBody>
            <a:bodyPr/>
            <a:lstStyle/>
            <a:p>
              <a:endParaRPr lang="en-US"/>
            </a:p>
          </p:txBody>
        </p:sp>
        <p:sp>
          <p:nvSpPr>
            <p:cNvPr id="14353" name="Line 53"/>
            <p:cNvSpPr>
              <a:spLocks noChangeShapeType="1"/>
            </p:cNvSpPr>
            <p:nvPr/>
          </p:nvSpPr>
          <p:spPr bwMode="auto">
            <a:xfrm rot="1488504">
              <a:off x="2355" y="2633"/>
              <a:ext cx="0" cy="961"/>
            </a:xfrm>
            <a:prstGeom prst="line">
              <a:avLst/>
            </a:prstGeom>
            <a:noFill/>
            <a:ln w="38100">
              <a:solidFill>
                <a:srgbClr val="FF0000"/>
              </a:solidFill>
              <a:round/>
              <a:headEnd/>
              <a:tailEnd/>
            </a:ln>
          </p:spPr>
          <p:txBody>
            <a:bodyPr/>
            <a:lstStyle/>
            <a:p>
              <a:endParaRPr lang="en-US"/>
            </a:p>
          </p:txBody>
        </p:sp>
        <p:sp>
          <p:nvSpPr>
            <p:cNvPr id="14354" name="Line 54"/>
            <p:cNvSpPr>
              <a:spLocks noChangeShapeType="1"/>
            </p:cNvSpPr>
            <p:nvPr/>
          </p:nvSpPr>
          <p:spPr bwMode="auto">
            <a:xfrm rot="1488504">
              <a:off x="2442" y="2673"/>
              <a:ext cx="0" cy="961"/>
            </a:xfrm>
            <a:prstGeom prst="line">
              <a:avLst/>
            </a:prstGeom>
            <a:noFill/>
            <a:ln w="38100">
              <a:solidFill>
                <a:srgbClr val="FF0000"/>
              </a:solidFill>
              <a:round/>
              <a:headEnd/>
              <a:tailEnd/>
            </a:ln>
          </p:spPr>
          <p:txBody>
            <a:bodyPr/>
            <a:lstStyle/>
            <a:p>
              <a:endParaRPr lang="en-US"/>
            </a:p>
          </p:txBody>
        </p:sp>
        <p:sp>
          <p:nvSpPr>
            <p:cNvPr id="14355" name="Line 55"/>
            <p:cNvSpPr>
              <a:spLocks noChangeShapeType="1"/>
            </p:cNvSpPr>
            <p:nvPr/>
          </p:nvSpPr>
          <p:spPr bwMode="auto">
            <a:xfrm rot="1488504">
              <a:off x="2529" y="2714"/>
              <a:ext cx="0" cy="961"/>
            </a:xfrm>
            <a:prstGeom prst="line">
              <a:avLst/>
            </a:prstGeom>
            <a:noFill/>
            <a:ln w="38100">
              <a:solidFill>
                <a:srgbClr val="FF0000"/>
              </a:solidFill>
              <a:round/>
              <a:headEnd/>
              <a:tailEnd/>
            </a:ln>
          </p:spPr>
          <p:txBody>
            <a:bodyPr/>
            <a:lstStyle/>
            <a:p>
              <a:endParaRPr lang="en-US"/>
            </a:p>
          </p:txBody>
        </p:sp>
        <p:sp>
          <p:nvSpPr>
            <p:cNvPr id="14356" name="Line 56"/>
            <p:cNvSpPr>
              <a:spLocks noChangeShapeType="1"/>
            </p:cNvSpPr>
            <p:nvPr/>
          </p:nvSpPr>
          <p:spPr bwMode="auto">
            <a:xfrm rot="1488504">
              <a:off x="2616" y="2754"/>
              <a:ext cx="0" cy="961"/>
            </a:xfrm>
            <a:prstGeom prst="line">
              <a:avLst/>
            </a:prstGeom>
            <a:noFill/>
            <a:ln w="38100">
              <a:solidFill>
                <a:srgbClr val="FF0000"/>
              </a:solidFill>
              <a:round/>
              <a:headEnd/>
              <a:tailEnd/>
            </a:ln>
          </p:spPr>
          <p:txBody>
            <a:bodyPr/>
            <a:lstStyle/>
            <a:p>
              <a:endParaRPr lang="en-US"/>
            </a:p>
          </p:txBody>
        </p:sp>
        <p:sp>
          <p:nvSpPr>
            <p:cNvPr id="14357" name="Line 57"/>
            <p:cNvSpPr>
              <a:spLocks noChangeShapeType="1"/>
            </p:cNvSpPr>
            <p:nvPr/>
          </p:nvSpPr>
          <p:spPr bwMode="auto">
            <a:xfrm rot="1488504">
              <a:off x="2697" y="2816"/>
              <a:ext cx="0" cy="937"/>
            </a:xfrm>
            <a:prstGeom prst="line">
              <a:avLst/>
            </a:prstGeom>
            <a:noFill/>
            <a:ln w="38100">
              <a:solidFill>
                <a:srgbClr val="FF0000"/>
              </a:solidFill>
              <a:round/>
              <a:headEnd/>
              <a:tailEnd/>
            </a:ln>
          </p:spPr>
          <p:txBody>
            <a:bodyPr/>
            <a:lstStyle/>
            <a:p>
              <a:endParaRPr lang="en-US"/>
            </a:p>
          </p:txBody>
        </p:sp>
        <p:grpSp>
          <p:nvGrpSpPr>
            <p:cNvPr id="14358" name="Group 108"/>
            <p:cNvGrpSpPr>
              <a:grpSpLocks/>
            </p:cNvGrpSpPr>
            <p:nvPr/>
          </p:nvGrpSpPr>
          <p:grpSpPr bwMode="auto">
            <a:xfrm>
              <a:off x="2777" y="2857"/>
              <a:ext cx="166" cy="957"/>
              <a:chOff x="2709" y="2266"/>
              <a:chExt cx="166" cy="957"/>
            </a:xfrm>
          </p:grpSpPr>
          <p:sp>
            <p:nvSpPr>
              <p:cNvPr id="14408" name="Line 59"/>
              <p:cNvSpPr>
                <a:spLocks noChangeShapeType="1"/>
              </p:cNvSpPr>
              <p:nvPr/>
            </p:nvSpPr>
            <p:spPr bwMode="auto">
              <a:xfrm rot="1488504">
                <a:off x="2709" y="2734"/>
                <a:ext cx="0" cy="489"/>
              </a:xfrm>
              <a:prstGeom prst="line">
                <a:avLst/>
              </a:prstGeom>
              <a:noFill/>
              <a:ln w="38100">
                <a:solidFill>
                  <a:srgbClr val="FF0000"/>
                </a:solidFill>
                <a:round/>
                <a:headEnd/>
                <a:tailEnd/>
              </a:ln>
            </p:spPr>
            <p:txBody>
              <a:bodyPr/>
              <a:lstStyle/>
              <a:p>
                <a:endParaRPr lang="en-US"/>
              </a:p>
            </p:txBody>
          </p:sp>
          <p:sp>
            <p:nvSpPr>
              <p:cNvPr id="14409" name="Line 63"/>
              <p:cNvSpPr>
                <a:spLocks noChangeShapeType="1"/>
              </p:cNvSpPr>
              <p:nvPr/>
            </p:nvSpPr>
            <p:spPr bwMode="auto">
              <a:xfrm rot="845063">
                <a:off x="2875" y="2266"/>
                <a:ext cx="0" cy="503"/>
              </a:xfrm>
              <a:prstGeom prst="line">
                <a:avLst/>
              </a:prstGeom>
              <a:noFill/>
              <a:ln w="28575">
                <a:solidFill>
                  <a:srgbClr val="008000"/>
                </a:solidFill>
                <a:round/>
                <a:headEnd/>
                <a:tailEnd/>
              </a:ln>
            </p:spPr>
            <p:txBody>
              <a:bodyPr/>
              <a:lstStyle/>
              <a:p>
                <a:endParaRPr lang="en-US"/>
              </a:p>
            </p:txBody>
          </p:sp>
        </p:grpSp>
        <p:grpSp>
          <p:nvGrpSpPr>
            <p:cNvPr id="14359" name="Group 109"/>
            <p:cNvGrpSpPr>
              <a:grpSpLocks/>
            </p:cNvGrpSpPr>
            <p:nvPr/>
          </p:nvGrpSpPr>
          <p:grpSpPr bwMode="auto">
            <a:xfrm>
              <a:off x="2820" y="2868"/>
              <a:ext cx="152" cy="973"/>
              <a:chOff x="2752" y="2277"/>
              <a:chExt cx="152" cy="973"/>
            </a:xfrm>
          </p:grpSpPr>
          <p:sp>
            <p:nvSpPr>
              <p:cNvPr id="14406" name="Line 85"/>
              <p:cNvSpPr>
                <a:spLocks noChangeShapeType="1"/>
              </p:cNvSpPr>
              <p:nvPr/>
            </p:nvSpPr>
            <p:spPr bwMode="auto">
              <a:xfrm rot="1488504">
                <a:off x="2752" y="2953"/>
                <a:ext cx="0" cy="297"/>
              </a:xfrm>
              <a:prstGeom prst="line">
                <a:avLst/>
              </a:prstGeom>
              <a:noFill/>
              <a:ln w="38100">
                <a:solidFill>
                  <a:srgbClr val="FF0000"/>
                </a:solidFill>
                <a:round/>
                <a:headEnd/>
                <a:tailEnd/>
              </a:ln>
            </p:spPr>
            <p:txBody>
              <a:bodyPr/>
              <a:lstStyle/>
              <a:p>
                <a:endParaRPr lang="en-US"/>
              </a:p>
            </p:txBody>
          </p:sp>
          <p:sp>
            <p:nvSpPr>
              <p:cNvPr id="14407" name="Line 64"/>
              <p:cNvSpPr>
                <a:spLocks noChangeShapeType="1"/>
              </p:cNvSpPr>
              <p:nvPr/>
            </p:nvSpPr>
            <p:spPr bwMode="auto">
              <a:xfrm rot="845063">
                <a:off x="2904" y="2277"/>
                <a:ext cx="0" cy="690"/>
              </a:xfrm>
              <a:prstGeom prst="line">
                <a:avLst/>
              </a:prstGeom>
              <a:noFill/>
              <a:ln w="28575">
                <a:solidFill>
                  <a:srgbClr val="008000"/>
                </a:solidFill>
                <a:round/>
                <a:headEnd/>
                <a:tailEnd/>
              </a:ln>
            </p:spPr>
            <p:txBody>
              <a:bodyPr/>
              <a:lstStyle/>
              <a:p>
                <a:endParaRPr lang="en-US"/>
              </a:p>
            </p:txBody>
          </p:sp>
        </p:grpSp>
        <p:grpSp>
          <p:nvGrpSpPr>
            <p:cNvPr id="14360" name="Group 110"/>
            <p:cNvGrpSpPr>
              <a:grpSpLocks/>
            </p:cNvGrpSpPr>
            <p:nvPr/>
          </p:nvGrpSpPr>
          <p:grpSpPr bwMode="auto">
            <a:xfrm>
              <a:off x="2859" y="2879"/>
              <a:ext cx="138" cy="989"/>
              <a:chOff x="2791" y="2288"/>
              <a:chExt cx="138" cy="989"/>
            </a:xfrm>
          </p:grpSpPr>
          <p:sp>
            <p:nvSpPr>
              <p:cNvPr id="14404" name="Line 86"/>
              <p:cNvSpPr>
                <a:spLocks noChangeShapeType="1"/>
              </p:cNvSpPr>
              <p:nvPr/>
            </p:nvSpPr>
            <p:spPr bwMode="auto">
              <a:xfrm rot="1488504">
                <a:off x="2791" y="3162"/>
                <a:ext cx="0" cy="115"/>
              </a:xfrm>
              <a:prstGeom prst="line">
                <a:avLst/>
              </a:prstGeom>
              <a:noFill/>
              <a:ln w="38100">
                <a:solidFill>
                  <a:srgbClr val="FF0000"/>
                </a:solidFill>
                <a:round/>
                <a:headEnd/>
                <a:tailEnd/>
              </a:ln>
            </p:spPr>
            <p:txBody>
              <a:bodyPr/>
              <a:lstStyle/>
              <a:p>
                <a:endParaRPr lang="en-US"/>
              </a:p>
            </p:txBody>
          </p:sp>
          <p:sp>
            <p:nvSpPr>
              <p:cNvPr id="14405" name="Line 65"/>
              <p:cNvSpPr>
                <a:spLocks noChangeShapeType="1"/>
              </p:cNvSpPr>
              <p:nvPr/>
            </p:nvSpPr>
            <p:spPr bwMode="auto">
              <a:xfrm rot="845063">
                <a:off x="2929" y="2288"/>
                <a:ext cx="0" cy="918"/>
              </a:xfrm>
              <a:prstGeom prst="line">
                <a:avLst/>
              </a:prstGeom>
              <a:noFill/>
              <a:ln w="28575">
                <a:solidFill>
                  <a:srgbClr val="008000"/>
                </a:solidFill>
                <a:round/>
                <a:headEnd/>
                <a:tailEnd/>
              </a:ln>
            </p:spPr>
            <p:txBody>
              <a:bodyPr/>
              <a:lstStyle/>
              <a:p>
                <a:endParaRPr lang="en-US"/>
              </a:p>
            </p:txBody>
          </p:sp>
        </p:grpSp>
        <p:sp>
          <p:nvSpPr>
            <p:cNvPr id="14361" name="Line 66"/>
            <p:cNvSpPr>
              <a:spLocks noChangeShapeType="1"/>
            </p:cNvSpPr>
            <p:nvPr/>
          </p:nvSpPr>
          <p:spPr bwMode="auto">
            <a:xfrm rot="845063">
              <a:off x="3041" y="2890"/>
              <a:ext cx="0" cy="1002"/>
            </a:xfrm>
            <a:prstGeom prst="line">
              <a:avLst/>
            </a:prstGeom>
            <a:noFill/>
            <a:ln w="28575">
              <a:solidFill>
                <a:srgbClr val="008000"/>
              </a:solidFill>
              <a:round/>
              <a:headEnd/>
              <a:tailEnd/>
            </a:ln>
          </p:spPr>
          <p:txBody>
            <a:bodyPr/>
            <a:lstStyle/>
            <a:p>
              <a:endParaRPr lang="en-US"/>
            </a:p>
          </p:txBody>
        </p:sp>
        <p:sp>
          <p:nvSpPr>
            <p:cNvPr id="14362" name="Line 67"/>
            <p:cNvSpPr>
              <a:spLocks noChangeShapeType="1"/>
            </p:cNvSpPr>
            <p:nvPr/>
          </p:nvSpPr>
          <p:spPr bwMode="auto">
            <a:xfrm rot="845063">
              <a:off x="3094" y="2904"/>
              <a:ext cx="0" cy="1001"/>
            </a:xfrm>
            <a:prstGeom prst="line">
              <a:avLst/>
            </a:prstGeom>
            <a:noFill/>
            <a:ln w="28575">
              <a:solidFill>
                <a:srgbClr val="008000"/>
              </a:solidFill>
              <a:round/>
              <a:headEnd/>
              <a:tailEnd/>
            </a:ln>
          </p:spPr>
          <p:txBody>
            <a:bodyPr/>
            <a:lstStyle/>
            <a:p>
              <a:endParaRPr lang="en-US"/>
            </a:p>
          </p:txBody>
        </p:sp>
        <p:sp>
          <p:nvSpPr>
            <p:cNvPr id="14363" name="Line 68"/>
            <p:cNvSpPr>
              <a:spLocks noChangeShapeType="1"/>
            </p:cNvSpPr>
            <p:nvPr/>
          </p:nvSpPr>
          <p:spPr bwMode="auto">
            <a:xfrm rot="845063">
              <a:off x="3146" y="2917"/>
              <a:ext cx="0" cy="1002"/>
            </a:xfrm>
            <a:prstGeom prst="line">
              <a:avLst/>
            </a:prstGeom>
            <a:noFill/>
            <a:ln w="28575">
              <a:solidFill>
                <a:srgbClr val="008000"/>
              </a:solidFill>
              <a:round/>
              <a:headEnd/>
              <a:tailEnd/>
            </a:ln>
          </p:spPr>
          <p:txBody>
            <a:bodyPr/>
            <a:lstStyle/>
            <a:p>
              <a:endParaRPr lang="en-US"/>
            </a:p>
          </p:txBody>
        </p:sp>
        <p:sp>
          <p:nvSpPr>
            <p:cNvPr id="14364" name="Line 69"/>
            <p:cNvSpPr>
              <a:spLocks noChangeShapeType="1"/>
            </p:cNvSpPr>
            <p:nvPr/>
          </p:nvSpPr>
          <p:spPr bwMode="auto">
            <a:xfrm rot="845063">
              <a:off x="3199" y="2930"/>
              <a:ext cx="0" cy="1001"/>
            </a:xfrm>
            <a:prstGeom prst="line">
              <a:avLst/>
            </a:prstGeom>
            <a:noFill/>
            <a:ln w="28575">
              <a:solidFill>
                <a:srgbClr val="008000"/>
              </a:solidFill>
              <a:round/>
              <a:headEnd/>
              <a:tailEnd/>
            </a:ln>
          </p:spPr>
          <p:txBody>
            <a:bodyPr/>
            <a:lstStyle/>
            <a:p>
              <a:endParaRPr lang="en-US"/>
            </a:p>
          </p:txBody>
        </p:sp>
        <p:sp>
          <p:nvSpPr>
            <p:cNvPr id="14365" name="Line 70"/>
            <p:cNvSpPr>
              <a:spLocks noChangeShapeType="1"/>
            </p:cNvSpPr>
            <p:nvPr/>
          </p:nvSpPr>
          <p:spPr bwMode="auto">
            <a:xfrm rot="845063">
              <a:off x="3252" y="2943"/>
              <a:ext cx="0" cy="1002"/>
            </a:xfrm>
            <a:prstGeom prst="line">
              <a:avLst/>
            </a:prstGeom>
            <a:noFill/>
            <a:ln w="28575">
              <a:solidFill>
                <a:srgbClr val="008000"/>
              </a:solidFill>
              <a:round/>
              <a:headEnd/>
              <a:tailEnd/>
            </a:ln>
          </p:spPr>
          <p:txBody>
            <a:bodyPr/>
            <a:lstStyle/>
            <a:p>
              <a:endParaRPr lang="en-US"/>
            </a:p>
          </p:txBody>
        </p:sp>
        <p:sp>
          <p:nvSpPr>
            <p:cNvPr id="14366" name="Line 71"/>
            <p:cNvSpPr>
              <a:spLocks noChangeShapeType="1"/>
            </p:cNvSpPr>
            <p:nvPr/>
          </p:nvSpPr>
          <p:spPr bwMode="auto">
            <a:xfrm rot="845063">
              <a:off x="3305" y="2957"/>
              <a:ext cx="0" cy="1002"/>
            </a:xfrm>
            <a:prstGeom prst="line">
              <a:avLst/>
            </a:prstGeom>
            <a:noFill/>
            <a:ln w="28575">
              <a:solidFill>
                <a:srgbClr val="008000"/>
              </a:solidFill>
              <a:round/>
              <a:headEnd/>
              <a:tailEnd/>
            </a:ln>
          </p:spPr>
          <p:txBody>
            <a:bodyPr/>
            <a:lstStyle/>
            <a:p>
              <a:endParaRPr lang="en-US"/>
            </a:p>
          </p:txBody>
        </p:sp>
        <p:sp>
          <p:nvSpPr>
            <p:cNvPr id="14367" name="Line 72"/>
            <p:cNvSpPr>
              <a:spLocks noChangeShapeType="1"/>
            </p:cNvSpPr>
            <p:nvPr/>
          </p:nvSpPr>
          <p:spPr bwMode="auto">
            <a:xfrm rot="845063">
              <a:off x="3358" y="2970"/>
              <a:ext cx="0" cy="1002"/>
            </a:xfrm>
            <a:prstGeom prst="line">
              <a:avLst/>
            </a:prstGeom>
            <a:noFill/>
            <a:ln w="28575">
              <a:solidFill>
                <a:srgbClr val="008000"/>
              </a:solidFill>
              <a:round/>
              <a:headEnd/>
              <a:tailEnd/>
            </a:ln>
          </p:spPr>
          <p:txBody>
            <a:bodyPr/>
            <a:lstStyle/>
            <a:p>
              <a:endParaRPr lang="en-US"/>
            </a:p>
          </p:txBody>
        </p:sp>
        <p:sp>
          <p:nvSpPr>
            <p:cNvPr id="14368" name="Line 73"/>
            <p:cNvSpPr>
              <a:spLocks noChangeShapeType="1"/>
            </p:cNvSpPr>
            <p:nvPr/>
          </p:nvSpPr>
          <p:spPr bwMode="auto">
            <a:xfrm rot="845063">
              <a:off x="3410" y="2983"/>
              <a:ext cx="0" cy="1002"/>
            </a:xfrm>
            <a:prstGeom prst="line">
              <a:avLst/>
            </a:prstGeom>
            <a:noFill/>
            <a:ln w="28575">
              <a:solidFill>
                <a:srgbClr val="008000"/>
              </a:solidFill>
              <a:round/>
              <a:headEnd/>
              <a:tailEnd/>
            </a:ln>
          </p:spPr>
          <p:txBody>
            <a:bodyPr/>
            <a:lstStyle/>
            <a:p>
              <a:endParaRPr lang="en-US"/>
            </a:p>
          </p:txBody>
        </p:sp>
        <p:sp>
          <p:nvSpPr>
            <p:cNvPr id="14369" name="Line 74"/>
            <p:cNvSpPr>
              <a:spLocks noChangeShapeType="1"/>
            </p:cNvSpPr>
            <p:nvPr/>
          </p:nvSpPr>
          <p:spPr bwMode="auto">
            <a:xfrm rot="845063">
              <a:off x="3463" y="2996"/>
              <a:ext cx="0" cy="1002"/>
            </a:xfrm>
            <a:prstGeom prst="line">
              <a:avLst/>
            </a:prstGeom>
            <a:noFill/>
            <a:ln w="28575">
              <a:solidFill>
                <a:srgbClr val="008000"/>
              </a:solidFill>
              <a:round/>
              <a:headEnd/>
              <a:tailEnd/>
            </a:ln>
          </p:spPr>
          <p:txBody>
            <a:bodyPr/>
            <a:lstStyle/>
            <a:p>
              <a:endParaRPr lang="en-US"/>
            </a:p>
          </p:txBody>
        </p:sp>
        <p:sp>
          <p:nvSpPr>
            <p:cNvPr id="14370" name="Line 75"/>
            <p:cNvSpPr>
              <a:spLocks noChangeShapeType="1"/>
            </p:cNvSpPr>
            <p:nvPr/>
          </p:nvSpPr>
          <p:spPr bwMode="auto">
            <a:xfrm rot="845063">
              <a:off x="3515" y="3010"/>
              <a:ext cx="0" cy="1002"/>
            </a:xfrm>
            <a:prstGeom prst="line">
              <a:avLst/>
            </a:prstGeom>
            <a:noFill/>
            <a:ln w="28575">
              <a:solidFill>
                <a:srgbClr val="008000"/>
              </a:solidFill>
              <a:round/>
              <a:headEnd/>
              <a:tailEnd/>
            </a:ln>
          </p:spPr>
          <p:txBody>
            <a:bodyPr/>
            <a:lstStyle/>
            <a:p>
              <a:endParaRPr lang="en-US"/>
            </a:p>
          </p:txBody>
        </p:sp>
        <p:sp>
          <p:nvSpPr>
            <p:cNvPr id="14371" name="Line 76"/>
            <p:cNvSpPr>
              <a:spLocks noChangeShapeType="1"/>
            </p:cNvSpPr>
            <p:nvPr/>
          </p:nvSpPr>
          <p:spPr bwMode="auto">
            <a:xfrm rot="845063">
              <a:off x="3568" y="3022"/>
              <a:ext cx="0" cy="1002"/>
            </a:xfrm>
            <a:prstGeom prst="line">
              <a:avLst/>
            </a:prstGeom>
            <a:noFill/>
            <a:ln w="28575">
              <a:solidFill>
                <a:srgbClr val="008000"/>
              </a:solidFill>
              <a:round/>
              <a:headEnd/>
              <a:tailEnd/>
            </a:ln>
          </p:spPr>
          <p:txBody>
            <a:bodyPr/>
            <a:lstStyle/>
            <a:p>
              <a:endParaRPr lang="en-US"/>
            </a:p>
          </p:txBody>
        </p:sp>
        <p:sp>
          <p:nvSpPr>
            <p:cNvPr id="14372" name="Line 77"/>
            <p:cNvSpPr>
              <a:spLocks noChangeShapeType="1"/>
            </p:cNvSpPr>
            <p:nvPr/>
          </p:nvSpPr>
          <p:spPr bwMode="auto">
            <a:xfrm rot="845063">
              <a:off x="3621" y="3036"/>
              <a:ext cx="0" cy="1002"/>
            </a:xfrm>
            <a:prstGeom prst="line">
              <a:avLst/>
            </a:prstGeom>
            <a:noFill/>
            <a:ln w="28575">
              <a:solidFill>
                <a:srgbClr val="008000"/>
              </a:solidFill>
              <a:round/>
              <a:headEnd/>
              <a:tailEnd/>
            </a:ln>
          </p:spPr>
          <p:txBody>
            <a:bodyPr/>
            <a:lstStyle/>
            <a:p>
              <a:endParaRPr lang="en-US"/>
            </a:p>
          </p:txBody>
        </p:sp>
        <p:sp>
          <p:nvSpPr>
            <p:cNvPr id="14373" name="Line 78"/>
            <p:cNvSpPr>
              <a:spLocks noChangeShapeType="1"/>
            </p:cNvSpPr>
            <p:nvPr/>
          </p:nvSpPr>
          <p:spPr bwMode="auto">
            <a:xfrm rot="845063">
              <a:off x="3674" y="3050"/>
              <a:ext cx="0" cy="1001"/>
            </a:xfrm>
            <a:prstGeom prst="line">
              <a:avLst/>
            </a:prstGeom>
            <a:noFill/>
            <a:ln w="28575">
              <a:solidFill>
                <a:srgbClr val="008000"/>
              </a:solidFill>
              <a:round/>
              <a:headEnd/>
              <a:tailEnd/>
            </a:ln>
          </p:spPr>
          <p:txBody>
            <a:bodyPr/>
            <a:lstStyle/>
            <a:p>
              <a:endParaRPr lang="en-US"/>
            </a:p>
          </p:txBody>
        </p:sp>
        <p:sp>
          <p:nvSpPr>
            <p:cNvPr id="14374" name="Line 79"/>
            <p:cNvSpPr>
              <a:spLocks noChangeShapeType="1"/>
            </p:cNvSpPr>
            <p:nvPr/>
          </p:nvSpPr>
          <p:spPr bwMode="auto">
            <a:xfrm rot="845063">
              <a:off x="3727" y="3062"/>
              <a:ext cx="0" cy="1002"/>
            </a:xfrm>
            <a:prstGeom prst="line">
              <a:avLst/>
            </a:prstGeom>
            <a:noFill/>
            <a:ln w="28575">
              <a:solidFill>
                <a:srgbClr val="008000"/>
              </a:solidFill>
              <a:round/>
              <a:headEnd/>
              <a:tailEnd/>
            </a:ln>
          </p:spPr>
          <p:txBody>
            <a:bodyPr/>
            <a:lstStyle/>
            <a:p>
              <a:endParaRPr lang="en-US"/>
            </a:p>
          </p:txBody>
        </p:sp>
        <p:sp>
          <p:nvSpPr>
            <p:cNvPr id="14375" name="Line 80"/>
            <p:cNvSpPr>
              <a:spLocks noChangeShapeType="1"/>
            </p:cNvSpPr>
            <p:nvPr/>
          </p:nvSpPr>
          <p:spPr bwMode="auto">
            <a:xfrm rot="845063">
              <a:off x="3779" y="3076"/>
              <a:ext cx="0" cy="1001"/>
            </a:xfrm>
            <a:prstGeom prst="line">
              <a:avLst/>
            </a:prstGeom>
            <a:noFill/>
            <a:ln w="28575">
              <a:solidFill>
                <a:srgbClr val="008000"/>
              </a:solidFill>
              <a:round/>
              <a:headEnd/>
              <a:tailEnd/>
            </a:ln>
          </p:spPr>
          <p:txBody>
            <a:bodyPr/>
            <a:lstStyle/>
            <a:p>
              <a:endParaRPr lang="en-US"/>
            </a:p>
          </p:txBody>
        </p:sp>
        <p:sp>
          <p:nvSpPr>
            <p:cNvPr id="14376" name="Line 81"/>
            <p:cNvSpPr>
              <a:spLocks noChangeShapeType="1"/>
            </p:cNvSpPr>
            <p:nvPr/>
          </p:nvSpPr>
          <p:spPr bwMode="auto">
            <a:xfrm rot="845063">
              <a:off x="3832" y="3089"/>
              <a:ext cx="0" cy="1002"/>
            </a:xfrm>
            <a:prstGeom prst="line">
              <a:avLst/>
            </a:prstGeom>
            <a:noFill/>
            <a:ln w="28575">
              <a:solidFill>
                <a:srgbClr val="008000"/>
              </a:solidFill>
              <a:round/>
              <a:headEnd/>
              <a:tailEnd/>
            </a:ln>
          </p:spPr>
          <p:txBody>
            <a:bodyPr/>
            <a:lstStyle/>
            <a:p>
              <a:endParaRPr lang="en-US"/>
            </a:p>
          </p:txBody>
        </p:sp>
        <p:grpSp>
          <p:nvGrpSpPr>
            <p:cNvPr id="14377" name="Group 107"/>
            <p:cNvGrpSpPr>
              <a:grpSpLocks/>
            </p:cNvGrpSpPr>
            <p:nvPr/>
          </p:nvGrpSpPr>
          <p:grpSpPr bwMode="auto">
            <a:xfrm>
              <a:off x="2736" y="2841"/>
              <a:ext cx="186" cy="943"/>
              <a:chOff x="2668" y="2250"/>
              <a:chExt cx="186" cy="943"/>
            </a:xfrm>
          </p:grpSpPr>
          <p:sp>
            <p:nvSpPr>
              <p:cNvPr id="14402" name="Line 58"/>
              <p:cNvSpPr>
                <a:spLocks noChangeShapeType="1"/>
              </p:cNvSpPr>
              <p:nvPr/>
            </p:nvSpPr>
            <p:spPr bwMode="auto">
              <a:xfrm rot="1488504">
                <a:off x="2668" y="2486"/>
                <a:ext cx="0" cy="707"/>
              </a:xfrm>
              <a:prstGeom prst="line">
                <a:avLst/>
              </a:prstGeom>
              <a:noFill/>
              <a:ln w="38100">
                <a:solidFill>
                  <a:srgbClr val="FF0000"/>
                </a:solidFill>
                <a:round/>
                <a:headEnd/>
                <a:tailEnd/>
              </a:ln>
            </p:spPr>
            <p:txBody>
              <a:bodyPr/>
              <a:lstStyle/>
              <a:p>
                <a:endParaRPr lang="en-US"/>
              </a:p>
            </p:txBody>
          </p:sp>
          <p:sp>
            <p:nvSpPr>
              <p:cNvPr id="14403" name="Line 88"/>
              <p:cNvSpPr>
                <a:spLocks noChangeShapeType="1"/>
              </p:cNvSpPr>
              <p:nvPr/>
            </p:nvSpPr>
            <p:spPr bwMode="auto">
              <a:xfrm rot="845063">
                <a:off x="2854" y="2250"/>
                <a:ext cx="0" cy="263"/>
              </a:xfrm>
              <a:prstGeom prst="line">
                <a:avLst/>
              </a:prstGeom>
              <a:noFill/>
              <a:ln w="28575">
                <a:solidFill>
                  <a:srgbClr val="008000"/>
                </a:solidFill>
                <a:round/>
                <a:headEnd/>
                <a:tailEnd/>
              </a:ln>
            </p:spPr>
            <p:txBody>
              <a:bodyPr/>
              <a:lstStyle/>
              <a:p>
                <a:endParaRPr lang="en-US"/>
              </a:p>
            </p:txBody>
          </p:sp>
        </p:grpSp>
        <p:sp>
          <p:nvSpPr>
            <p:cNvPr id="14378" name="Line 94"/>
            <p:cNvSpPr>
              <a:spLocks noChangeShapeType="1"/>
            </p:cNvSpPr>
            <p:nvPr/>
          </p:nvSpPr>
          <p:spPr bwMode="auto">
            <a:xfrm>
              <a:off x="2890" y="2234"/>
              <a:ext cx="0" cy="1835"/>
            </a:xfrm>
            <a:prstGeom prst="line">
              <a:avLst/>
            </a:prstGeom>
            <a:noFill/>
            <a:ln w="9525">
              <a:solidFill>
                <a:schemeClr val="tx1"/>
              </a:solidFill>
              <a:prstDash val="dash"/>
              <a:round/>
              <a:headEnd/>
              <a:tailEnd/>
            </a:ln>
          </p:spPr>
          <p:txBody>
            <a:bodyPr/>
            <a:lstStyle/>
            <a:p>
              <a:endParaRPr lang="en-US"/>
            </a:p>
          </p:txBody>
        </p:sp>
        <p:sp>
          <p:nvSpPr>
            <p:cNvPr id="14379" name="Text Box 95"/>
            <p:cNvSpPr txBox="1">
              <a:spLocks noChangeArrowheads="1"/>
            </p:cNvSpPr>
            <p:nvPr/>
          </p:nvSpPr>
          <p:spPr bwMode="auto">
            <a:xfrm>
              <a:off x="1260" y="4096"/>
              <a:ext cx="1274" cy="254"/>
            </a:xfrm>
            <a:prstGeom prst="rect">
              <a:avLst/>
            </a:prstGeom>
            <a:noFill/>
            <a:ln w="9525">
              <a:noFill/>
              <a:miter lim="800000"/>
              <a:headEnd/>
              <a:tailEnd/>
            </a:ln>
          </p:spPr>
          <p:txBody>
            <a:bodyPr wrap="none">
              <a:spAutoFit/>
            </a:bodyPr>
            <a:lstStyle/>
            <a:p>
              <a:r>
                <a:rPr lang="en-US" altLang="en-US" sz="2000"/>
                <a:t>CLEAR WATER</a:t>
              </a:r>
            </a:p>
          </p:txBody>
        </p:sp>
        <p:sp>
          <p:nvSpPr>
            <p:cNvPr id="14380" name="Text Box 96"/>
            <p:cNvSpPr txBox="1">
              <a:spLocks noChangeArrowheads="1"/>
            </p:cNvSpPr>
            <p:nvPr/>
          </p:nvSpPr>
          <p:spPr bwMode="auto">
            <a:xfrm>
              <a:off x="3327" y="4096"/>
              <a:ext cx="1327" cy="253"/>
            </a:xfrm>
            <a:prstGeom prst="rect">
              <a:avLst/>
            </a:prstGeom>
            <a:noFill/>
            <a:ln w="9525">
              <a:noFill/>
              <a:miter lim="800000"/>
              <a:headEnd/>
              <a:tailEnd/>
            </a:ln>
          </p:spPr>
          <p:txBody>
            <a:bodyPr wrap="none">
              <a:spAutoFit/>
            </a:bodyPr>
            <a:lstStyle/>
            <a:p>
              <a:r>
                <a:rPr lang="en-US" altLang="en-US" sz="2000"/>
                <a:t>MUDDY WATER</a:t>
              </a:r>
            </a:p>
          </p:txBody>
        </p:sp>
        <p:sp>
          <p:nvSpPr>
            <p:cNvPr id="14381" name="Text Box 97"/>
            <p:cNvSpPr txBox="1">
              <a:spLocks noChangeArrowheads="1"/>
            </p:cNvSpPr>
            <p:nvPr/>
          </p:nvSpPr>
          <p:spPr bwMode="auto">
            <a:xfrm>
              <a:off x="2357" y="2217"/>
              <a:ext cx="1078" cy="254"/>
            </a:xfrm>
            <a:prstGeom prst="rect">
              <a:avLst/>
            </a:prstGeom>
            <a:noFill/>
            <a:ln w="9525">
              <a:noFill/>
              <a:miter lim="800000"/>
              <a:headEnd/>
              <a:tailEnd/>
            </a:ln>
          </p:spPr>
          <p:txBody>
            <a:bodyPr>
              <a:spAutoFit/>
            </a:bodyPr>
            <a:lstStyle/>
            <a:p>
              <a:r>
                <a:rPr lang="en-US" altLang="en-US" sz="2000"/>
                <a:t>BOUN DARY</a:t>
              </a:r>
            </a:p>
          </p:txBody>
        </p:sp>
        <p:sp>
          <p:nvSpPr>
            <p:cNvPr id="14382" name="Oval 100"/>
            <p:cNvSpPr>
              <a:spLocks noChangeArrowheads="1"/>
            </p:cNvSpPr>
            <p:nvPr/>
          </p:nvSpPr>
          <p:spPr bwMode="auto">
            <a:xfrm>
              <a:off x="2860" y="2854"/>
              <a:ext cx="56" cy="56"/>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14383" name="Oval 101"/>
            <p:cNvSpPr>
              <a:spLocks noChangeArrowheads="1"/>
            </p:cNvSpPr>
            <p:nvPr/>
          </p:nvSpPr>
          <p:spPr bwMode="auto">
            <a:xfrm>
              <a:off x="2858" y="3090"/>
              <a:ext cx="56" cy="56"/>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14384" name="Oval 102"/>
            <p:cNvSpPr>
              <a:spLocks noChangeArrowheads="1"/>
            </p:cNvSpPr>
            <p:nvPr/>
          </p:nvSpPr>
          <p:spPr bwMode="auto">
            <a:xfrm>
              <a:off x="2863" y="3319"/>
              <a:ext cx="56" cy="56"/>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14385" name="Oval 103"/>
            <p:cNvSpPr>
              <a:spLocks noChangeArrowheads="1"/>
            </p:cNvSpPr>
            <p:nvPr/>
          </p:nvSpPr>
          <p:spPr bwMode="auto">
            <a:xfrm>
              <a:off x="2861" y="3534"/>
              <a:ext cx="56" cy="56"/>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14386" name="Oval 104"/>
            <p:cNvSpPr>
              <a:spLocks noChangeArrowheads="1"/>
            </p:cNvSpPr>
            <p:nvPr/>
          </p:nvSpPr>
          <p:spPr bwMode="auto">
            <a:xfrm>
              <a:off x="2866" y="3742"/>
              <a:ext cx="56" cy="56"/>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14387" name="Text Box 105"/>
            <p:cNvSpPr txBox="1">
              <a:spLocks noChangeArrowheads="1"/>
            </p:cNvSpPr>
            <p:nvPr/>
          </p:nvSpPr>
          <p:spPr bwMode="auto">
            <a:xfrm rot="1424013">
              <a:off x="1299" y="3532"/>
              <a:ext cx="1419" cy="234"/>
            </a:xfrm>
            <a:prstGeom prst="rect">
              <a:avLst/>
            </a:prstGeom>
            <a:noFill/>
            <a:ln w="9525">
              <a:noFill/>
              <a:miter lim="800000"/>
              <a:headEnd/>
              <a:tailEnd/>
            </a:ln>
          </p:spPr>
          <p:txBody>
            <a:bodyPr>
              <a:spAutoFit/>
            </a:bodyPr>
            <a:lstStyle/>
            <a:p>
              <a:r>
                <a:rPr lang="en-US" altLang="en-US" sz="1800" b="1">
                  <a:solidFill>
                    <a:srgbClr val="FF0000"/>
                  </a:solidFill>
                </a:rPr>
                <a:t>INCIDENT WAVE</a:t>
              </a:r>
            </a:p>
          </p:txBody>
        </p:sp>
        <p:sp>
          <p:nvSpPr>
            <p:cNvPr id="14388" name="Text Box 106"/>
            <p:cNvSpPr txBox="1">
              <a:spLocks noChangeArrowheads="1"/>
            </p:cNvSpPr>
            <p:nvPr/>
          </p:nvSpPr>
          <p:spPr bwMode="auto">
            <a:xfrm rot="775519">
              <a:off x="2961" y="2818"/>
              <a:ext cx="1653" cy="253"/>
            </a:xfrm>
            <a:prstGeom prst="rect">
              <a:avLst/>
            </a:prstGeom>
            <a:noFill/>
            <a:ln w="9525">
              <a:noFill/>
              <a:miter lim="800000"/>
              <a:headEnd/>
              <a:tailEnd/>
            </a:ln>
          </p:spPr>
          <p:txBody>
            <a:bodyPr>
              <a:spAutoFit/>
            </a:bodyPr>
            <a:lstStyle/>
            <a:p>
              <a:r>
                <a:rPr lang="en-US" altLang="en-US" sz="2000" b="1">
                  <a:solidFill>
                    <a:srgbClr val="008000"/>
                  </a:solidFill>
                </a:rPr>
                <a:t>REFRACTED WAVE</a:t>
              </a:r>
            </a:p>
          </p:txBody>
        </p:sp>
        <p:sp>
          <p:nvSpPr>
            <p:cNvPr id="14389" name="Line 111"/>
            <p:cNvSpPr>
              <a:spLocks noChangeShapeType="1"/>
            </p:cNvSpPr>
            <p:nvPr/>
          </p:nvSpPr>
          <p:spPr bwMode="auto">
            <a:xfrm rot="1488504">
              <a:off x="1244" y="2989"/>
              <a:ext cx="1720" cy="0"/>
            </a:xfrm>
            <a:prstGeom prst="line">
              <a:avLst/>
            </a:prstGeom>
            <a:noFill/>
            <a:ln w="38100">
              <a:solidFill>
                <a:srgbClr val="FF0000"/>
              </a:solidFill>
              <a:round/>
              <a:headEnd/>
              <a:tailEnd type="triangle" w="med" len="med"/>
            </a:ln>
          </p:spPr>
          <p:txBody>
            <a:bodyPr/>
            <a:lstStyle/>
            <a:p>
              <a:endParaRPr lang="en-US"/>
            </a:p>
          </p:txBody>
        </p:sp>
        <p:sp>
          <p:nvSpPr>
            <p:cNvPr id="14390" name="Line 112"/>
            <p:cNvSpPr>
              <a:spLocks noChangeShapeType="1"/>
            </p:cNvSpPr>
            <p:nvPr/>
          </p:nvSpPr>
          <p:spPr bwMode="auto">
            <a:xfrm rot="845063">
              <a:off x="2873" y="3478"/>
              <a:ext cx="1090" cy="0"/>
            </a:xfrm>
            <a:prstGeom prst="line">
              <a:avLst/>
            </a:prstGeom>
            <a:noFill/>
            <a:ln w="28575">
              <a:solidFill>
                <a:srgbClr val="008000"/>
              </a:solidFill>
              <a:round/>
              <a:headEnd/>
              <a:tailEnd type="triangle" w="med" len="med"/>
            </a:ln>
          </p:spPr>
          <p:txBody>
            <a:bodyPr/>
            <a:lstStyle/>
            <a:p>
              <a:endParaRPr lang="en-US"/>
            </a:p>
          </p:txBody>
        </p:sp>
        <p:sp>
          <p:nvSpPr>
            <p:cNvPr id="14391" name="Line 114"/>
            <p:cNvSpPr>
              <a:spLocks noChangeShapeType="1"/>
            </p:cNvSpPr>
            <p:nvPr/>
          </p:nvSpPr>
          <p:spPr bwMode="auto">
            <a:xfrm>
              <a:off x="987" y="3348"/>
              <a:ext cx="3812" cy="0"/>
            </a:xfrm>
            <a:prstGeom prst="line">
              <a:avLst/>
            </a:prstGeom>
            <a:noFill/>
            <a:ln w="9525">
              <a:solidFill>
                <a:schemeClr val="tx1"/>
              </a:solidFill>
              <a:prstDash val="dash"/>
              <a:round/>
              <a:headEnd/>
              <a:tailEnd/>
            </a:ln>
          </p:spPr>
          <p:txBody>
            <a:bodyPr/>
            <a:lstStyle/>
            <a:p>
              <a:endParaRPr lang="en-US"/>
            </a:p>
          </p:txBody>
        </p:sp>
        <p:sp>
          <p:nvSpPr>
            <p:cNvPr id="14392" name="Rectangle 115"/>
            <p:cNvSpPr>
              <a:spLocks noChangeArrowheads="1"/>
            </p:cNvSpPr>
            <p:nvPr/>
          </p:nvSpPr>
          <p:spPr bwMode="auto">
            <a:xfrm>
              <a:off x="2893" y="3210"/>
              <a:ext cx="137" cy="137"/>
            </a:xfrm>
            <a:prstGeom prst="rect">
              <a:avLst/>
            </a:prstGeom>
            <a:noFill/>
            <a:ln w="19050">
              <a:solidFill>
                <a:srgbClr val="FF0000"/>
              </a:solidFill>
              <a:miter lim="800000"/>
              <a:headEnd/>
              <a:tailEnd/>
            </a:ln>
          </p:spPr>
          <p:txBody>
            <a:bodyPr wrap="none" anchor="ctr"/>
            <a:lstStyle/>
            <a:p>
              <a:endParaRPr lang="en-US" altLang="en-US" sz="1800"/>
            </a:p>
          </p:txBody>
        </p:sp>
        <p:sp>
          <p:nvSpPr>
            <p:cNvPr id="14393" name="Text Box 116"/>
            <p:cNvSpPr txBox="1">
              <a:spLocks noChangeArrowheads="1"/>
            </p:cNvSpPr>
            <p:nvPr/>
          </p:nvSpPr>
          <p:spPr bwMode="auto">
            <a:xfrm>
              <a:off x="644" y="3345"/>
              <a:ext cx="666" cy="254"/>
            </a:xfrm>
            <a:prstGeom prst="rect">
              <a:avLst/>
            </a:prstGeom>
            <a:noFill/>
            <a:ln w="9525">
              <a:noFill/>
              <a:miter lim="800000"/>
              <a:headEnd/>
              <a:tailEnd/>
            </a:ln>
          </p:spPr>
          <p:txBody>
            <a:bodyPr>
              <a:spAutoFit/>
            </a:bodyPr>
            <a:lstStyle/>
            <a:p>
              <a:r>
                <a:rPr lang="en-US" altLang="en-US" sz="2000" i="1"/>
                <a:t>normal</a:t>
              </a:r>
            </a:p>
          </p:txBody>
        </p:sp>
        <p:sp>
          <p:nvSpPr>
            <p:cNvPr id="14394" name="Line 117"/>
            <p:cNvSpPr>
              <a:spLocks noChangeShapeType="1"/>
            </p:cNvSpPr>
            <p:nvPr/>
          </p:nvSpPr>
          <p:spPr bwMode="auto">
            <a:xfrm flipH="1" flipV="1">
              <a:off x="987" y="2465"/>
              <a:ext cx="1899" cy="884"/>
            </a:xfrm>
            <a:prstGeom prst="line">
              <a:avLst/>
            </a:prstGeom>
            <a:noFill/>
            <a:ln w="9525">
              <a:solidFill>
                <a:schemeClr val="tx1"/>
              </a:solidFill>
              <a:round/>
              <a:headEnd/>
              <a:tailEnd/>
            </a:ln>
          </p:spPr>
          <p:txBody>
            <a:bodyPr/>
            <a:lstStyle/>
            <a:p>
              <a:endParaRPr lang="en-US"/>
            </a:p>
          </p:txBody>
        </p:sp>
        <p:sp>
          <p:nvSpPr>
            <p:cNvPr id="14395" name="Text Box 118"/>
            <p:cNvSpPr txBox="1">
              <a:spLocks noChangeArrowheads="1"/>
            </p:cNvSpPr>
            <p:nvPr/>
          </p:nvSpPr>
          <p:spPr bwMode="auto">
            <a:xfrm>
              <a:off x="1954" y="3099"/>
              <a:ext cx="904" cy="253"/>
            </a:xfrm>
            <a:prstGeom prst="rect">
              <a:avLst/>
            </a:prstGeom>
            <a:solidFill>
              <a:schemeClr val="bg1">
                <a:alpha val="43137"/>
              </a:schemeClr>
            </a:solidFill>
            <a:ln w="9525">
              <a:noFill/>
              <a:miter lim="800000"/>
              <a:headEnd/>
              <a:tailEnd/>
            </a:ln>
          </p:spPr>
          <p:txBody>
            <a:bodyPr>
              <a:spAutoFit/>
            </a:bodyPr>
            <a:lstStyle/>
            <a:p>
              <a:r>
                <a:rPr lang="en-US" altLang="en-US" sz="2000" b="1" i="1">
                  <a:latin typeface="Courier New" pitchFamily="49" charset="0"/>
                  <a:sym typeface="Symbol" pitchFamily="18" charset="2"/>
                </a:rPr>
                <a:t></a:t>
              </a:r>
              <a:r>
                <a:rPr lang="en-US" altLang="en-US" sz="2000" b="1" baseline="-25000">
                  <a:latin typeface="Courier New" pitchFamily="49" charset="0"/>
                  <a:sym typeface="Symbol" pitchFamily="18" charset="2"/>
                </a:rPr>
                <a:t>incidence</a:t>
              </a:r>
              <a:endParaRPr lang="en-US" altLang="en-US" sz="2000" b="1">
                <a:latin typeface="Courier New" pitchFamily="49" charset="0"/>
                <a:sym typeface="Symbol" pitchFamily="18" charset="2"/>
              </a:endParaRPr>
            </a:p>
          </p:txBody>
        </p:sp>
        <p:sp>
          <p:nvSpPr>
            <p:cNvPr id="14396" name="Text Box 119"/>
            <p:cNvSpPr txBox="1">
              <a:spLocks noChangeArrowheads="1"/>
            </p:cNvSpPr>
            <p:nvPr/>
          </p:nvSpPr>
          <p:spPr bwMode="auto">
            <a:xfrm>
              <a:off x="1129" y="2836"/>
              <a:ext cx="803" cy="410"/>
            </a:xfrm>
            <a:prstGeom prst="rect">
              <a:avLst/>
            </a:prstGeom>
            <a:solidFill>
              <a:schemeClr val="bg1">
                <a:alpha val="43137"/>
              </a:schemeClr>
            </a:solidFill>
            <a:ln w="9525">
              <a:noFill/>
              <a:miter lim="800000"/>
              <a:headEnd/>
              <a:tailEnd/>
            </a:ln>
          </p:spPr>
          <p:txBody>
            <a:bodyPr>
              <a:spAutoFit/>
            </a:bodyPr>
            <a:lstStyle/>
            <a:p>
              <a:r>
                <a:rPr lang="en-US" altLang="en-US" sz="1800" i="1"/>
                <a:t>angle of incidence</a:t>
              </a:r>
            </a:p>
          </p:txBody>
        </p:sp>
        <p:sp>
          <p:nvSpPr>
            <p:cNvPr id="14397" name="Text Box 120"/>
            <p:cNvSpPr txBox="1">
              <a:spLocks noChangeArrowheads="1"/>
            </p:cNvSpPr>
            <p:nvPr/>
          </p:nvSpPr>
          <p:spPr bwMode="auto">
            <a:xfrm>
              <a:off x="3480" y="3307"/>
              <a:ext cx="873" cy="253"/>
            </a:xfrm>
            <a:prstGeom prst="rect">
              <a:avLst/>
            </a:prstGeom>
            <a:solidFill>
              <a:schemeClr val="bg1">
                <a:alpha val="43137"/>
              </a:schemeClr>
            </a:solidFill>
            <a:ln w="9525">
              <a:noFill/>
              <a:miter lim="800000"/>
              <a:headEnd/>
              <a:tailEnd/>
            </a:ln>
          </p:spPr>
          <p:txBody>
            <a:bodyPr>
              <a:spAutoFit/>
            </a:bodyPr>
            <a:lstStyle/>
            <a:p>
              <a:r>
                <a:rPr lang="en-US" altLang="en-US" sz="2000" b="1" i="1">
                  <a:latin typeface="Courier New" pitchFamily="49" charset="0"/>
                  <a:sym typeface="Symbol" pitchFamily="18" charset="2"/>
                </a:rPr>
                <a:t></a:t>
              </a:r>
              <a:r>
                <a:rPr lang="en-US" altLang="en-US" sz="2000" b="1" baseline="-25000">
                  <a:latin typeface="Courier New" pitchFamily="49" charset="0"/>
                  <a:sym typeface="Symbol" pitchFamily="18" charset="2"/>
                </a:rPr>
                <a:t>refraction</a:t>
              </a:r>
              <a:endParaRPr lang="en-US" altLang="en-US" sz="2000" b="1">
                <a:latin typeface="Courier New" pitchFamily="49" charset="0"/>
                <a:sym typeface="Symbol" pitchFamily="18" charset="2"/>
              </a:endParaRPr>
            </a:p>
          </p:txBody>
        </p:sp>
        <p:sp>
          <p:nvSpPr>
            <p:cNvPr id="14398" name="Text Box 121"/>
            <p:cNvSpPr txBox="1">
              <a:spLocks noChangeArrowheads="1"/>
            </p:cNvSpPr>
            <p:nvPr/>
          </p:nvSpPr>
          <p:spPr bwMode="auto">
            <a:xfrm>
              <a:off x="4410" y="3347"/>
              <a:ext cx="825" cy="448"/>
            </a:xfrm>
            <a:prstGeom prst="rect">
              <a:avLst/>
            </a:prstGeom>
            <a:solidFill>
              <a:schemeClr val="bg1">
                <a:alpha val="43137"/>
              </a:schemeClr>
            </a:solidFill>
            <a:ln w="9525">
              <a:noFill/>
              <a:miter lim="800000"/>
              <a:headEnd/>
              <a:tailEnd/>
            </a:ln>
          </p:spPr>
          <p:txBody>
            <a:bodyPr>
              <a:spAutoFit/>
            </a:bodyPr>
            <a:lstStyle/>
            <a:p>
              <a:r>
                <a:rPr lang="en-US" altLang="en-US" sz="2000" i="1"/>
                <a:t>angle of refraction</a:t>
              </a:r>
            </a:p>
          </p:txBody>
        </p:sp>
        <p:sp>
          <p:nvSpPr>
            <p:cNvPr id="14399" name="Line 122"/>
            <p:cNvSpPr>
              <a:spLocks noChangeShapeType="1"/>
            </p:cNvSpPr>
            <p:nvPr/>
          </p:nvSpPr>
          <p:spPr bwMode="auto">
            <a:xfrm flipH="1" flipV="1">
              <a:off x="2887" y="3342"/>
              <a:ext cx="1926" cy="492"/>
            </a:xfrm>
            <a:prstGeom prst="line">
              <a:avLst/>
            </a:prstGeom>
            <a:noFill/>
            <a:ln w="9525">
              <a:solidFill>
                <a:schemeClr val="tx1"/>
              </a:solidFill>
              <a:round/>
              <a:headEnd/>
              <a:tailEnd/>
            </a:ln>
          </p:spPr>
          <p:txBody>
            <a:bodyPr/>
            <a:lstStyle/>
            <a:p>
              <a:endParaRPr lang="en-US"/>
            </a:p>
          </p:txBody>
        </p:sp>
        <p:sp>
          <p:nvSpPr>
            <p:cNvPr id="14400" name="Arc 123"/>
            <p:cNvSpPr>
              <a:spLocks/>
            </p:cNvSpPr>
            <p:nvPr/>
          </p:nvSpPr>
          <p:spPr bwMode="auto">
            <a:xfrm flipV="1">
              <a:off x="2890" y="3353"/>
              <a:ext cx="1502" cy="358"/>
            </a:xfrm>
            <a:custGeom>
              <a:avLst/>
              <a:gdLst>
                <a:gd name="T0" fmla="*/ 0 w 21600"/>
                <a:gd name="T1" fmla="*/ 0 h 4189"/>
                <a:gd name="T2" fmla="*/ 0 w 21600"/>
                <a:gd name="T3" fmla="*/ 0 h 4189"/>
                <a:gd name="T4" fmla="*/ 0 w 21600"/>
                <a:gd name="T5" fmla="*/ 0 h 4189"/>
                <a:gd name="T6" fmla="*/ 0 60000 65536"/>
                <a:gd name="T7" fmla="*/ 0 60000 65536"/>
                <a:gd name="T8" fmla="*/ 0 60000 65536"/>
                <a:gd name="T9" fmla="*/ 0 w 21600"/>
                <a:gd name="T10" fmla="*/ 0 h 4189"/>
                <a:gd name="T11" fmla="*/ 21600 w 21600"/>
                <a:gd name="T12" fmla="*/ 4189 h 4189"/>
              </a:gdLst>
              <a:ahLst/>
              <a:cxnLst>
                <a:cxn ang="T6">
                  <a:pos x="T0" y="T1"/>
                </a:cxn>
                <a:cxn ang="T7">
                  <a:pos x="T2" y="T3"/>
                </a:cxn>
                <a:cxn ang="T8">
                  <a:pos x="T4" y="T5"/>
                </a:cxn>
              </a:cxnLst>
              <a:rect l="T9" t="T10" r="T11" b="T12"/>
              <a:pathLst>
                <a:path w="21600" h="4189" fill="none" extrusionOk="0">
                  <a:moveTo>
                    <a:pt x="21189" y="0"/>
                  </a:moveTo>
                  <a:cubicBezTo>
                    <a:pt x="21462" y="1379"/>
                    <a:pt x="21600" y="2782"/>
                    <a:pt x="21600" y="4189"/>
                  </a:cubicBezTo>
                </a:path>
                <a:path w="21600" h="4189" stroke="0" extrusionOk="0">
                  <a:moveTo>
                    <a:pt x="21189" y="0"/>
                  </a:moveTo>
                  <a:cubicBezTo>
                    <a:pt x="21462" y="1379"/>
                    <a:pt x="21600" y="2782"/>
                    <a:pt x="21600" y="4189"/>
                  </a:cubicBezTo>
                  <a:lnTo>
                    <a:pt x="0" y="4189"/>
                  </a:lnTo>
                  <a:lnTo>
                    <a:pt x="21189" y="0"/>
                  </a:lnTo>
                  <a:close/>
                </a:path>
              </a:pathLst>
            </a:custGeom>
            <a:noFill/>
            <a:ln w="28575">
              <a:solidFill>
                <a:schemeClr val="tx1"/>
              </a:solidFill>
              <a:round/>
              <a:headEnd type="arrow" w="med" len="med"/>
              <a:tailEnd/>
            </a:ln>
          </p:spPr>
          <p:txBody>
            <a:bodyPr wrap="none" anchor="ctr"/>
            <a:lstStyle/>
            <a:p>
              <a:endParaRPr lang="en-US"/>
            </a:p>
          </p:txBody>
        </p:sp>
        <p:sp>
          <p:nvSpPr>
            <p:cNvPr id="14401" name="Arc 124"/>
            <p:cNvSpPr>
              <a:spLocks/>
            </p:cNvSpPr>
            <p:nvPr/>
          </p:nvSpPr>
          <p:spPr bwMode="auto">
            <a:xfrm rot="10800000" flipV="1">
              <a:off x="1926" y="2942"/>
              <a:ext cx="1502" cy="408"/>
            </a:xfrm>
            <a:custGeom>
              <a:avLst/>
              <a:gdLst>
                <a:gd name="T0" fmla="*/ 0 w 21600"/>
                <a:gd name="T1" fmla="*/ 0 h 5605"/>
                <a:gd name="T2" fmla="*/ 0 w 21600"/>
                <a:gd name="T3" fmla="*/ 0 h 5605"/>
                <a:gd name="T4" fmla="*/ 0 w 21600"/>
                <a:gd name="T5" fmla="*/ 0 h 5605"/>
                <a:gd name="T6" fmla="*/ 0 60000 65536"/>
                <a:gd name="T7" fmla="*/ 0 60000 65536"/>
                <a:gd name="T8" fmla="*/ 0 60000 65536"/>
                <a:gd name="T9" fmla="*/ 0 w 21600"/>
                <a:gd name="T10" fmla="*/ 0 h 5605"/>
                <a:gd name="T11" fmla="*/ 21600 w 21600"/>
                <a:gd name="T12" fmla="*/ 5605 h 5605"/>
              </a:gdLst>
              <a:ahLst/>
              <a:cxnLst>
                <a:cxn ang="T6">
                  <a:pos x="T0" y="T1"/>
                </a:cxn>
                <a:cxn ang="T7">
                  <a:pos x="T2" y="T3"/>
                </a:cxn>
                <a:cxn ang="T8">
                  <a:pos x="T4" y="T5"/>
                </a:cxn>
              </a:cxnLst>
              <a:rect l="T9" t="T10" r="T11" b="T12"/>
              <a:pathLst>
                <a:path w="21600" h="5605" fill="none" extrusionOk="0">
                  <a:moveTo>
                    <a:pt x="20860" y="-1"/>
                  </a:moveTo>
                  <a:cubicBezTo>
                    <a:pt x="21351" y="1827"/>
                    <a:pt x="21600" y="3712"/>
                    <a:pt x="21600" y="5605"/>
                  </a:cubicBezTo>
                </a:path>
                <a:path w="21600" h="5605" stroke="0" extrusionOk="0">
                  <a:moveTo>
                    <a:pt x="20860" y="-1"/>
                  </a:moveTo>
                  <a:cubicBezTo>
                    <a:pt x="21351" y="1827"/>
                    <a:pt x="21600" y="3712"/>
                    <a:pt x="21600" y="5605"/>
                  </a:cubicBezTo>
                  <a:lnTo>
                    <a:pt x="0" y="5605"/>
                  </a:lnTo>
                  <a:lnTo>
                    <a:pt x="20860" y="-1"/>
                  </a:lnTo>
                  <a:close/>
                </a:path>
              </a:pathLst>
            </a:custGeom>
            <a:noFill/>
            <a:ln w="28575">
              <a:solidFill>
                <a:schemeClr val="tx1"/>
              </a:solidFill>
              <a:round/>
              <a:headEnd type="arrow" w="med" len="me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30466">
                                            <p:txEl>
                                              <p:pRg st="1" end="1"/>
                                            </p:txEl>
                                          </p:spTgt>
                                        </p:tgtEl>
                                        <p:attrNameLst>
                                          <p:attrName>style.visibility</p:attrName>
                                        </p:attrNameLst>
                                      </p:cBhvr>
                                      <p:to>
                                        <p:strVal val="visible"/>
                                      </p:to>
                                    </p:set>
                                    <p:anim calcmode="lin" valueType="num">
                                      <p:cBhvr additive="base">
                                        <p:cTn id="7" dur="500" fill="hold"/>
                                        <p:tgtEl>
                                          <p:spTgt spid="83046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04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30466">
                                            <p:txEl>
                                              <p:pRg st="2" end="2"/>
                                            </p:txEl>
                                          </p:spTgt>
                                        </p:tgtEl>
                                        <p:attrNameLst>
                                          <p:attrName>style.visibility</p:attrName>
                                        </p:attrNameLst>
                                      </p:cBhvr>
                                      <p:to>
                                        <p:strVal val="visible"/>
                                      </p:to>
                                    </p:set>
                                    <p:anim calcmode="lin" valueType="num">
                                      <p:cBhvr additive="base">
                                        <p:cTn id="13" dur="500" fill="hold"/>
                                        <p:tgtEl>
                                          <p:spTgt spid="83046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3046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000" fill="hold"/>
                                        <p:tgtEl>
                                          <p:spTgt spid="2"/>
                                        </p:tgtEl>
                                        <p:attrNameLst>
                                          <p:attrName>ppt_w</p:attrName>
                                        </p:attrNameLst>
                                      </p:cBhvr>
                                      <p:tavLst>
                                        <p:tav tm="0">
                                          <p:val>
                                            <p:fltVal val="0"/>
                                          </p:val>
                                        </p:tav>
                                        <p:tav tm="100000">
                                          <p:val>
                                            <p:strVal val="#ppt_w"/>
                                          </p:val>
                                        </p:tav>
                                      </p:tavLst>
                                    </p:anim>
                                    <p:anim calcmode="lin" valueType="num">
                                      <p:cBhvr>
                                        <p:cTn id="18" dur="2000" fill="hold"/>
                                        <p:tgtEl>
                                          <p:spTgt spid="2"/>
                                        </p:tgtEl>
                                        <p:attrNameLst>
                                          <p:attrName>ppt_h</p:attrName>
                                        </p:attrNameLst>
                                      </p:cBhvr>
                                      <p:tavLst>
                                        <p:tav tm="0">
                                          <p:val>
                                            <p:fltVal val="0"/>
                                          </p:val>
                                        </p:tav>
                                        <p:tav tm="100000">
                                          <p:val>
                                            <p:strVal val="#ppt_h"/>
                                          </p:val>
                                        </p:tav>
                                      </p:tavLst>
                                    </p:anim>
                                    <p:animEffect transition="in" filter="fade">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8856</TotalTime>
  <Words>2710</Words>
  <Application>Microsoft Office PowerPoint</Application>
  <PresentationFormat>On-screen Show (4:3)</PresentationFormat>
  <Paragraphs>418</Paragraphs>
  <Slides>38</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Cambria Math</vt:lpstr>
      <vt:lpstr>Courier New</vt:lpstr>
      <vt:lpstr>Symbol</vt:lpstr>
      <vt:lpstr>Times New Roman</vt:lpstr>
      <vt:lpstr>Default Design</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vector>
  </TitlesOfParts>
  <Company>Bay View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Nico G</cp:lastModifiedBy>
  <cp:revision>622</cp:revision>
  <dcterms:created xsi:type="dcterms:W3CDTF">2006-01-31T23:43:34Z</dcterms:created>
  <dcterms:modified xsi:type="dcterms:W3CDTF">2017-07-26T15:58:49Z</dcterms:modified>
</cp:coreProperties>
</file>