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47" r:id="rId2"/>
    <p:sldId id="386" r:id="rId3"/>
    <p:sldId id="387" r:id="rId4"/>
    <p:sldId id="388" r:id="rId5"/>
    <p:sldId id="389" r:id="rId6"/>
    <p:sldId id="390" r:id="rId7"/>
    <p:sldId id="294" r:id="rId8"/>
    <p:sldId id="295" r:id="rId9"/>
    <p:sldId id="296" r:id="rId10"/>
    <p:sldId id="297" r:id="rId11"/>
    <p:sldId id="298" r:id="rId12"/>
    <p:sldId id="299" r:id="rId13"/>
    <p:sldId id="300" r:id="rId14"/>
    <p:sldId id="307" r:id="rId15"/>
    <p:sldId id="308" r:id="rId16"/>
    <p:sldId id="309" r:id="rId17"/>
    <p:sldId id="310" r:id="rId18"/>
    <p:sldId id="301" r:id="rId19"/>
    <p:sldId id="302" r:id="rId20"/>
    <p:sldId id="303" r:id="rId21"/>
    <p:sldId id="316" r:id="rId22"/>
    <p:sldId id="306" r:id="rId23"/>
    <p:sldId id="318" r:id="rId24"/>
    <p:sldId id="319" r:id="rId25"/>
    <p:sldId id="320" r:id="rId26"/>
    <p:sldId id="321" r:id="rId27"/>
    <p:sldId id="317" r:id="rId28"/>
    <p:sldId id="322" r:id="rId29"/>
    <p:sldId id="323" r:id="rId30"/>
    <p:sldId id="324" r:id="rId31"/>
    <p:sldId id="325" r:id="rId32"/>
    <p:sldId id="353" r:id="rId33"/>
    <p:sldId id="354" r:id="rId34"/>
    <p:sldId id="326" r:id="rId35"/>
    <p:sldId id="290" r:id="rId36"/>
    <p:sldId id="329" r:id="rId37"/>
    <p:sldId id="330" r:id="rId38"/>
    <p:sldId id="331" r:id="rId39"/>
    <p:sldId id="332" r:id="rId40"/>
    <p:sldId id="333" r:id="rId41"/>
    <p:sldId id="334" r:id="rId42"/>
    <p:sldId id="345" r:id="rId43"/>
    <p:sldId id="346" r:id="rId44"/>
    <p:sldId id="336" r:id="rId45"/>
    <p:sldId id="337" r:id="rId46"/>
    <p:sldId id="338" r:id="rId47"/>
    <p:sldId id="339" r:id="rId48"/>
    <p:sldId id="340" r:id="rId49"/>
    <p:sldId id="341" r:id="rId50"/>
    <p:sldId id="342" r:id="rId51"/>
    <p:sldId id="343" r:id="rId52"/>
    <p:sldId id="344" r:id="rId53"/>
    <p:sldId id="383" r:id="rId54"/>
    <p:sldId id="384" r:id="rId55"/>
    <p:sldId id="385" r:id="rId56"/>
    <p:sldId id="357" r:id="rId57"/>
    <p:sldId id="358" r:id="rId58"/>
    <p:sldId id="359" r:id="rId59"/>
    <p:sldId id="360" r:id="rId60"/>
    <p:sldId id="363" r:id="rId61"/>
    <p:sldId id="364" r:id="rId62"/>
    <p:sldId id="365" r:id="rId63"/>
    <p:sldId id="366" r:id="rId64"/>
    <p:sldId id="367" r:id="rId65"/>
    <p:sldId id="368" r:id="rId66"/>
    <p:sldId id="369" r:id="rId67"/>
    <p:sldId id="370" r:id="rId68"/>
    <p:sldId id="371" r:id="rId69"/>
    <p:sldId id="372" r:id="rId70"/>
    <p:sldId id="373" r:id="rId71"/>
    <p:sldId id="377" r:id="rId72"/>
    <p:sldId id="378" r:id="rId73"/>
    <p:sldId id="379" r:id="rId74"/>
    <p:sldId id="380" r:id="rId75"/>
    <p:sldId id="381" r:id="rId76"/>
    <p:sldId id="382" r:id="rId77"/>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66FF33"/>
    <a:srgbClr val="CCFFCC"/>
    <a:srgbClr val="66FFFF"/>
    <a:srgbClr val="FF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6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5A61992-DBB8-4B6D-8852-0DFD62EE9479}" type="slidenum">
              <a:rPr lang="en-US" altLang="en-US"/>
              <a:pPr>
                <a:defRPr/>
              </a:pPr>
              <a:t>‹#›</a:t>
            </a:fld>
            <a:endParaRPr lang="en-US" altLang="en-US"/>
          </a:p>
        </p:txBody>
      </p:sp>
    </p:spTree>
    <p:extLst>
      <p:ext uri="{BB962C8B-B14F-4D97-AF65-F5344CB8AC3E}">
        <p14:creationId xmlns:p14="http://schemas.microsoft.com/office/powerpoint/2010/main" val="4041678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8FD5E8F-91C5-4341-927E-DCBC8C0BF087}" type="slidenum">
              <a:rPr lang="en-US" altLang="en-US" sz="1200">
                <a:latin typeface="Arial" charset="0"/>
              </a:rPr>
              <a:pPr algn="r" eaLnBrk="1" hangingPunct="1"/>
              <a:t>1</a:t>
            </a:fld>
            <a:endParaRPr lang="en-US" alt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93446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296123A2-C095-49F9-8774-BAAAF99D5210}" type="slidenum">
              <a:rPr lang="en-US" altLang="en-US" sz="1200">
                <a:latin typeface="Arial" charset="0"/>
              </a:rPr>
              <a:pPr eaLnBrk="1" hangingPunct="1"/>
              <a:t>10</a:t>
            </a:fld>
            <a:endParaRPr lang="en-US" altLang="en-US" sz="12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22409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927D18B-3AA3-4191-9EB6-C25C86AFD3F1}" type="slidenum">
              <a:rPr lang="en-US" altLang="en-US" sz="1200">
                <a:latin typeface="Arial" charset="0"/>
              </a:rPr>
              <a:pPr eaLnBrk="1" hangingPunct="1"/>
              <a:t>11</a:t>
            </a:fld>
            <a:endParaRPr lang="en-US" altLang="en-US" sz="120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16618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BBA844F-F0DB-4CFA-AC19-3CA18921CDF0}" type="slidenum">
              <a:rPr lang="en-US" altLang="en-US" sz="1200">
                <a:latin typeface="Arial" charset="0"/>
              </a:rPr>
              <a:pPr eaLnBrk="1" hangingPunct="1"/>
              <a:t>12</a:t>
            </a:fld>
            <a:endParaRPr lang="en-US" altLang="en-US" sz="120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377593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71C59D2-5494-432A-BC1F-25B97FBB3315}" type="slidenum">
              <a:rPr lang="en-US" altLang="en-US" sz="1200">
                <a:latin typeface="Arial" charset="0"/>
              </a:rPr>
              <a:pPr eaLnBrk="1" hangingPunct="1"/>
              <a:t>13</a:t>
            </a:fld>
            <a:endParaRPr lang="en-US" altLang="en-US" sz="120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68727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C4B2D78-0C91-4F6F-9DCC-A9843B20DBC5}" type="slidenum">
              <a:rPr lang="en-US" altLang="en-US" sz="1200">
                <a:latin typeface="Arial" charset="0"/>
              </a:rPr>
              <a:pPr eaLnBrk="1" hangingPunct="1"/>
              <a:t>14</a:t>
            </a:fld>
            <a:endParaRPr lang="en-US" altLang="en-US" sz="12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39759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35370EFF-F1FB-4A08-9D58-6CC145BBD5F7}" type="slidenum">
              <a:rPr lang="en-US" altLang="en-US" sz="1200">
                <a:latin typeface="Arial" charset="0"/>
              </a:rPr>
              <a:pPr eaLnBrk="1" hangingPunct="1"/>
              <a:t>15</a:t>
            </a:fld>
            <a:endParaRPr lang="en-US" altLang="en-US" sz="12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16408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87CED23-76C2-4D0F-B4CA-E9F61229F28B}" type="slidenum">
              <a:rPr lang="en-US" altLang="en-US" sz="1200">
                <a:latin typeface="Arial" charset="0"/>
              </a:rPr>
              <a:pPr eaLnBrk="1" hangingPunct="1"/>
              <a:t>16</a:t>
            </a:fld>
            <a:endParaRPr lang="en-US" altLang="en-US" sz="120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56918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D3CB588-BCC7-4A44-9309-95106B748E97}" type="slidenum">
              <a:rPr lang="en-US" altLang="en-US" sz="1200">
                <a:latin typeface="Arial" charset="0"/>
              </a:rPr>
              <a:pPr eaLnBrk="1" hangingPunct="1"/>
              <a:t>17</a:t>
            </a:fld>
            <a:endParaRPr lang="en-US" altLang="en-US" sz="120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94282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0DFE8C5-3C8B-42E9-A254-6E7D3907EF60}" type="slidenum">
              <a:rPr lang="en-US" altLang="en-US" sz="1200">
                <a:latin typeface="Arial" charset="0"/>
              </a:rPr>
              <a:pPr eaLnBrk="1" hangingPunct="1"/>
              <a:t>18</a:t>
            </a:fld>
            <a:endParaRPr lang="en-US" altLang="en-US" sz="12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428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46A0D51-1F96-4916-9448-80BC14138722}" type="slidenum">
              <a:rPr lang="en-US" altLang="en-US" sz="1200">
                <a:latin typeface="Arial" charset="0"/>
              </a:rPr>
              <a:pPr eaLnBrk="1" hangingPunct="1"/>
              <a:t>19</a:t>
            </a:fld>
            <a:endParaRPr lang="en-US" alt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24463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41254344-0965-4570-83D1-4E099C4E78F1}" type="slidenum">
              <a:rPr lang="en-US" altLang="en-US" sz="1200">
                <a:latin typeface="Arial" charset="0"/>
              </a:rPr>
              <a:pPr algn="r" eaLnBrk="1" hangingPunct="1"/>
              <a:t>2</a:t>
            </a:fld>
            <a:endParaRPr lang="en-US" altLang="en-US" sz="120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08083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CA988A9-8336-4ED0-83BC-E236AA84B70D}" type="slidenum">
              <a:rPr lang="en-US" altLang="en-US" sz="1200">
                <a:latin typeface="Arial" charset="0"/>
              </a:rPr>
              <a:pPr eaLnBrk="1" hangingPunct="1"/>
              <a:t>20</a:t>
            </a:fld>
            <a:endParaRPr lang="en-US" alt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6067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8046B01-87FB-41F6-9418-8156F828128D}" type="slidenum">
              <a:rPr lang="en-US" altLang="en-US" sz="1200">
                <a:latin typeface="Arial" charset="0"/>
              </a:rPr>
              <a:pPr eaLnBrk="1" hangingPunct="1"/>
              <a:t>21</a:t>
            </a:fld>
            <a:endParaRPr lang="en-US" altLang="en-US" sz="120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95375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F17F041-5E26-49BC-99C1-99CB9EAABE90}" type="slidenum">
              <a:rPr lang="en-US" altLang="en-US" sz="1200">
                <a:latin typeface="Arial" charset="0"/>
              </a:rPr>
              <a:pPr eaLnBrk="1" hangingPunct="1"/>
              <a:t>22</a:t>
            </a:fld>
            <a:endParaRPr lang="en-US" altLang="en-US" sz="12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754604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3058E24-C75D-4496-BA99-60F9349EBD5C}" type="slidenum">
              <a:rPr lang="en-US" altLang="en-US" sz="1200">
                <a:latin typeface="Arial" charset="0"/>
              </a:rPr>
              <a:pPr eaLnBrk="1" hangingPunct="1"/>
              <a:t>23</a:t>
            </a:fld>
            <a:endParaRPr lang="en-US" altLang="en-US" sz="12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343030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401B086-3597-4D03-B0B0-A61F3B1AF7B1}" type="slidenum">
              <a:rPr lang="en-US" altLang="en-US" sz="1200">
                <a:latin typeface="Arial" charset="0"/>
              </a:rPr>
              <a:pPr eaLnBrk="1" hangingPunct="1"/>
              <a:t>24</a:t>
            </a:fld>
            <a:endParaRPr lang="en-US" altLang="en-US" sz="120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52960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7E526BC-8731-4746-824C-E9C9EADFE9A7}" type="slidenum">
              <a:rPr lang="en-US" altLang="en-US" sz="1200">
                <a:latin typeface="Arial" charset="0"/>
              </a:rPr>
              <a:pPr eaLnBrk="1" hangingPunct="1"/>
              <a:t>25</a:t>
            </a:fld>
            <a:endParaRPr lang="en-US" altLang="en-US" sz="120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991001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2451644-DD9E-4304-AC68-08224E52426F}" type="slidenum">
              <a:rPr lang="en-US" altLang="en-US" sz="1200">
                <a:latin typeface="Arial" charset="0"/>
              </a:rPr>
              <a:pPr eaLnBrk="1" hangingPunct="1"/>
              <a:t>26</a:t>
            </a:fld>
            <a:endParaRPr lang="en-US" altLang="en-US" sz="12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089937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078AE89-50B5-47CD-AC9A-EC75BBEC8D40}" type="slidenum">
              <a:rPr lang="en-US" altLang="en-US" sz="1200">
                <a:latin typeface="Arial" charset="0"/>
              </a:rPr>
              <a:pPr eaLnBrk="1" hangingPunct="1"/>
              <a:t>27</a:t>
            </a:fld>
            <a:endParaRPr lang="en-US" altLang="en-US" sz="120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123804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FBBC965-A1FF-43F6-A7AC-76521638EB8B}" type="slidenum">
              <a:rPr lang="en-US" altLang="en-US" sz="1200">
                <a:latin typeface="Arial" charset="0"/>
              </a:rPr>
              <a:pPr eaLnBrk="1" hangingPunct="1"/>
              <a:t>28</a:t>
            </a:fld>
            <a:endParaRPr lang="en-US" altLang="en-US" sz="120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958805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AB8C882-DDFD-4B8C-B39F-974C2DC67EDC}" type="slidenum">
              <a:rPr lang="en-US" altLang="en-US" sz="1200">
                <a:latin typeface="Arial" charset="0"/>
              </a:rPr>
              <a:pPr eaLnBrk="1" hangingPunct="1"/>
              <a:t>29</a:t>
            </a:fld>
            <a:endParaRPr lang="en-US" altLang="en-US" sz="120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12917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C5BD279B-7443-4B24-A5D4-B91770B1A046}" type="slidenum">
              <a:rPr lang="en-US" altLang="en-US" sz="1200">
                <a:latin typeface="Arial" charset="0"/>
              </a:rPr>
              <a:pPr algn="r" eaLnBrk="1" hangingPunct="1"/>
              <a:t>3</a:t>
            </a:fld>
            <a:endParaRPr lang="en-US" alt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60473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AB7E2DB-B341-467A-9BF8-D2E0DE5CE0DE}" type="slidenum">
              <a:rPr lang="en-US" altLang="en-US" sz="1200">
                <a:latin typeface="Arial" charset="0"/>
              </a:rPr>
              <a:pPr eaLnBrk="1" hangingPunct="1"/>
              <a:t>30</a:t>
            </a:fld>
            <a:endParaRPr lang="en-US" alt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371303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1E21725-DE0D-4E60-BB85-1A3276714AF9}" type="slidenum">
              <a:rPr lang="en-US" altLang="en-US" sz="1200">
                <a:latin typeface="Arial" charset="0"/>
              </a:rPr>
              <a:pPr eaLnBrk="1" hangingPunct="1"/>
              <a:t>31</a:t>
            </a:fld>
            <a:endParaRPr lang="en-US" altLang="en-US" sz="120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10603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852AF5D-54AD-4EAD-9B19-74988D4CB4DC}" type="slidenum">
              <a:rPr lang="en-US" altLang="en-US" sz="1200">
                <a:latin typeface="Arial" charset="0"/>
              </a:rPr>
              <a:pPr algn="r" eaLnBrk="1" hangingPunct="1"/>
              <a:t>32</a:t>
            </a:fld>
            <a:endParaRPr lang="en-US" alt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907554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1EF5ADE-CA06-4C4E-A6C6-94F25A8E4B4E}" type="slidenum">
              <a:rPr lang="en-US" altLang="en-US" sz="1200">
                <a:latin typeface="Arial" charset="0"/>
              </a:rPr>
              <a:pPr algn="r" eaLnBrk="1" hangingPunct="1"/>
              <a:t>33</a:t>
            </a:fld>
            <a:endParaRPr lang="en-US" alt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06170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0403748-A29C-4D9E-B543-6E7B3A04AD82}" type="slidenum">
              <a:rPr lang="en-US" altLang="en-US" sz="1200">
                <a:latin typeface="Arial" charset="0"/>
              </a:rPr>
              <a:pPr eaLnBrk="1" hangingPunct="1"/>
              <a:t>34</a:t>
            </a:fld>
            <a:endParaRPr lang="en-US" alt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439402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A3308DE-3A16-4AE5-823E-797AFA02327E}" type="slidenum">
              <a:rPr lang="en-US" altLang="en-US" sz="1200">
                <a:latin typeface="Arial" charset="0"/>
              </a:rPr>
              <a:pPr eaLnBrk="1" hangingPunct="1"/>
              <a:t>35</a:t>
            </a:fld>
            <a:endParaRPr lang="en-US" altLang="en-US" sz="120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556681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8D37F31-75F7-4D8B-A9FA-D3D135BC2FB0}" type="slidenum">
              <a:rPr lang="en-US" altLang="en-US" sz="1200">
                <a:latin typeface="Arial" charset="0"/>
              </a:rPr>
              <a:pPr eaLnBrk="1" hangingPunct="1"/>
              <a:t>36</a:t>
            </a:fld>
            <a:endParaRPr lang="en-US" altLang="en-US" sz="120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493170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C5B49E8-6AC5-4C42-8C25-864D50469F3F}" type="slidenum">
              <a:rPr lang="en-US" altLang="en-US" sz="1200">
                <a:latin typeface="Arial" charset="0"/>
              </a:rPr>
              <a:pPr eaLnBrk="1" hangingPunct="1"/>
              <a:t>37</a:t>
            </a:fld>
            <a:endParaRPr lang="en-US" altLang="en-US" sz="120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501838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687E552-AAB6-45A2-A9E6-9A18ED039B56}" type="slidenum">
              <a:rPr lang="en-US" altLang="en-US" sz="1200">
                <a:latin typeface="Arial" charset="0"/>
              </a:rPr>
              <a:pPr eaLnBrk="1" hangingPunct="1"/>
              <a:t>38</a:t>
            </a:fld>
            <a:endParaRPr lang="en-US" altLang="en-US" sz="120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887247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E223D2B-A12F-4B09-9442-58A0D4DDFD98}" type="slidenum">
              <a:rPr lang="en-US" altLang="en-US" sz="1200">
                <a:latin typeface="Arial" charset="0"/>
              </a:rPr>
              <a:pPr eaLnBrk="1" hangingPunct="1"/>
              <a:t>39</a:t>
            </a:fld>
            <a:endParaRPr lang="en-US" altLang="en-US" sz="120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9340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E1826905-7C2F-4B23-86D1-216C3148F523}" type="slidenum">
              <a:rPr lang="en-US" altLang="en-US" sz="1200">
                <a:latin typeface="Arial" charset="0"/>
              </a:rPr>
              <a:pPr algn="r" eaLnBrk="1" hangingPunct="1"/>
              <a:t>4</a:t>
            </a:fld>
            <a:endParaRPr lang="en-US" altLang="en-US" sz="120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231265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921D14F-E5E1-4583-B57D-EBC0C015BE1A}" type="slidenum">
              <a:rPr lang="en-US" altLang="en-US" sz="1200">
                <a:latin typeface="Arial" charset="0"/>
              </a:rPr>
              <a:pPr eaLnBrk="1" hangingPunct="1"/>
              <a:t>40</a:t>
            </a:fld>
            <a:endParaRPr lang="en-US" alt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952233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369DF3E-535D-45DF-A313-01A15FC5E709}" type="slidenum">
              <a:rPr lang="en-US" altLang="en-US" sz="1200">
                <a:latin typeface="Arial" charset="0"/>
              </a:rPr>
              <a:pPr eaLnBrk="1" hangingPunct="1"/>
              <a:t>41</a:t>
            </a:fld>
            <a:endParaRPr lang="en-US" altLang="en-US" sz="120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8575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12D8CB6-7759-4634-BD16-E160511A56A1}" type="slidenum">
              <a:rPr lang="en-US" altLang="en-US" sz="1200">
                <a:latin typeface="Arial" charset="0"/>
              </a:rPr>
              <a:pPr eaLnBrk="1" hangingPunct="1"/>
              <a:t>42</a:t>
            </a:fld>
            <a:endParaRPr lang="en-US" altLang="en-US" sz="120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486031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5FADE0D-0120-4292-B962-E3BF41713E5D}" type="slidenum">
              <a:rPr lang="en-US" altLang="en-US" sz="1200">
                <a:latin typeface="Arial" charset="0"/>
              </a:rPr>
              <a:pPr eaLnBrk="1" hangingPunct="1"/>
              <a:t>43</a:t>
            </a:fld>
            <a:endParaRPr lang="en-US" altLang="en-US" sz="12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891354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20CAFE9-78A0-4F4C-9406-A569EC8014F3}" type="slidenum">
              <a:rPr lang="en-US" altLang="en-US" sz="1200">
                <a:latin typeface="Arial" charset="0"/>
              </a:rPr>
              <a:pPr eaLnBrk="1" hangingPunct="1"/>
              <a:t>44</a:t>
            </a:fld>
            <a:endParaRPr lang="en-US" altLang="en-US" sz="120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577780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3BE7B53-AAF0-49E7-840D-46E244497D5B}" type="slidenum">
              <a:rPr lang="en-US" altLang="en-US" sz="1200">
                <a:latin typeface="Arial" charset="0"/>
              </a:rPr>
              <a:pPr eaLnBrk="1" hangingPunct="1"/>
              <a:t>45</a:t>
            </a:fld>
            <a:endParaRPr lang="en-US" altLang="en-US" sz="120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306562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F026C1F-7F37-4429-B399-FF9289F451BB}" type="slidenum">
              <a:rPr lang="en-US" altLang="en-US" sz="1200">
                <a:latin typeface="Arial" charset="0"/>
              </a:rPr>
              <a:pPr eaLnBrk="1" hangingPunct="1"/>
              <a:t>46</a:t>
            </a:fld>
            <a:endParaRPr lang="en-US" altLang="en-US" sz="120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907372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9C19F39-047A-4F67-B108-933152E2EF44}" type="slidenum">
              <a:rPr lang="en-US" altLang="en-US" sz="1200">
                <a:latin typeface="Arial" charset="0"/>
              </a:rPr>
              <a:pPr eaLnBrk="1" hangingPunct="1"/>
              <a:t>47</a:t>
            </a:fld>
            <a:endParaRPr lang="en-US" altLang="en-US" sz="120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355158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09F20D1-0189-4223-BD21-455C2B34F536}" type="slidenum">
              <a:rPr lang="en-US" altLang="en-US" sz="1200">
                <a:latin typeface="Arial" charset="0"/>
              </a:rPr>
              <a:pPr eaLnBrk="1" hangingPunct="1"/>
              <a:t>48</a:t>
            </a:fld>
            <a:endParaRPr lang="en-US" altLang="en-US" sz="1200">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048651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9F54ADD-205C-4123-998B-6DAD7100BA56}" type="slidenum">
              <a:rPr lang="en-US" altLang="en-US" sz="1200">
                <a:latin typeface="Arial" charset="0"/>
              </a:rPr>
              <a:pPr eaLnBrk="1" hangingPunct="1"/>
              <a:t>49</a:t>
            </a:fld>
            <a:endParaRPr lang="en-US" altLang="en-US" sz="1200">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89435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4BC253AC-AFCD-47C0-AD78-8238CBC62169}" type="slidenum">
              <a:rPr lang="en-US" altLang="en-US" sz="1200">
                <a:latin typeface="Arial" charset="0"/>
              </a:rPr>
              <a:pPr algn="r" eaLnBrk="1" hangingPunct="1"/>
              <a:t>5</a:t>
            </a:fld>
            <a:endParaRPr lang="en-US" altLang="en-US" sz="120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5337211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830F698-D29F-4561-AABF-C5F7F78E4833}" type="slidenum">
              <a:rPr lang="en-US" altLang="en-US" sz="1200">
                <a:latin typeface="Arial" charset="0"/>
              </a:rPr>
              <a:pPr eaLnBrk="1" hangingPunct="1"/>
              <a:t>50</a:t>
            </a:fld>
            <a:endParaRPr lang="en-US" altLang="en-US" sz="120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159593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58E9B35-9B98-474C-A79C-FE9E7EFCEAFC}" type="slidenum">
              <a:rPr lang="en-US" altLang="en-US" sz="1200">
                <a:latin typeface="Arial" charset="0"/>
              </a:rPr>
              <a:pPr eaLnBrk="1" hangingPunct="1"/>
              <a:t>51</a:t>
            </a:fld>
            <a:endParaRPr lang="en-US" altLang="en-US" sz="1200">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60841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73F6BDD-F61F-490A-8742-CECD249EA28B}" type="slidenum">
              <a:rPr lang="en-US" altLang="en-US" sz="1200">
                <a:latin typeface="Arial" charset="0"/>
              </a:rPr>
              <a:pPr eaLnBrk="1" hangingPunct="1"/>
              <a:t>52</a:t>
            </a:fld>
            <a:endParaRPr lang="en-US" altLang="en-US" sz="12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1100455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8CB304D-C45A-4F68-8492-11AB55F6FAC1}" type="slidenum">
              <a:rPr lang="en-US" altLang="en-US" sz="1200">
                <a:latin typeface="Arial" charset="0"/>
              </a:rPr>
              <a:pPr eaLnBrk="1" hangingPunct="1"/>
              <a:t>53</a:t>
            </a:fld>
            <a:endParaRPr lang="en-US" altLang="en-US" sz="120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048977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52EE060-2BD6-463B-8610-E3FE5EE085A4}" type="slidenum">
              <a:rPr lang="en-US" altLang="en-US" sz="1200">
                <a:latin typeface="Arial" charset="0"/>
              </a:rPr>
              <a:pPr eaLnBrk="1" hangingPunct="1"/>
              <a:t>54</a:t>
            </a:fld>
            <a:endParaRPr lang="en-US" altLang="en-US" sz="120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195489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488184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480603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365690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285929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9694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F38D912-89E9-4006-A370-FEFA74C4CF0B}" type="slidenum">
              <a:rPr lang="en-US" altLang="en-US" sz="1200">
                <a:latin typeface="Arial" charset="0"/>
              </a:rPr>
              <a:pPr algn="r" eaLnBrk="1" hangingPunct="1"/>
              <a:t>6</a:t>
            </a:fld>
            <a:endParaRPr lang="en-US" altLang="en-US" sz="120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821527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1584253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12272646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55528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788451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19811213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5883423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7770014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091212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963620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36073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5307B84-C8FA-4623-B86D-4727D995AA95}" type="slidenum">
              <a:rPr lang="en-US" altLang="en-US" sz="1200">
                <a:latin typeface="Arial" charset="0"/>
              </a:rPr>
              <a:pPr eaLnBrk="1" hangingPunct="1"/>
              <a:t>7</a:t>
            </a:fld>
            <a:endParaRPr lang="en-US" altLang="en-US" sz="120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76246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9224702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3607951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4143262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1060814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41659752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8575361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86274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8F718EA-09AC-48DC-ADB0-7D0C4D1BBA48}" type="slidenum">
              <a:rPr lang="en-US" altLang="en-US" sz="1200">
                <a:latin typeface="Arial" charset="0"/>
              </a:rPr>
              <a:pPr eaLnBrk="1" hangingPunct="1"/>
              <a:t>8</a:t>
            </a:fld>
            <a:endParaRPr lang="en-US" altLang="en-US" sz="120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55566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4B1851E-E609-46BB-A29A-3A862BD53717}" type="slidenum">
              <a:rPr lang="en-US" altLang="en-US" sz="1200">
                <a:latin typeface="Arial" charset="0"/>
              </a:rPr>
              <a:pPr eaLnBrk="1" hangingPunct="1"/>
              <a:t>9</a:t>
            </a:fld>
            <a:endParaRPr lang="en-US" altLang="en-US" sz="120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09123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6AEEEE-97FF-4AE9-AC52-8A9781A061F3}" type="slidenum">
              <a:rPr lang="en-US" altLang="en-US"/>
              <a:pPr>
                <a:defRPr/>
              </a:pPr>
              <a:t>‹#›</a:t>
            </a:fld>
            <a:endParaRPr lang="en-US" altLang="en-US"/>
          </a:p>
        </p:txBody>
      </p:sp>
    </p:spTree>
    <p:extLst>
      <p:ext uri="{BB962C8B-B14F-4D97-AF65-F5344CB8AC3E}">
        <p14:creationId xmlns:p14="http://schemas.microsoft.com/office/powerpoint/2010/main" val="411855249"/>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639046-E2F6-4E60-AA2C-D8D0B5B015BA}" type="slidenum">
              <a:rPr lang="en-US" altLang="en-US"/>
              <a:pPr>
                <a:defRPr/>
              </a:pPr>
              <a:t>‹#›</a:t>
            </a:fld>
            <a:endParaRPr lang="en-US" altLang="en-US"/>
          </a:p>
        </p:txBody>
      </p:sp>
    </p:spTree>
    <p:extLst>
      <p:ext uri="{BB962C8B-B14F-4D97-AF65-F5344CB8AC3E}">
        <p14:creationId xmlns:p14="http://schemas.microsoft.com/office/powerpoint/2010/main" val="2386198224"/>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DFA9C6-17C3-4FCE-9702-A334868E1459}" type="slidenum">
              <a:rPr lang="en-US" altLang="en-US"/>
              <a:pPr>
                <a:defRPr/>
              </a:pPr>
              <a:t>‹#›</a:t>
            </a:fld>
            <a:endParaRPr lang="en-US" altLang="en-US"/>
          </a:p>
        </p:txBody>
      </p:sp>
    </p:spTree>
    <p:extLst>
      <p:ext uri="{BB962C8B-B14F-4D97-AF65-F5344CB8AC3E}">
        <p14:creationId xmlns:p14="http://schemas.microsoft.com/office/powerpoint/2010/main" val="6435001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488511-911A-444E-9469-05E96F22CB0D}" type="slidenum">
              <a:rPr lang="en-US" altLang="en-US"/>
              <a:pPr>
                <a:defRPr/>
              </a:pPr>
              <a:t>‹#›</a:t>
            </a:fld>
            <a:endParaRPr lang="en-US" altLang="en-US"/>
          </a:p>
        </p:txBody>
      </p:sp>
    </p:spTree>
    <p:extLst>
      <p:ext uri="{BB962C8B-B14F-4D97-AF65-F5344CB8AC3E}">
        <p14:creationId xmlns:p14="http://schemas.microsoft.com/office/powerpoint/2010/main" val="2690791393"/>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A6DAE2-9AB0-4988-BD7B-EAB8EF3E2DBE}" type="slidenum">
              <a:rPr lang="en-US" altLang="en-US"/>
              <a:pPr>
                <a:defRPr/>
              </a:pPr>
              <a:t>‹#›</a:t>
            </a:fld>
            <a:endParaRPr lang="en-US" altLang="en-US"/>
          </a:p>
        </p:txBody>
      </p:sp>
    </p:spTree>
    <p:extLst>
      <p:ext uri="{BB962C8B-B14F-4D97-AF65-F5344CB8AC3E}">
        <p14:creationId xmlns:p14="http://schemas.microsoft.com/office/powerpoint/2010/main" val="1822558989"/>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3CBEBE-C89D-4A4C-9130-1A35A781767F}" type="slidenum">
              <a:rPr lang="en-US" altLang="en-US"/>
              <a:pPr>
                <a:defRPr/>
              </a:pPr>
              <a:t>‹#›</a:t>
            </a:fld>
            <a:endParaRPr lang="en-US" altLang="en-US"/>
          </a:p>
        </p:txBody>
      </p:sp>
    </p:spTree>
    <p:extLst>
      <p:ext uri="{BB962C8B-B14F-4D97-AF65-F5344CB8AC3E}">
        <p14:creationId xmlns:p14="http://schemas.microsoft.com/office/powerpoint/2010/main" val="1542329219"/>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44F822-5CA7-4895-8E89-49D8612C1345}" type="slidenum">
              <a:rPr lang="en-US" altLang="en-US"/>
              <a:pPr>
                <a:defRPr/>
              </a:pPr>
              <a:t>‹#›</a:t>
            </a:fld>
            <a:endParaRPr lang="en-US" altLang="en-US"/>
          </a:p>
        </p:txBody>
      </p:sp>
    </p:spTree>
    <p:extLst>
      <p:ext uri="{BB962C8B-B14F-4D97-AF65-F5344CB8AC3E}">
        <p14:creationId xmlns:p14="http://schemas.microsoft.com/office/powerpoint/2010/main" val="3150934806"/>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BDE806-A781-4E26-BC05-C4EA935B537E}" type="slidenum">
              <a:rPr lang="en-US" altLang="en-US"/>
              <a:pPr>
                <a:defRPr/>
              </a:pPr>
              <a:t>‹#›</a:t>
            </a:fld>
            <a:endParaRPr lang="en-US" altLang="en-US"/>
          </a:p>
        </p:txBody>
      </p:sp>
    </p:spTree>
    <p:extLst>
      <p:ext uri="{BB962C8B-B14F-4D97-AF65-F5344CB8AC3E}">
        <p14:creationId xmlns:p14="http://schemas.microsoft.com/office/powerpoint/2010/main" val="347591164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D160435-9912-4A84-978D-B0231AEA2054}" type="slidenum">
              <a:rPr lang="en-US" altLang="en-US"/>
              <a:pPr>
                <a:defRPr/>
              </a:pPr>
              <a:t>‹#›</a:t>
            </a:fld>
            <a:endParaRPr lang="en-US" altLang="en-US"/>
          </a:p>
        </p:txBody>
      </p:sp>
    </p:spTree>
    <p:extLst>
      <p:ext uri="{BB962C8B-B14F-4D97-AF65-F5344CB8AC3E}">
        <p14:creationId xmlns:p14="http://schemas.microsoft.com/office/powerpoint/2010/main" val="931842330"/>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32A33-A79B-4CC1-A008-0977305841C3}" type="slidenum">
              <a:rPr lang="en-US" altLang="en-US"/>
              <a:pPr>
                <a:defRPr/>
              </a:pPr>
              <a:t>‹#›</a:t>
            </a:fld>
            <a:endParaRPr lang="en-US" altLang="en-US"/>
          </a:p>
        </p:txBody>
      </p:sp>
    </p:spTree>
    <p:extLst>
      <p:ext uri="{BB962C8B-B14F-4D97-AF65-F5344CB8AC3E}">
        <p14:creationId xmlns:p14="http://schemas.microsoft.com/office/powerpoint/2010/main" val="83648538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F79EB2-E53E-4375-8433-73972BD0144C}" type="slidenum">
              <a:rPr lang="en-US" altLang="en-US"/>
              <a:pPr>
                <a:defRPr/>
              </a:pPr>
              <a:t>‹#›</a:t>
            </a:fld>
            <a:endParaRPr lang="en-US" altLang="en-US"/>
          </a:p>
        </p:txBody>
      </p:sp>
    </p:spTree>
    <p:extLst>
      <p:ext uri="{BB962C8B-B14F-4D97-AF65-F5344CB8AC3E}">
        <p14:creationId xmlns:p14="http://schemas.microsoft.com/office/powerpoint/2010/main" val="3668994453"/>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51DE6B49-76A6-495D-9CF8-63DAB311B2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0.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8.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1.wav"/><Relationship Id="rId7" Type="http://schemas.openxmlformats.org/officeDocument/2006/relationships/hyperlink" Target="https://www.google.com/url?q=http://wallpapertoon.com/disney-red-car/&amp;sa=U&amp;ei=tVBdU4SWEJW1yATDqYKwBA&amp;ved=0CDYQ9QEwBDgU&amp;usg=AFQjCNG2RET7OTajFJOPt7GHNFO2D37PF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audio" Target="../media/audio11.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23.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audio" Target="../media/audio7.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www.youtube.com/watch?v=-4_rceVPVSY" TargetMode="Externa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audio" Target="../media/audio15.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audio" Target="../media/audio15.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audio" Target="../media/audio15.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audio" Target="../media/audio11.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1.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1.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1.wav"/><Relationship Id="rId7"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8" Type="http://schemas.openxmlformats.org/officeDocument/2006/relationships/hyperlink" Target="http://www.falklands.gov.fk/pb/sg/world-records.htm" TargetMode="External"/><Relationship Id="rId3" Type="http://schemas.openxmlformats.org/officeDocument/2006/relationships/audio" Target="../media/audio1.wav"/><Relationship Id="rId7" Type="http://schemas.openxmlformats.org/officeDocument/2006/relationships/image" Target="../media/image34.wmf"/><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2.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1.wav"/><Relationship Id="rId7"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7.wav"/><Relationship Id="rId10" Type="http://schemas.openxmlformats.org/officeDocument/2006/relationships/image" Target="../media/image43.jpeg"/><Relationship Id="rId4" Type="http://schemas.openxmlformats.org/officeDocument/2006/relationships/audio" Target="../media/audio2.wav"/><Relationship Id="rId9" Type="http://schemas.openxmlformats.org/officeDocument/2006/relationships/image" Target="../media/image42.jpeg"/></Relationships>
</file>

<file path=ppt/slides/_rels/slide56.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17.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audio" Target="../media/audio13.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19.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10" Type="http://schemas.openxmlformats.org/officeDocument/2006/relationships/image" Target="../media/image66.png"/><Relationship Id="rId4" Type="http://schemas.openxmlformats.org/officeDocument/2006/relationships/audio" Target="../media/audio2.wav"/><Relationship Id="rId9"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audio" Target="../media/audio21.wav"/><Relationship Id="rId11" Type="http://schemas.openxmlformats.org/officeDocument/2006/relationships/image" Target="../media/image70.png"/><Relationship Id="rId5" Type="http://schemas.openxmlformats.org/officeDocument/2006/relationships/audio" Target="../media/audio20.wav"/><Relationship Id="rId10" Type="http://schemas.openxmlformats.org/officeDocument/2006/relationships/image" Target="../media/image69.png"/><Relationship Id="rId4" Type="http://schemas.openxmlformats.org/officeDocument/2006/relationships/audio" Target="../media/audio2.wav"/><Relationship Id="rId9" Type="http://schemas.openxmlformats.org/officeDocument/2006/relationships/image" Target="../media/image68.png"/></Relationships>
</file>

<file path=ppt/slides/_rels/slide6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45.png"/><Relationship Id="rId10" Type="http://schemas.openxmlformats.org/officeDocument/2006/relationships/image" Target="../media/image71.png"/><Relationship Id="rId4" Type="http://schemas.openxmlformats.org/officeDocument/2006/relationships/audio" Target="../media/audio2.wav"/><Relationship Id="rId9"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audio" Target="../media/audio1.wav"/><Relationship Id="rId7" Type="http://schemas.openxmlformats.org/officeDocument/2006/relationships/image" Target="../media/image75.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audio" Target="../media/audio2.wav"/><Relationship Id="rId9"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1.png"/></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5.png"/><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131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Understandings: </a:t>
            </a:r>
            <a:endParaRPr lang="en-US" altLang="en-US" sz="2400">
              <a:solidFill>
                <a:schemeClr val="accent2"/>
              </a:solidFill>
            </a:endParaRPr>
          </a:p>
          <a:p>
            <a:pPr>
              <a:buFontTx/>
              <a:buNone/>
            </a:pPr>
            <a:r>
              <a:rPr lang="en-US" altLang="en-US" sz="2400">
                <a:solidFill>
                  <a:schemeClr val="accent2"/>
                </a:solidFill>
              </a:rPr>
              <a:t>• Distance and displacement </a:t>
            </a:r>
          </a:p>
          <a:p>
            <a:pPr>
              <a:buFontTx/>
              <a:buNone/>
            </a:pPr>
            <a:r>
              <a:rPr lang="en-US" altLang="en-US" sz="2400">
                <a:solidFill>
                  <a:schemeClr val="accent2"/>
                </a:solidFill>
              </a:rPr>
              <a:t>• Speed and velocity </a:t>
            </a:r>
          </a:p>
          <a:p>
            <a:pPr>
              <a:buFontTx/>
              <a:buNone/>
            </a:pPr>
            <a:r>
              <a:rPr lang="en-US" altLang="en-US" sz="2400">
                <a:solidFill>
                  <a:schemeClr val="accent2"/>
                </a:solidFill>
              </a:rPr>
              <a:t>• Acceleration </a:t>
            </a:r>
          </a:p>
          <a:p>
            <a:pPr>
              <a:buFontTx/>
              <a:buNone/>
            </a:pPr>
            <a:r>
              <a:rPr lang="en-US" altLang="en-US" sz="2400">
                <a:solidFill>
                  <a:schemeClr val="accent2"/>
                </a:solidFill>
              </a:rPr>
              <a:t>• Graphs describing motion </a:t>
            </a:r>
          </a:p>
          <a:p>
            <a:pPr>
              <a:buFontTx/>
              <a:buNone/>
            </a:pPr>
            <a:r>
              <a:rPr lang="en-US" altLang="en-US" sz="2400">
                <a:solidFill>
                  <a:schemeClr val="accent2"/>
                </a:solidFill>
              </a:rPr>
              <a:t>• Equations of motion for uniform acceleration </a:t>
            </a:r>
          </a:p>
          <a:p>
            <a:pPr>
              <a:buFontTx/>
              <a:buNone/>
            </a:pPr>
            <a:r>
              <a:rPr lang="en-US" altLang="en-US" sz="2400">
                <a:solidFill>
                  <a:schemeClr val="accent2"/>
                </a:solidFill>
              </a:rPr>
              <a:t>• Projectile motion </a:t>
            </a:r>
          </a:p>
          <a:p>
            <a:pPr>
              <a:buFontTx/>
              <a:buNone/>
            </a:pPr>
            <a:r>
              <a:rPr lang="en-US" altLang="en-US" sz="2400">
                <a:solidFill>
                  <a:schemeClr val="accent2"/>
                </a:solidFill>
              </a:rPr>
              <a:t>• Fluid resistance and terminal speed </a:t>
            </a:r>
            <a:endParaRPr lang="en-US" altLang="en-US" sz="2400" b="1">
              <a:solidFill>
                <a:schemeClr val="accent2"/>
              </a:solidFill>
            </a:endParaRPr>
          </a:p>
        </p:txBody>
      </p:sp>
      <p:sp>
        <p:nvSpPr>
          <p:cNvPr id="11571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685800" y="1549400"/>
            <a:ext cx="7772400" cy="41417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Let’s revisit some previous examples of a ball moving through some displacements…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Displacement A is just 15 m to the right (or +15 m for short).</a:t>
            </a:r>
          </a:p>
          <a:p>
            <a:pPr eaLnBrk="1" hangingPunct="1">
              <a:buFontTx/>
              <a:buNone/>
            </a:pPr>
            <a:r>
              <a:rPr lang="en-US" altLang="en-US" sz="2400">
                <a:sym typeface="Symbol" pitchFamily="18" charset="2"/>
              </a:rPr>
              <a:t>Displacement B is just 20 m to the left (or -20 m for short).</a:t>
            </a:r>
          </a:p>
        </p:txBody>
      </p:sp>
      <p:sp>
        <p:nvSpPr>
          <p:cNvPr id="61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195598" name="Group 14"/>
          <p:cNvGrpSpPr>
            <a:grpSpLocks/>
          </p:cNvGrpSpPr>
          <p:nvPr/>
        </p:nvGrpSpPr>
        <p:grpSpPr bwMode="auto">
          <a:xfrm>
            <a:off x="2224088" y="2949575"/>
            <a:ext cx="6435725" cy="457200"/>
            <a:chOff x="1184" y="1398"/>
            <a:chExt cx="4054" cy="288"/>
          </a:xfrm>
        </p:grpSpPr>
        <p:grpSp>
          <p:nvGrpSpPr>
            <p:cNvPr id="6200" name="Group 15"/>
            <p:cNvGrpSpPr>
              <a:grpSpLocks/>
            </p:cNvGrpSpPr>
            <p:nvPr/>
          </p:nvGrpSpPr>
          <p:grpSpPr bwMode="auto">
            <a:xfrm>
              <a:off x="1184" y="1479"/>
              <a:ext cx="3456" cy="58"/>
              <a:chOff x="1119" y="2163"/>
              <a:chExt cx="3456" cy="108"/>
            </a:xfrm>
          </p:grpSpPr>
          <p:sp>
            <p:nvSpPr>
              <p:cNvPr id="6203" name="Rectangle 1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4" name="Rectangle 1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5" name="Rectangle 1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6" name="Rectangle 1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7" name="Rectangle 2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8" name="Rectangle 2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9" name="Rectangle 2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0" name="Rectangle 2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1" name="Rectangle 2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2" name="Rectangle 2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3" name="Rectangle 2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4" name="Rectangle 2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5" name="Rectangle 2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6" name="Rectangle 2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7" name="Rectangle 3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8" name="Rectangle 3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9" name="Rectangle 3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0" name="Rectangle 3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1" name="Rectangle 3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2" name="Rectangle 3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3" name="Rectangle 3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4" name="Rectangle 3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5" name="Rectangle 3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6" name="Rectangle 3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7" name="Rectangle 4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8" name="Rectangle 4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9" name="Rectangle 4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0" name="Rectangle 4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1" name="Rectangle 4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2" name="Rectangle 4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3" name="Rectangle 4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4" name="Rectangle 4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6201" name="AutoShape 48"/>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2" name="Text Box 49"/>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34" name="Oval 50"/>
          <p:cNvSpPr>
            <a:spLocks noChangeArrowheads="1"/>
          </p:cNvSpPr>
          <p:nvPr/>
        </p:nvSpPr>
        <p:spPr bwMode="auto">
          <a:xfrm>
            <a:off x="4232275" y="2925763"/>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5" name="Line 51"/>
          <p:cNvSpPr>
            <a:spLocks noChangeShapeType="1"/>
          </p:cNvSpPr>
          <p:nvPr/>
        </p:nvSpPr>
        <p:spPr bwMode="auto">
          <a:xfrm rot="10800000">
            <a:off x="4276725" y="3233738"/>
            <a:ext cx="2551113"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6" name="Oval 52"/>
          <p:cNvSpPr>
            <a:spLocks noChangeArrowheads="1"/>
          </p:cNvSpPr>
          <p:nvPr/>
        </p:nvSpPr>
        <p:spPr bwMode="auto">
          <a:xfrm>
            <a:off x="4222750" y="2921000"/>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7" name="Text Box 53"/>
          <p:cNvSpPr txBox="1">
            <a:spLocks noChangeArrowheads="1"/>
          </p:cNvSpPr>
          <p:nvPr/>
        </p:nvSpPr>
        <p:spPr bwMode="auto">
          <a:xfrm>
            <a:off x="831850" y="268763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A</a:t>
            </a:r>
          </a:p>
        </p:txBody>
      </p:sp>
      <p:grpSp>
        <p:nvGrpSpPr>
          <p:cNvPr id="195638" name="Group 54"/>
          <p:cNvGrpSpPr>
            <a:grpSpLocks/>
          </p:cNvGrpSpPr>
          <p:nvPr/>
        </p:nvGrpSpPr>
        <p:grpSpPr bwMode="auto">
          <a:xfrm>
            <a:off x="2220913" y="3656013"/>
            <a:ext cx="6435725" cy="457200"/>
            <a:chOff x="1189" y="2805"/>
            <a:chExt cx="4054" cy="288"/>
          </a:xfrm>
        </p:grpSpPr>
        <p:grpSp>
          <p:nvGrpSpPr>
            <p:cNvPr id="6165" name="Group 55"/>
            <p:cNvGrpSpPr>
              <a:grpSpLocks/>
            </p:cNvGrpSpPr>
            <p:nvPr/>
          </p:nvGrpSpPr>
          <p:grpSpPr bwMode="auto">
            <a:xfrm>
              <a:off x="1189" y="2886"/>
              <a:ext cx="3456" cy="58"/>
              <a:chOff x="1119" y="2163"/>
              <a:chExt cx="3456" cy="108"/>
            </a:xfrm>
          </p:grpSpPr>
          <p:sp>
            <p:nvSpPr>
              <p:cNvPr id="6168" name="Rectangle 5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69" name="Rectangle 5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0" name="Rectangle 5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1" name="Rectangle 5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2" name="Rectangle 6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3" name="Rectangle 6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4" name="Rectangle 6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5" name="Rectangle 6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6" name="Rectangle 6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7" name="Rectangle 6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8" name="Rectangle 6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9" name="Rectangle 6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0" name="Rectangle 6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1" name="Rectangle 6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2" name="Rectangle 7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3" name="Rectangle 7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4" name="Rectangle 7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5" name="Rectangle 7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6" name="Rectangle 7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7" name="Rectangle 7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8" name="Rectangle 7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9" name="Rectangle 7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0" name="Rectangle 7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1" name="Rectangle 7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2" name="Rectangle 8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3" name="Rectangle 8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4" name="Rectangle 8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5" name="Rectangle 8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6" name="Rectangle 8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7" name="Rectangle 8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8" name="Rectangle 8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9" name="Rectangle 8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6166" name="AutoShape 88"/>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67" name="Text Box 89"/>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74" name="Oval 90"/>
          <p:cNvSpPr>
            <a:spLocks noChangeArrowheads="1"/>
          </p:cNvSpPr>
          <p:nvPr/>
        </p:nvSpPr>
        <p:spPr bwMode="auto">
          <a:xfrm>
            <a:off x="6780213" y="3632200"/>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5" name="Line 91"/>
          <p:cNvSpPr>
            <a:spLocks noChangeShapeType="1"/>
          </p:cNvSpPr>
          <p:nvPr/>
        </p:nvSpPr>
        <p:spPr bwMode="auto">
          <a:xfrm rot="10800000">
            <a:off x="3430588" y="3940175"/>
            <a:ext cx="339407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76" name="Oval 92"/>
          <p:cNvSpPr>
            <a:spLocks noChangeArrowheads="1"/>
          </p:cNvSpPr>
          <p:nvPr/>
        </p:nvSpPr>
        <p:spPr bwMode="auto">
          <a:xfrm>
            <a:off x="6770688" y="3627438"/>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7" name="Text Box 93"/>
          <p:cNvSpPr txBox="1">
            <a:spLocks noChangeArrowheads="1"/>
          </p:cNvSpPr>
          <p:nvPr/>
        </p:nvSpPr>
        <p:spPr bwMode="auto">
          <a:xfrm>
            <a:off x="838200" y="340518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B</a:t>
            </a:r>
          </a:p>
        </p:txBody>
      </p:sp>
      <p:sp>
        <p:nvSpPr>
          <p:cNvPr id="195678" name="Rectangle 94"/>
          <p:cNvSpPr>
            <a:spLocks noChangeArrowheads="1"/>
          </p:cNvSpPr>
          <p:nvPr/>
        </p:nvSpPr>
        <p:spPr bwMode="auto">
          <a:xfrm>
            <a:off x="693738" y="5661025"/>
            <a:ext cx="7758112" cy="11969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t>Distance A is 15 m, and Distance B is 20 m. There is no regard for direction in distance. </a:t>
            </a:r>
          </a:p>
        </p:txBody>
      </p:sp>
      <p:sp>
        <p:nvSpPr>
          <p:cNvPr id="195679" name="Text Box 95"/>
          <p:cNvSpPr txBox="1">
            <a:spLocks noChangeArrowheads="1"/>
          </p:cNvSpPr>
          <p:nvPr/>
        </p:nvSpPr>
        <p:spPr bwMode="auto">
          <a:xfrm>
            <a:off x="2805113" y="5794375"/>
            <a:ext cx="1284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dirty="0" smtClean="0">
                <a:solidFill>
                  <a:srgbClr val="FF0000"/>
                </a:solidFill>
                <a:latin typeface="Arial" charset="0"/>
              </a:rPr>
              <a:t>______</a:t>
            </a:r>
            <a:endParaRPr lang="en-US" altLang="en-US" sz="2400" dirty="0">
              <a:solidFill>
                <a:srgbClr val="FF0000"/>
              </a:solidFill>
              <a:latin typeface="Arial" charset="0"/>
            </a:endParaRPr>
          </a:p>
        </p:txBody>
      </p:sp>
      <p:sp>
        <p:nvSpPr>
          <p:cNvPr id="195684" name="Text Box 100"/>
          <p:cNvSpPr txBox="1">
            <a:spLocks noChangeArrowheads="1"/>
          </p:cNvSpPr>
          <p:nvPr/>
        </p:nvSpPr>
        <p:spPr bwMode="auto">
          <a:xfrm>
            <a:off x="3452813" y="4533900"/>
            <a:ext cx="1682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dirty="0" smtClean="0">
                <a:solidFill>
                  <a:schemeClr val="accent2"/>
                </a:solidFill>
                <a:latin typeface="Arial" charset="0"/>
              </a:rPr>
              <a:t>________</a:t>
            </a:r>
            <a:endParaRPr lang="en-US" altLang="en-US" sz="2400" dirty="0">
              <a:solidFill>
                <a:schemeClr val="accent2"/>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5586">
                                            <p:txEl>
                                              <p:pRg st="1" end="1"/>
                                            </p:txEl>
                                          </p:spTgt>
                                        </p:tgtEl>
                                        <p:attrNameLst>
                                          <p:attrName>style.visibility</p:attrName>
                                        </p:attrNameLst>
                                      </p:cBhvr>
                                      <p:to>
                                        <p:strVal val="visible"/>
                                      </p:to>
                                    </p:set>
                                    <p:anim calcmode="lin" valueType="num">
                                      <p:cBhvr additive="base">
                                        <p:cTn id="7" dur="500" fill="hold"/>
                                        <p:tgtEl>
                                          <p:spTgt spid="195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5598"/>
                                        </p:tgtEl>
                                        <p:attrNameLst>
                                          <p:attrName>style.visibility</p:attrName>
                                        </p:attrNameLst>
                                      </p:cBhvr>
                                      <p:to>
                                        <p:strVal val="visible"/>
                                      </p:to>
                                    </p:set>
                                    <p:animEffect transition="in" filter="fade">
                                      <p:cBhvr>
                                        <p:cTn id="11" dur="2000"/>
                                        <p:tgtEl>
                                          <p:spTgt spid="1955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5634"/>
                                        </p:tgtEl>
                                        <p:attrNameLst>
                                          <p:attrName>style.visibility</p:attrName>
                                        </p:attrNameLst>
                                      </p:cBhvr>
                                      <p:to>
                                        <p:strVal val="visible"/>
                                      </p:to>
                                    </p:set>
                                    <p:animEffect transition="in" filter="fade">
                                      <p:cBhvr>
                                        <p:cTn id="14" dur="2000"/>
                                        <p:tgtEl>
                                          <p:spTgt spid="1956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5636"/>
                                        </p:tgtEl>
                                        <p:attrNameLst>
                                          <p:attrName>style.visibility</p:attrName>
                                        </p:attrNameLst>
                                      </p:cBhvr>
                                      <p:to>
                                        <p:strVal val="visible"/>
                                      </p:to>
                                    </p:set>
                                    <p:animEffect transition="in" filter="fade">
                                      <p:cBhvr>
                                        <p:cTn id="17" dur="2000"/>
                                        <p:tgtEl>
                                          <p:spTgt spid="195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accel="50000" decel="50000" fill="hold" grpId="1" nodeType="clickEffect">
                                  <p:stCondLst>
                                    <p:cond delay="0"/>
                                  </p:stCondLst>
                                  <p:childTnLst>
                                    <p:animMotion origin="layout" path="M -3.33333E-6 4.81481E-6 L 0.27761 4.81481E-6 " pathEditMode="relative" rAng="0" ptsTypes="AA">
                                      <p:cBhvr>
                                        <p:cTn id="21" dur="2000" fill="hold"/>
                                        <p:tgtEl>
                                          <p:spTgt spid="195636"/>
                                        </p:tgtEl>
                                        <p:attrNameLst>
                                          <p:attrName>ppt_x</p:attrName>
                                          <p:attrName>ppt_y</p:attrName>
                                        </p:attrNameLst>
                                      </p:cBhvr>
                                      <p:rCtr x="13872" y="0"/>
                                    </p:animMotion>
                                  </p:childTnLst>
                                  <p:subTnLst>
                                    <p:audio>
                                      <p:cMediaNode>
                                        <p:cTn display="0" masterRel="sameClick">
                                          <p:stCondLst>
                                            <p:cond evt="begin" delay="0">
                                              <p:tn val="20"/>
                                            </p:cond>
                                          </p:stCondLst>
                                          <p:endCondLst>
                                            <p:cond evt="onStopAudio" delay="0">
                                              <p:tgtEl>
                                                <p:sldTgt/>
                                              </p:tgtEl>
                                            </p:cond>
                                          </p:endCondLst>
                                        </p:cTn>
                                        <p:tgtEl>
                                          <p:sndTgt r:embed="rId5" name="push.wav"/>
                                        </p:tgtEl>
                                      </p:cMediaNode>
                                    </p:audio>
                                  </p:subTnLst>
                                </p:cTn>
                              </p:par>
                              <p:par>
                                <p:cTn id="22" presetID="22" presetClass="entr" presetSubtype="8" fill="hold" grpId="0" nodeType="withEffect">
                                  <p:stCondLst>
                                    <p:cond delay="0"/>
                                  </p:stCondLst>
                                  <p:childTnLst>
                                    <p:set>
                                      <p:cBhvr>
                                        <p:cTn id="23" dur="1" fill="hold">
                                          <p:stCondLst>
                                            <p:cond delay="0"/>
                                          </p:stCondLst>
                                        </p:cTn>
                                        <p:tgtEl>
                                          <p:spTgt spid="195635"/>
                                        </p:tgtEl>
                                        <p:attrNameLst>
                                          <p:attrName>style.visibility</p:attrName>
                                        </p:attrNameLst>
                                      </p:cBhvr>
                                      <p:to>
                                        <p:strVal val="visible"/>
                                      </p:to>
                                    </p:set>
                                    <p:animEffect transition="in" filter="wipe(left)">
                                      <p:cBhvr>
                                        <p:cTn id="24" dur="2000"/>
                                        <p:tgtEl>
                                          <p:spTgt spid="1956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95637"/>
                                        </p:tgtEl>
                                        <p:attrNameLst>
                                          <p:attrName>style.visibility</p:attrName>
                                        </p:attrNameLst>
                                      </p:cBhvr>
                                      <p:to>
                                        <p:strVal val="visible"/>
                                      </p:to>
                                    </p:set>
                                    <p:anim calcmode="lin" valueType="num">
                                      <p:cBhvr>
                                        <p:cTn id="29" dur="500" fill="hold"/>
                                        <p:tgtEl>
                                          <p:spTgt spid="195637"/>
                                        </p:tgtEl>
                                        <p:attrNameLst>
                                          <p:attrName>ppt_w</p:attrName>
                                        </p:attrNameLst>
                                      </p:cBhvr>
                                      <p:tavLst>
                                        <p:tav tm="0">
                                          <p:val>
                                            <p:fltVal val="0"/>
                                          </p:val>
                                        </p:tav>
                                        <p:tav tm="100000">
                                          <p:val>
                                            <p:strVal val="#ppt_w"/>
                                          </p:val>
                                        </p:tav>
                                      </p:tavLst>
                                    </p:anim>
                                    <p:anim calcmode="lin" valueType="num">
                                      <p:cBhvr>
                                        <p:cTn id="30" dur="500" fill="hold"/>
                                        <p:tgtEl>
                                          <p:spTgt spid="195637"/>
                                        </p:tgtEl>
                                        <p:attrNameLst>
                                          <p:attrName>ppt_h</p:attrName>
                                        </p:attrNameLst>
                                      </p:cBhvr>
                                      <p:tavLst>
                                        <p:tav tm="0">
                                          <p:val>
                                            <p:fltVal val="0"/>
                                          </p:val>
                                        </p:tav>
                                        <p:tav tm="100000">
                                          <p:val>
                                            <p:strVal val="#ppt_h"/>
                                          </p:val>
                                        </p:tav>
                                      </p:tavLst>
                                    </p:anim>
                                    <p:animEffect transition="in" filter="fade">
                                      <p:cBhvr>
                                        <p:cTn id="31" dur="500"/>
                                        <p:tgtEl>
                                          <p:spTgt spid="19563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195638"/>
                                        </p:tgtEl>
                                        <p:attrNameLst>
                                          <p:attrName>style.visibility</p:attrName>
                                        </p:attrNameLst>
                                      </p:cBhvr>
                                      <p:to>
                                        <p:strVal val="visible"/>
                                      </p:to>
                                    </p:set>
                                    <p:animEffect transition="in" filter="fade">
                                      <p:cBhvr>
                                        <p:cTn id="35" dur="2000"/>
                                        <p:tgtEl>
                                          <p:spTgt spid="1956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5674"/>
                                        </p:tgtEl>
                                        <p:attrNameLst>
                                          <p:attrName>style.visibility</p:attrName>
                                        </p:attrNameLst>
                                      </p:cBhvr>
                                      <p:to>
                                        <p:strVal val="visible"/>
                                      </p:to>
                                    </p:set>
                                    <p:animEffect transition="in" filter="fade">
                                      <p:cBhvr>
                                        <p:cTn id="38" dur="2000"/>
                                        <p:tgtEl>
                                          <p:spTgt spid="1956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5676"/>
                                        </p:tgtEl>
                                        <p:attrNameLst>
                                          <p:attrName>style.visibility</p:attrName>
                                        </p:attrNameLst>
                                      </p:cBhvr>
                                      <p:to>
                                        <p:strVal val="visible"/>
                                      </p:to>
                                    </p:set>
                                    <p:animEffect transition="in" filter="fade">
                                      <p:cBhvr>
                                        <p:cTn id="41" dur="2000"/>
                                        <p:tgtEl>
                                          <p:spTgt spid="1956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path" presetSubtype="0" accel="50000" decel="50000" fill="hold" grpId="1" nodeType="clickEffect">
                                  <p:stCondLst>
                                    <p:cond delay="0"/>
                                  </p:stCondLst>
                                  <p:childTnLst>
                                    <p:animMotion origin="layout" path="M 4.44444E-6 4.44444E-6 L -0.37639 -0.00186 " pathEditMode="relative" rAng="0" ptsTypes="AA">
                                      <p:cBhvr>
                                        <p:cTn id="45" dur="2000" fill="hold"/>
                                        <p:tgtEl>
                                          <p:spTgt spid="195676"/>
                                        </p:tgtEl>
                                        <p:attrNameLst>
                                          <p:attrName>ppt_x</p:attrName>
                                          <p:attrName>ppt_y</p:attrName>
                                        </p:attrNameLst>
                                      </p:cBhvr>
                                      <p:rCtr x="-18819" y="-93"/>
                                    </p:animMotion>
                                  </p:childTnLst>
                                  <p:subTnLst>
                                    <p:audio>
                                      <p:cMediaNode>
                                        <p:cTn display="0" masterRel="sameClick">
                                          <p:stCondLst>
                                            <p:cond evt="begin" delay="0">
                                              <p:tn val="44"/>
                                            </p:cond>
                                          </p:stCondLst>
                                          <p:endCondLst>
                                            <p:cond evt="onStopAudio" delay="0">
                                              <p:tgtEl>
                                                <p:sldTgt/>
                                              </p:tgtEl>
                                            </p:cond>
                                          </p:endCondLst>
                                        </p:cTn>
                                        <p:tgtEl>
                                          <p:sndTgt r:embed="rId5" name="push.wav"/>
                                        </p:tgtEl>
                                      </p:cMediaNode>
                                    </p:audio>
                                  </p:subTnLst>
                                </p:cTn>
                              </p:par>
                              <p:par>
                                <p:cTn id="46" presetID="22" presetClass="entr" presetSubtype="2" fill="hold" grpId="0" nodeType="withEffect">
                                  <p:stCondLst>
                                    <p:cond delay="0"/>
                                  </p:stCondLst>
                                  <p:childTnLst>
                                    <p:set>
                                      <p:cBhvr>
                                        <p:cTn id="47" dur="1" fill="hold">
                                          <p:stCondLst>
                                            <p:cond delay="0"/>
                                          </p:stCondLst>
                                        </p:cTn>
                                        <p:tgtEl>
                                          <p:spTgt spid="195675"/>
                                        </p:tgtEl>
                                        <p:attrNameLst>
                                          <p:attrName>style.visibility</p:attrName>
                                        </p:attrNameLst>
                                      </p:cBhvr>
                                      <p:to>
                                        <p:strVal val="visible"/>
                                      </p:to>
                                    </p:set>
                                    <p:animEffect transition="in" filter="wipe(right)">
                                      <p:cBhvr>
                                        <p:cTn id="48" dur="2000"/>
                                        <p:tgtEl>
                                          <p:spTgt spid="1956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95677"/>
                                        </p:tgtEl>
                                        <p:attrNameLst>
                                          <p:attrName>style.visibility</p:attrName>
                                        </p:attrNameLst>
                                      </p:cBhvr>
                                      <p:to>
                                        <p:strVal val="visible"/>
                                      </p:to>
                                    </p:set>
                                    <p:anim calcmode="lin" valueType="num">
                                      <p:cBhvr>
                                        <p:cTn id="53" dur="500" fill="hold"/>
                                        <p:tgtEl>
                                          <p:spTgt spid="195677"/>
                                        </p:tgtEl>
                                        <p:attrNameLst>
                                          <p:attrName>ppt_w</p:attrName>
                                        </p:attrNameLst>
                                      </p:cBhvr>
                                      <p:tavLst>
                                        <p:tav tm="0">
                                          <p:val>
                                            <p:fltVal val="0"/>
                                          </p:val>
                                        </p:tav>
                                        <p:tav tm="100000">
                                          <p:val>
                                            <p:strVal val="#ppt_w"/>
                                          </p:val>
                                        </p:tav>
                                      </p:tavLst>
                                    </p:anim>
                                    <p:anim calcmode="lin" valueType="num">
                                      <p:cBhvr>
                                        <p:cTn id="54" dur="500" fill="hold"/>
                                        <p:tgtEl>
                                          <p:spTgt spid="195677"/>
                                        </p:tgtEl>
                                        <p:attrNameLst>
                                          <p:attrName>ppt_h</p:attrName>
                                        </p:attrNameLst>
                                      </p:cBhvr>
                                      <p:tavLst>
                                        <p:tav tm="0">
                                          <p:val>
                                            <p:fltVal val="0"/>
                                          </p:val>
                                        </p:tav>
                                        <p:tav tm="100000">
                                          <p:val>
                                            <p:strVal val="#ppt_h"/>
                                          </p:val>
                                        </p:tav>
                                      </p:tavLst>
                                    </p:anim>
                                    <p:animEffect transition="in" filter="fade">
                                      <p:cBhvr>
                                        <p:cTn id="55" dur="500"/>
                                        <p:tgtEl>
                                          <p:spTgt spid="195677"/>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95586">
                                            <p:txEl>
                                              <p:pRg st="5" end="5"/>
                                            </p:txEl>
                                          </p:spTgt>
                                        </p:tgtEl>
                                        <p:attrNameLst>
                                          <p:attrName>style.visibility</p:attrName>
                                        </p:attrNameLst>
                                      </p:cBhvr>
                                      <p:to>
                                        <p:strVal val="visible"/>
                                      </p:to>
                                    </p:set>
                                    <p:anim calcmode="lin" valueType="num">
                                      <p:cBhvr additive="base">
                                        <p:cTn id="60" dur="500" fill="hold"/>
                                        <p:tgtEl>
                                          <p:spTgt spid="195586">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95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95586">
                                            <p:txEl>
                                              <p:pRg st="6" end="6"/>
                                            </p:txEl>
                                          </p:spTgt>
                                        </p:tgtEl>
                                        <p:attrNameLst>
                                          <p:attrName>style.visibility</p:attrName>
                                        </p:attrNameLst>
                                      </p:cBhvr>
                                      <p:to>
                                        <p:strVal val="visible"/>
                                      </p:to>
                                    </p:set>
                                    <p:anim calcmode="lin" valueType="num">
                                      <p:cBhvr additive="base">
                                        <p:cTn id="66" dur="500" fill="hold"/>
                                        <p:tgtEl>
                                          <p:spTgt spid="195586">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955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95678">
                                            <p:txEl>
                                              <p:pRg st="1" end="1"/>
                                            </p:txEl>
                                          </p:spTgt>
                                        </p:tgtEl>
                                        <p:attrNameLst>
                                          <p:attrName>style.visibility</p:attrName>
                                        </p:attrNameLst>
                                      </p:cBhvr>
                                      <p:to>
                                        <p:strVal val="visible"/>
                                      </p:to>
                                    </p:set>
                                    <p:anim calcmode="lin" valueType="num">
                                      <p:cBhvr additive="base">
                                        <p:cTn id="72" dur="500" fill="hold"/>
                                        <p:tgtEl>
                                          <p:spTgt spid="195678">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95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95679"/>
                                        </p:tgtEl>
                                        <p:attrNameLst>
                                          <p:attrName>style.visibility</p:attrName>
                                        </p:attrNameLst>
                                      </p:cBhvr>
                                      <p:to>
                                        <p:strVal val="visible"/>
                                      </p:to>
                                    </p:set>
                                    <p:anim calcmode="lin" valueType="num">
                                      <p:cBhvr>
                                        <p:cTn id="78" dur="500" fill="hold"/>
                                        <p:tgtEl>
                                          <p:spTgt spid="195679"/>
                                        </p:tgtEl>
                                        <p:attrNameLst>
                                          <p:attrName>ppt_w</p:attrName>
                                        </p:attrNameLst>
                                      </p:cBhvr>
                                      <p:tavLst>
                                        <p:tav tm="0">
                                          <p:val>
                                            <p:fltVal val="0"/>
                                          </p:val>
                                        </p:tav>
                                        <p:tav tm="100000">
                                          <p:val>
                                            <p:strVal val="#ppt_w"/>
                                          </p:val>
                                        </p:tav>
                                      </p:tavLst>
                                    </p:anim>
                                    <p:anim calcmode="lin" valueType="num">
                                      <p:cBhvr>
                                        <p:cTn id="79" dur="500" fill="hold"/>
                                        <p:tgtEl>
                                          <p:spTgt spid="195679"/>
                                        </p:tgtEl>
                                        <p:attrNameLst>
                                          <p:attrName>ppt_h</p:attrName>
                                        </p:attrNameLst>
                                      </p:cBhvr>
                                      <p:tavLst>
                                        <p:tav tm="0">
                                          <p:val>
                                            <p:fltVal val="0"/>
                                          </p:val>
                                        </p:tav>
                                        <p:tav tm="100000">
                                          <p:val>
                                            <p:strVal val="#ppt_h"/>
                                          </p:val>
                                        </p:tav>
                                      </p:tavLst>
                                    </p:anim>
                                    <p:animEffect transition="in" filter="fade">
                                      <p:cBhvr>
                                        <p:cTn id="80" dur="500"/>
                                        <p:tgtEl>
                                          <p:spTgt spid="195679"/>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195684"/>
                                        </p:tgtEl>
                                        <p:attrNameLst>
                                          <p:attrName>style.visibility</p:attrName>
                                        </p:attrNameLst>
                                      </p:cBhvr>
                                      <p:to>
                                        <p:strVal val="visible"/>
                                      </p:to>
                                    </p:set>
                                    <p:animEffect transition="in" filter="wipe(right)">
                                      <p:cBhvr>
                                        <p:cTn id="85" dur="500"/>
                                        <p:tgtEl>
                                          <p:spTgt spid="195684"/>
                                        </p:tgtEl>
                                      </p:cBhvr>
                                    </p:animEffec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34" grpId="0" animBg="1"/>
      <p:bldP spid="195635" grpId="0" animBg="1"/>
      <p:bldP spid="195636" grpId="0" animBg="1"/>
      <p:bldP spid="195636" grpId="1" animBg="1"/>
      <p:bldP spid="195637" grpId="0"/>
      <p:bldP spid="195674" grpId="0" animBg="1"/>
      <p:bldP spid="195675" grpId="0" animBg="1"/>
      <p:bldP spid="195676" grpId="0" animBg="1"/>
      <p:bldP spid="195676" grpId="1" animBg="1"/>
      <p:bldP spid="195677" grpId="0"/>
      <p:bldP spid="195679" grpId="0"/>
      <p:bldP spid="1956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685800" y="1549400"/>
            <a:ext cx="7772400" cy="38639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Distance and displacement</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a:t>
            </a:r>
            <a:r>
              <a:rPr lang="en-US" altLang="en-US" sz="2400" dirty="0"/>
              <a:t>Now for some detailed analysis of these two motions…</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r>
              <a:rPr lang="en-US" altLang="en-US" sz="2400" dirty="0">
                <a:sym typeface="Symbol" pitchFamily="18" charset="2"/>
              </a:rPr>
              <a:t>Displacement </a:t>
            </a:r>
            <a:r>
              <a:rPr lang="en-US" altLang="en-US" sz="2400" i="1" dirty="0">
                <a:sym typeface="Symbol" pitchFamily="18" charset="2"/>
              </a:rPr>
              <a:t>∆</a:t>
            </a:r>
            <a:r>
              <a:rPr lang="en-US" altLang="en-US" sz="2400" i="1" dirty="0">
                <a:cs typeface="Courier New" pitchFamily="49" charset="0"/>
                <a:sym typeface="Symbol" pitchFamily="18" charset="2"/>
              </a:rPr>
              <a:t>x</a:t>
            </a:r>
            <a:r>
              <a:rPr lang="en-US" altLang="en-US" sz="2400" dirty="0">
                <a:cs typeface="Courier New" pitchFamily="49" charset="0"/>
                <a:sym typeface="Symbol" pitchFamily="18" charset="2"/>
              </a:rPr>
              <a:t> (or </a:t>
            </a:r>
            <a:r>
              <a:rPr lang="en-US" altLang="en-US" sz="2400" i="1" dirty="0">
                <a:cs typeface="Courier New" pitchFamily="49" charset="0"/>
                <a:sym typeface="Symbol" pitchFamily="18" charset="2"/>
              </a:rPr>
              <a:t>s</a:t>
            </a:r>
            <a:r>
              <a:rPr lang="en-US" altLang="en-US" sz="2400" dirty="0">
                <a:cs typeface="Courier New" pitchFamily="49" charset="0"/>
                <a:sym typeface="Symbol" pitchFamily="18" charset="2"/>
              </a:rPr>
              <a:t>) </a:t>
            </a:r>
            <a:r>
              <a:rPr lang="en-US" altLang="en-US" sz="2400" dirty="0">
                <a:sym typeface="Symbol" pitchFamily="18" charset="2"/>
              </a:rPr>
              <a:t>has the following formulas:</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p:txBody>
      </p:sp>
      <p:sp>
        <p:nvSpPr>
          <p:cNvPr id="71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7425" name="Group 257"/>
          <p:cNvGrpSpPr>
            <a:grpSpLocks/>
          </p:cNvGrpSpPr>
          <p:nvPr/>
        </p:nvGrpSpPr>
        <p:grpSpPr bwMode="auto">
          <a:xfrm>
            <a:off x="828675" y="4171950"/>
            <a:ext cx="7697788" cy="1127125"/>
            <a:chOff x="522" y="2684"/>
            <a:chExt cx="4849" cy="710"/>
          </a:xfrm>
        </p:grpSpPr>
        <p:sp>
          <p:nvSpPr>
            <p:cNvPr id="7176" name="Text Box 93"/>
            <p:cNvSpPr txBox="1">
              <a:spLocks noChangeArrowheads="1"/>
            </p:cNvSpPr>
            <p:nvPr/>
          </p:nvSpPr>
          <p:spPr bwMode="auto">
            <a:xfrm>
              <a:off x="3775" y="2684"/>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displacement</a:t>
              </a:r>
            </a:p>
          </p:txBody>
        </p:sp>
        <p:sp>
          <p:nvSpPr>
            <p:cNvPr id="7177" name="Rectangle 92"/>
            <p:cNvSpPr>
              <a:spLocks noChangeArrowheads="1"/>
            </p:cNvSpPr>
            <p:nvPr/>
          </p:nvSpPr>
          <p:spPr bwMode="auto">
            <a:xfrm>
              <a:off x="522" y="2686"/>
              <a:ext cx="4701" cy="7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180" name="Text Box 96"/>
            <p:cNvSpPr txBox="1">
              <a:spLocks noChangeArrowheads="1"/>
            </p:cNvSpPr>
            <p:nvPr/>
          </p:nvSpPr>
          <p:spPr bwMode="auto">
            <a:xfrm>
              <a:off x="2522" y="2926"/>
              <a:ext cx="2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where</a:t>
              </a:r>
              <a:r>
                <a:rPr lang="en-US" altLang="en-US" sz="2400">
                  <a:latin typeface="Arial" charset="0"/>
                  <a:sym typeface="Symbol" pitchFamily="18" charset="2"/>
                </a:rPr>
                <a:t>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a:t>
              </a:r>
              <a:r>
                <a:rPr lang="en-US" altLang="en-US" sz="2400" i="1">
                  <a:latin typeface="Arial" charset="0"/>
                  <a:sym typeface="Symbol" pitchFamily="18" charset="2"/>
                </a:rPr>
                <a:t>is the final position</a:t>
              </a:r>
              <a:endParaRPr lang="en-US" altLang="en-US" sz="2400" i="1" baseline="-25000">
                <a:latin typeface="Arial" charset="0"/>
                <a:sym typeface="Symbol" pitchFamily="18" charset="2"/>
              </a:endParaRPr>
            </a:p>
          </p:txBody>
        </p:sp>
        <p:sp>
          <p:nvSpPr>
            <p:cNvPr id="7181" name="Text Box 97"/>
            <p:cNvSpPr txBox="1">
              <a:spLocks noChangeArrowheads="1"/>
            </p:cNvSpPr>
            <p:nvPr/>
          </p:nvSpPr>
          <p:spPr bwMode="auto">
            <a:xfrm>
              <a:off x="2520" y="3106"/>
              <a:ext cx="28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and x</a:t>
              </a:r>
              <a:r>
                <a:rPr lang="en-US" altLang="en-US" sz="2400" baseline="-25000">
                  <a:latin typeface="Arial" charset="0"/>
                  <a:sym typeface="Symbol" pitchFamily="18" charset="2"/>
                </a:rPr>
                <a:t>1</a:t>
              </a:r>
              <a:r>
                <a:rPr lang="en-US" altLang="en-US" sz="2400">
                  <a:latin typeface="Arial" charset="0"/>
                  <a:sym typeface="Symbol" pitchFamily="18" charset="2"/>
                </a:rPr>
                <a:t> </a:t>
              </a:r>
              <a:r>
                <a:rPr lang="en-US" altLang="en-US" sz="2400" i="1">
                  <a:latin typeface="Arial" charset="0"/>
                  <a:sym typeface="Symbol" pitchFamily="18" charset="2"/>
                </a:rPr>
                <a:t>is the initial position</a:t>
              </a:r>
              <a:endParaRPr lang="en-US" altLang="en-US" sz="2400" i="1" baseline="-25000">
                <a:latin typeface="Arial" charset="0"/>
                <a:sym typeface="Symbol" pitchFamily="18" charset="2"/>
              </a:endParaRPr>
            </a:p>
          </p:txBody>
        </p:sp>
      </p:grpSp>
      <p:sp>
        <p:nvSpPr>
          <p:cNvPr id="197731" name="Rectangle 99"/>
          <p:cNvSpPr>
            <a:spLocks noChangeArrowheads="1"/>
          </p:cNvSpPr>
          <p:nvPr/>
        </p:nvSpPr>
        <p:spPr bwMode="auto">
          <a:xfrm>
            <a:off x="693738" y="5324475"/>
            <a:ext cx="7758112" cy="153352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Many textbooks use ∆x for displacement, and IB uses </a:t>
            </a:r>
            <a:r>
              <a:rPr lang="en-US" altLang="en-US" sz="2400" i="1"/>
              <a:t>s</a:t>
            </a:r>
            <a:r>
              <a:rPr lang="en-US" altLang="en-US" sz="2400"/>
              <a:t>. Don’t confuse the “change in ∆” with the “uncertainty ∆” symbol. And don’t confuse </a:t>
            </a:r>
            <a:r>
              <a:rPr lang="en-US" altLang="en-US" sz="2400" i="1"/>
              <a:t>s</a:t>
            </a:r>
            <a:r>
              <a:rPr lang="en-US" altLang="en-US" sz="2400"/>
              <a:t> with seconds!</a:t>
            </a:r>
          </a:p>
        </p:txBody>
      </p:sp>
      <p:grpSp>
        <p:nvGrpSpPr>
          <p:cNvPr id="7507" name="Group 339"/>
          <p:cNvGrpSpPr>
            <a:grpSpLocks/>
          </p:cNvGrpSpPr>
          <p:nvPr/>
        </p:nvGrpSpPr>
        <p:grpSpPr bwMode="auto">
          <a:xfrm>
            <a:off x="977900" y="2390775"/>
            <a:ext cx="7834313" cy="1425575"/>
            <a:chOff x="616" y="1506"/>
            <a:chExt cx="4935" cy="898"/>
          </a:xfrm>
        </p:grpSpPr>
        <p:grpSp>
          <p:nvGrpSpPr>
            <p:cNvPr id="195598" name="Group 14"/>
            <p:cNvGrpSpPr>
              <a:grpSpLocks/>
            </p:cNvGrpSpPr>
            <p:nvPr/>
          </p:nvGrpSpPr>
          <p:grpSpPr bwMode="auto">
            <a:xfrm>
              <a:off x="1497" y="1671"/>
              <a:ext cx="4054" cy="288"/>
              <a:chOff x="1184" y="1398"/>
              <a:chExt cx="4054" cy="288"/>
            </a:xfrm>
          </p:grpSpPr>
          <p:grpSp>
            <p:nvGrpSpPr>
              <p:cNvPr id="7427" name="Group 15"/>
              <p:cNvGrpSpPr>
                <a:grpSpLocks/>
              </p:cNvGrpSpPr>
              <p:nvPr/>
            </p:nvGrpSpPr>
            <p:grpSpPr bwMode="auto">
              <a:xfrm>
                <a:off x="1184" y="1479"/>
                <a:ext cx="3456" cy="58"/>
                <a:chOff x="1119" y="2163"/>
                <a:chExt cx="3456" cy="108"/>
              </a:xfrm>
            </p:grpSpPr>
            <p:sp>
              <p:nvSpPr>
                <p:cNvPr id="7428" name="Rectangle 1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29" name="Rectangle 1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0" name="Rectangle 1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1" name="Rectangle 1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2" name="Rectangle 2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3" name="Rectangle 2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4" name="Rectangle 2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5" name="Rectangle 2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6" name="Rectangle 2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7" name="Rectangle 2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8" name="Rectangle 2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9" name="Rectangle 2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0" name="Rectangle 2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1" name="Rectangle 2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2" name="Rectangle 3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3" name="Rectangle 3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4" name="Rectangle 3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5" name="Rectangle 3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6" name="Rectangle 3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7" name="Rectangle 3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8" name="Rectangle 3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9" name="Rectangle 3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0" name="Rectangle 3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1" name="Rectangle 3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2" name="Rectangle 4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3" name="Rectangle 4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4" name="Rectangle 4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5" name="Rectangle 4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6" name="Rectangle 4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7" name="Rectangle 4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8" name="Rectangle 4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9" name="Rectangle 4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7460" name="AutoShape 48"/>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61" name="Text Box 49"/>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34" name="Oval 50"/>
            <p:cNvSpPr>
              <a:spLocks noChangeArrowheads="1"/>
            </p:cNvSpPr>
            <p:nvPr/>
          </p:nvSpPr>
          <p:spPr bwMode="auto">
            <a:xfrm>
              <a:off x="2762" y="1656"/>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5" name="Line 51"/>
            <p:cNvSpPr>
              <a:spLocks noChangeShapeType="1"/>
            </p:cNvSpPr>
            <p:nvPr/>
          </p:nvSpPr>
          <p:spPr bwMode="auto">
            <a:xfrm rot="10800000">
              <a:off x="2790" y="1850"/>
              <a:ext cx="1607"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6" name="Oval 52"/>
            <p:cNvSpPr>
              <a:spLocks noChangeArrowheads="1"/>
            </p:cNvSpPr>
            <p:nvPr/>
          </p:nvSpPr>
          <p:spPr bwMode="auto">
            <a:xfrm>
              <a:off x="2756" y="1653"/>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7" name="Text Box 53"/>
            <p:cNvSpPr txBox="1">
              <a:spLocks noChangeArrowheads="1"/>
            </p:cNvSpPr>
            <p:nvPr/>
          </p:nvSpPr>
          <p:spPr bwMode="auto">
            <a:xfrm>
              <a:off x="620" y="1506"/>
              <a:ext cx="1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A</a:t>
              </a:r>
            </a:p>
          </p:txBody>
        </p:sp>
        <p:grpSp>
          <p:nvGrpSpPr>
            <p:cNvPr id="195638" name="Group 54"/>
            <p:cNvGrpSpPr>
              <a:grpSpLocks/>
            </p:cNvGrpSpPr>
            <p:nvPr/>
          </p:nvGrpSpPr>
          <p:grpSpPr bwMode="auto">
            <a:xfrm>
              <a:off x="1495" y="2116"/>
              <a:ext cx="4054" cy="288"/>
              <a:chOff x="1189" y="2805"/>
              <a:chExt cx="4054" cy="288"/>
            </a:xfrm>
          </p:grpSpPr>
          <p:grpSp>
            <p:nvGrpSpPr>
              <p:cNvPr id="7467" name="Group 55"/>
              <p:cNvGrpSpPr>
                <a:grpSpLocks/>
              </p:cNvGrpSpPr>
              <p:nvPr/>
            </p:nvGrpSpPr>
            <p:grpSpPr bwMode="auto">
              <a:xfrm>
                <a:off x="1189" y="2886"/>
                <a:ext cx="3456" cy="58"/>
                <a:chOff x="1119" y="2163"/>
                <a:chExt cx="3456" cy="108"/>
              </a:xfrm>
            </p:grpSpPr>
            <p:sp>
              <p:nvSpPr>
                <p:cNvPr id="7468" name="Rectangle 5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69" name="Rectangle 5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0" name="Rectangle 5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1" name="Rectangle 5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2" name="Rectangle 6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3" name="Rectangle 6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4" name="Rectangle 6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5" name="Rectangle 6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6" name="Rectangle 6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7" name="Rectangle 6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8" name="Rectangle 6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9" name="Rectangle 6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0" name="Rectangle 6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1" name="Rectangle 6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2" name="Rectangle 7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3" name="Rectangle 7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4" name="Rectangle 7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5" name="Rectangle 7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6" name="Rectangle 7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7" name="Rectangle 7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8" name="Rectangle 7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9" name="Rectangle 7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0" name="Rectangle 7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1" name="Rectangle 7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2" name="Rectangle 8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3" name="Rectangle 8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4" name="Rectangle 8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5" name="Rectangle 8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6" name="Rectangle 8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7" name="Rectangle 8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8" name="Rectangle 8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9" name="Rectangle 8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7500" name="AutoShape 88"/>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501" name="Text Box 89"/>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74" name="Oval 90"/>
            <p:cNvSpPr>
              <a:spLocks noChangeArrowheads="1"/>
            </p:cNvSpPr>
            <p:nvPr/>
          </p:nvSpPr>
          <p:spPr bwMode="auto">
            <a:xfrm>
              <a:off x="4367" y="2101"/>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5" name="Line 91"/>
            <p:cNvSpPr>
              <a:spLocks noChangeShapeType="1"/>
            </p:cNvSpPr>
            <p:nvPr/>
          </p:nvSpPr>
          <p:spPr bwMode="auto">
            <a:xfrm rot="10800000">
              <a:off x="2257" y="2295"/>
              <a:ext cx="2138"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76" name="Oval 92"/>
            <p:cNvSpPr>
              <a:spLocks noChangeArrowheads="1"/>
            </p:cNvSpPr>
            <p:nvPr/>
          </p:nvSpPr>
          <p:spPr bwMode="auto">
            <a:xfrm>
              <a:off x="4361" y="2098"/>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7" name="Text Box 93"/>
            <p:cNvSpPr txBox="1">
              <a:spLocks noChangeArrowheads="1"/>
            </p:cNvSpPr>
            <p:nvPr/>
          </p:nvSpPr>
          <p:spPr bwMode="auto">
            <a:xfrm>
              <a:off x="616" y="1958"/>
              <a:ext cx="1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7634">
                                            <p:txEl>
                                              <p:pRg st="1" end="1"/>
                                            </p:txEl>
                                          </p:spTgt>
                                        </p:tgtEl>
                                        <p:attrNameLst>
                                          <p:attrName>style.visibility</p:attrName>
                                        </p:attrNameLst>
                                      </p:cBhvr>
                                      <p:to>
                                        <p:strVal val="visible"/>
                                      </p:to>
                                    </p:set>
                                    <p:anim calcmode="lin" valueType="num">
                                      <p:cBhvr additive="base">
                                        <p:cTn id="7" dur="500" fill="hold"/>
                                        <p:tgtEl>
                                          <p:spTgt spid="197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507"/>
                                        </p:tgtEl>
                                        <p:attrNameLst>
                                          <p:attrName>style.visibility</p:attrName>
                                        </p:attrNameLst>
                                      </p:cBhvr>
                                      <p:to>
                                        <p:strVal val="visible"/>
                                      </p:to>
                                    </p:set>
                                    <p:anim calcmode="lin" valueType="num">
                                      <p:cBhvr>
                                        <p:cTn id="11" dur="500" fill="hold"/>
                                        <p:tgtEl>
                                          <p:spTgt spid="7507"/>
                                        </p:tgtEl>
                                        <p:attrNameLst>
                                          <p:attrName>ppt_w</p:attrName>
                                        </p:attrNameLst>
                                      </p:cBhvr>
                                      <p:tavLst>
                                        <p:tav tm="0">
                                          <p:val>
                                            <p:fltVal val="0"/>
                                          </p:val>
                                        </p:tav>
                                        <p:tav tm="100000">
                                          <p:val>
                                            <p:strVal val="#ppt_w"/>
                                          </p:val>
                                        </p:tav>
                                      </p:tavLst>
                                    </p:anim>
                                    <p:anim calcmode="lin" valueType="num">
                                      <p:cBhvr>
                                        <p:cTn id="12" dur="500" fill="hold"/>
                                        <p:tgtEl>
                                          <p:spTgt spid="7507"/>
                                        </p:tgtEl>
                                        <p:attrNameLst>
                                          <p:attrName>ppt_h</p:attrName>
                                        </p:attrNameLst>
                                      </p:cBhvr>
                                      <p:tavLst>
                                        <p:tav tm="0">
                                          <p:val>
                                            <p:fltVal val="0"/>
                                          </p:val>
                                        </p:tav>
                                        <p:tav tm="100000">
                                          <p:val>
                                            <p:strVal val="#ppt_h"/>
                                          </p:val>
                                        </p:tav>
                                      </p:tavLst>
                                    </p:anim>
                                    <p:animEffect transition="in" filter="fade">
                                      <p:cBhvr>
                                        <p:cTn id="13" dur="500"/>
                                        <p:tgtEl>
                                          <p:spTgt spid="75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7634">
                                            <p:txEl>
                                              <p:pRg st="5" end="5"/>
                                            </p:txEl>
                                          </p:spTgt>
                                        </p:tgtEl>
                                        <p:attrNameLst>
                                          <p:attrName>style.visibility</p:attrName>
                                        </p:attrNameLst>
                                      </p:cBhvr>
                                      <p:to>
                                        <p:strVal val="visible"/>
                                      </p:to>
                                    </p:set>
                                    <p:anim calcmode="lin" valueType="num">
                                      <p:cBhvr additive="base">
                                        <p:cTn id="18" dur="500" fill="hold"/>
                                        <p:tgtEl>
                                          <p:spTgt spid="197634">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76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7425"/>
                                        </p:tgtEl>
                                        <p:attrNameLst>
                                          <p:attrName>style.visibility</p:attrName>
                                        </p:attrNameLst>
                                      </p:cBhvr>
                                      <p:to>
                                        <p:strVal val="visible"/>
                                      </p:to>
                                    </p:set>
                                    <p:anim calcmode="lin" valueType="num">
                                      <p:cBhvr>
                                        <p:cTn id="24" dur="500" fill="hold"/>
                                        <p:tgtEl>
                                          <p:spTgt spid="7425"/>
                                        </p:tgtEl>
                                        <p:attrNameLst>
                                          <p:attrName>ppt_w</p:attrName>
                                        </p:attrNameLst>
                                      </p:cBhvr>
                                      <p:tavLst>
                                        <p:tav tm="0">
                                          <p:val>
                                            <p:fltVal val="0"/>
                                          </p:val>
                                        </p:tav>
                                        <p:tav tm="100000">
                                          <p:val>
                                            <p:strVal val="#ppt_w"/>
                                          </p:val>
                                        </p:tav>
                                      </p:tavLst>
                                    </p:anim>
                                    <p:anim calcmode="lin" valueType="num">
                                      <p:cBhvr>
                                        <p:cTn id="25" dur="500" fill="hold"/>
                                        <p:tgtEl>
                                          <p:spTgt spid="7425"/>
                                        </p:tgtEl>
                                        <p:attrNameLst>
                                          <p:attrName>ppt_h</p:attrName>
                                        </p:attrNameLst>
                                      </p:cBhvr>
                                      <p:tavLst>
                                        <p:tav tm="0">
                                          <p:val>
                                            <p:fltVal val="0"/>
                                          </p:val>
                                        </p:tav>
                                        <p:tav tm="100000">
                                          <p:val>
                                            <p:strVal val="#ppt_h"/>
                                          </p:val>
                                        </p:tav>
                                      </p:tavLst>
                                    </p:anim>
                                    <p:animEffect transition="in" filter="fade">
                                      <p:cBhvr>
                                        <p:cTn id="26" dur="500"/>
                                        <p:tgtEl>
                                          <p:spTgt spid="7425"/>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7731">
                                            <p:txEl>
                                              <p:pRg st="1" end="1"/>
                                            </p:txEl>
                                          </p:spTgt>
                                        </p:tgtEl>
                                        <p:attrNameLst>
                                          <p:attrName>style.visibility</p:attrName>
                                        </p:attrNameLst>
                                      </p:cBhvr>
                                      <p:to>
                                        <p:strVal val="visible"/>
                                      </p:to>
                                    </p:set>
                                    <p:anim calcmode="lin" valueType="num">
                                      <p:cBhvr additive="base">
                                        <p:cTn id="31" dur="500" fill="hold"/>
                                        <p:tgtEl>
                                          <p:spTgt spid="19773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685800" y="1549400"/>
            <a:ext cx="7772400" cy="1819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Distance and displacement</a:t>
            </a:r>
            <a:r>
              <a:rPr lang="en-US" altLang="en-US" sz="2400" dirty="0">
                <a:solidFill>
                  <a:schemeClr val="accent2"/>
                </a:solidFill>
              </a:rPr>
              <a:t> </a:t>
            </a:r>
            <a:r>
              <a:rPr lang="en-US" altLang="en-US" sz="2000" dirty="0">
                <a:latin typeface="Courier New" pitchFamily="49" charset="0"/>
              </a:rPr>
              <a:t>	</a:t>
            </a:r>
          </a:p>
          <a:p>
            <a:pPr eaLnBrk="1" hangingPunct="1">
              <a:buFontTx/>
              <a:buNone/>
            </a:pPr>
            <a:endParaRPr lang="en-US" altLang="en-US" sz="2000" dirty="0">
              <a:latin typeface="Courier New" pitchFamily="49" charset="0"/>
              <a:sym typeface="Symbol" pitchFamily="18" charset="2"/>
            </a:endParaRPr>
          </a:p>
          <a:p>
            <a:pPr eaLnBrk="1" hangingPunct="1">
              <a:buFontTx/>
              <a:buNone/>
            </a:pPr>
            <a:endParaRPr lang="en-US" altLang="en-US" sz="2000" dirty="0">
              <a:latin typeface="Courier New" pitchFamily="49" charset="0"/>
              <a:sym typeface="Symbol" pitchFamily="18" charset="2"/>
            </a:endParaRPr>
          </a:p>
          <a:p>
            <a:pPr eaLnBrk="1" hangingPunct="1">
              <a:buFontTx/>
              <a:buNone/>
            </a:pPr>
            <a:endParaRPr lang="en-US" altLang="en-US" sz="2000" dirty="0">
              <a:latin typeface="Courier New" pitchFamily="49" charset="0"/>
              <a:sym typeface="Symbol" pitchFamily="18" charset="2"/>
            </a:endParaRPr>
          </a:p>
        </p:txBody>
      </p:sp>
      <p:sp>
        <p:nvSpPr>
          <p:cNvPr id="199774" name="Rectangle 94"/>
          <p:cNvSpPr>
            <a:spLocks noChangeArrowheads="1"/>
          </p:cNvSpPr>
          <p:nvPr/>
        </p:nvSpPr>
        <p:spPr bwMode="auto">
          <a:xfrm>
            <a:off x="661988" y="3197225"/>
            <a:ext cx="7772400" cy="36607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Use the displacement formula to find each displacement. Note that the </a:t>
            </a:r>
            <a:r>
              <a:rPr lang="en-US" altLang="en-US" sz="2400" i="1" dirty="0">
                <a:sym typeface="Symbol" pitchFamily="18" charset="2"/>
              </a:rPr>
              <a:t>x</a:t>
            </a:r>
            <a:r>
              <a:rPr lang="en-US" altLang="en-US" sz="2400" dirty="0">
                <a:sym typeface="Symbol" pitchFamily="18" charset="2"/>
              </a:rPr>
              <a:t> = 0 coordinate has been placed on the number lines.</a:t>
            </a:r>
            <a:endParaRPr lang="en-US" altLang="en-US" sz="2400" dirty="0">
              <a:cs typeface="Courier New" pitchFamily="49" charset="0"/>
            </a:endParaRPr>
          </a:p>
          <a:p>
            <a:pPr eaLnBrk="1" hangingPunct="1">
              <a:buFontTx/>
              <a:buNone/>
            </a:pPr>
            <a:endParaRPr lang="en-US" altLang="en-US" sz="2400" dirty="0"/>
          </a:p>
          <a:p>
            <a:pPr eaLnBrk="1" hangingPunct="1">
              <a:buFontTx/>
              <a:buNone/>
            </a:pPr>
            <a:endParaRPr lang="en-US" altLang="en-US" sz="2400" dirty="0"/>
          </a:p>
          <a:p>
            <a:pPr eaLnBrk="1" hangingPunct="1">
              <a:buFontTx/>
              <a:buNone/>
            </a:pPr>
            <a:r>
              <a:rPr lang="en-US" altLang="en-US" sz="2400" dirty="0"/>
              <a:t>SOLUTION</a:t>
            </a:r>
            <a:r>
              <a:rPr lang="en-US" altLang="en-US" sz="2400" dirty="0" smtClean="0"/>
              <a:t>:</a:t>
            </a:r>
            <a:endParaRPr lang="en-US" altLang="en-US" sz="2400" dirty="0"/>
          </a:p>
        </p:txBody>
      </p:sp>
      <p:sp>
        <p:nvSpPr>
          <p:cNvPr id="819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199783" name="Group 103"/>
          <p:cNvGrpSpPr>
            <a:grpSpLocks/>
          </p:cNvGrpSpPr>
          <p:nvPr/>
        </p:nvGrpSpPr>
        <p:grpSpPr bwMode="auto">
          <a:xfrm>
            <a:off x="858838" y="4222750"/>
            <a:ext cx="8285162" cy="1166813"/>
            <a:chOff x="541" y="2860"/>
            <a:chExt cx="5219" cy="735"/>
          </a:xfrm>
        </p:grpSpPr>
        <p:grpSp>
          <p:nvGrpSpPr>
            <p:cNvPr id="8207" name="Group 5"/>
            <p:cNvGrpSpPr>
              <a:grpSpLocks/>
            </p:cNvGrpSpPr>
            <p:nvPr/>
          </p:nvGrpSpPr>
          <p:grpSpPr bwMode="auto">
            <a:xfrm>
              <a:off x="1706" y="2878"/>
              <a:ext cx="4054" cy="288"/>
              <a:chOff x="1184" y="1398"/>
              <a:chExt cx="4054" cy="288"/>
            </a:xfrm>
          </p:grpSpPr>
          <p:grpSp>
            <p:nvGrpSpPr>
              <p:cNvPr id="8255" name="Group 6"/>
              <p:cNvGrpSpPr>
                <a:grpSpLocks/>
              </p:cNvGrpSpPr>
              <p:nvPr/>
            </p:nvGrpSpPr>
            <p:grpSpPr bwMode="auto">
              <a:xfrm>
                <a:off x="1184" y="1479"/>
                <a:ext cx="3456" cy="58"/>
                <a:chOff x="1119" y="2163"/>
                <a:chExt cx="3456" cy="108"/>
              </a:xfrm>
            </p:grpSpPr>
            <p:sp>
              <p:nvSpPr>
                <p:cNvPr id="8258" name="Rectangle 7"/>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9" name="Rectangle 8"/>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0" name="Rectangle 9"/>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1" name="Rectangle 10"/>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2" name="Rectangle 11"/>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3" name="Rectangle 12"/>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4" name="Rectangle 13"/>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5" name="Rectangle 14"/>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6" name="Rectangle 15"/>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7" name="Rectangle 16"/>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8" name="Rectangle 17"/>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9" name="Rectangle 18"/>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0" name="Rectangle 19"/>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1" name="Rectangle 20"/>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2" name="Rectangle 21"/>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3" name="Rectangle 22"/>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4" name="Rectangle 23"/>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5" name="Rectangle 24"/>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6" name="Rectangle 25"/>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7" name="Rectangle 26"/>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8" name="Rectangle 27"/>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9" name="Rectangle 28"/>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0" name="Rectangle 29"/>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1" name="Rectangle 30"/>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2" name="Rectangle 31"/>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3" name="Rectangle 32"/>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4" name="Rectangle 33"/>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5" name="Rectangle 34"/>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6" name="Rectangle 35"/>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7" name="Rectangle 36"/>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8" name="Rectangle 37"/>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9" name="Rectangle 38"/>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8256" name="AutoShape 39"/>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7" name="Text Box 40"/>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8208" name="Oval 41"/>
            <p:cNvSpPr>
              <a:spLocks noChangeArrowheads="1"/>
            </p:cNvSpPr>
            <p:nvPr/>
          </p:nvSpPr>
          <p:spPr bwMode="auto">
            <a:xfrm>
              <a:off x="2971" y="2863"/>
              <a:ext cx="90" cy="9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09" name="Line 42"/>
            <p:cNvSpPr>
              <a:spLocks noChangeShapeType="1"/>
            </p:cNvSpPr>
            <p:nvPr/>
          </p:nvSpPr>
          <p:spPr bwMode="auto">
            <a:xfrm rot="10800000">
              <a:off x="2999" y="3073"/>
              <a:ext cx="1607" cy="0"/>
            </a:xfrm>
            <a:prstGeom prst="line">
              <a:avLst/>
            </a:prstGeom>
            <a:noFill/>
            <a:ln w="38100">
              <a:solidFill>
                <a:srgbClr val="FF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Oval 43"/>
            <p:cNvSpPr>
              <a:spLocks noChangeArrowheads="1"/>
            </p:cNvSpPr>
            <p:nvPr/>
          </p:nvSpPr>
          <p:spPr bwMode="auto">
            <a:xfrm>
              <a:off x="4557" y="2860"/>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1" name="Text Box 44"/>
            <p:cNvSpPr txBox="1">
              <a:spLocks noChangeArrowheads="1"/>
            </p:cNvSpPr>
            <p:nvPr/>
          </p:nvSpPr>
          <p:spPr bwMode="auto">
            <a:xfrm>
              <a:off x="543" y="2875"/>
              <a:ext cx="1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a:solidFill>
                    <a:schemeClr val="accent2"/>
                  </a:solidFill>
                  <a:latin typeface="Arial" charset="0"/>
                </a:rPr>
                <a:t>Displacement A</a:t>
              </a:r>
            </a:p>
          </p:txBody>
        </p:sp>
        <p:grpSp>
          <p:nvGrpSpPr>
            <p:cNvPr id="8212" name="Group 45"/>
            <p:cNvGrpSpPr>
              <a:grpSpLocks/>
            </p:cNvGrpSpPr>
            <p:nvPr/>
          </p:nvGrpSpPr>
          <p:grpSpPr bwMode="auto">
            <a:xfrm>
              <a:off x="1704" y="3307"/>
              <a:ext cx="4054" cy="288"/>
              <a:chOff x="1189" y="2805"/>
              <a:chExt cx="4054" cy="288"/>
            </a:xfrm>
          </p:grpSpPr>
          <p:grpSp>
            <p:nvGrpSpPr>
              <p:cNvPr id="8220" name="Group 46"/>
              <p:cNvGrpSpPr>
                <a:grpSpLocks/>
              </p:cNvGrpSpPr>
              <p:nvPr/>
            </p:nvGrpSpPr>
            <p:grpSpPr bwMode="auto">
              <a:xfrm>
                <a:off x="1189" y="2886"/>
                <a:ext cx="3456" cy="58"/>
                <a:chOff x="1119" y="2163"/>
                <a:chExt cx="3456" cy="108"/>
              </a:xfrm>
            </p:grpSpPr>
            <p:sp>
              <p:nvSpPr>
                <p:cNvPr id="8223" name="Rectangle 47"/>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4" name="Rectangle 48"/>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5" name="Rectangle 49"/>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6" name="Rectangle 50"/>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7" name="Rectangle 51"/>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8" name="Rectangle 52"/>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9" name="Rectangle 53"/>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0" name="Rectangle 54"/>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1" name="Rectangle 55"/>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2" name="Rectangle 56"/>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3" name="Rectangle 57"/>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4" name="Rectangle 58"/>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5" name="Rectangle 59"/>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6" name="Rectangle 60"/>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7" name="Rectangle 61"/>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8" name="Rectangle 62"/>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9" name="Rectangle 63"/>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0" name="Rectangle 64"/>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1" name="Rectangle 65"/>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2" name="Rectangle 66"/>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3" name="Rectangle 67"/>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4" name="Rectangle 68"/>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5" name="Rectangle 69"/>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6" name="Rectangle 70"/>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7" name="Rectangle 71"/>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8" name="Rectangle 72"/>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9" name="Rectangle 73"/>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0" name="Rectangle 74"/>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1" name="Rectangle 75"/>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2" name="Rectangle 76"/>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3" name="Rectangle 77"/>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4" name="Rectangle 78"/>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8221" name="AutoShape 79"/>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2" name="Text Box 80"/>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8213" name="Oval 81"/>
            <p:cNvSpPr>
              <a:spLocks noChangeArrowheads="1"/>
            </p:cNvSpPr>
            <p:nvPr/>
          </p:nvSpPr>
          <p:spPr bwMode="auto">
            <a:xfrm>
              <a:off x="4576" y="3292"/>
              <a:ext cx="90" cy="9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4" name="Line 82"/>
            <p:cNvSpPr>
              <a:spLocks noChangeShapeType="1"/>
            </p:cNvSpPr>
            <p:nvPr/>
          </p:nvSpPr>
          <p:spPr bwMode="auto">
            <a:xfrm rot="10800000">
              <a:off x="2466" y="3502"/>
              <a:ext cx="2138" cy="0"/>
            </a:xfrm>
            <a:prstGeom prst="line">
              <a:avLst/>
            </a:prstGeom>
            <a:noFill/>
            <a:ln w="3810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Oval 83"/>
            <p:cNvSpPr>
              <a:spLocks noChangeArrowheads="1"/>
            </p:cNvSpPr>
            <p:nvPr/>
          </p:nvSpPr>
          <p:spPr bwMode="auto">
            <a:xfrm>
              <a:off x="2410" y="3289"/>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6" name="Text Box 84"/>
            <p:cNvSpPr txBox="1">
              <a:spLocks noChangeArrowheads="1"/>
            </p:cNvSpPr>
            <p:nvPr/>
          </p:nvSpPr>
          <p:spPr bwMode="auto">
            <a:xfrm>
              <a:off x="541" y="3291"/>
              <a:ext cx="1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a:solidFill>
                    <a:schemeClr val="accent2"/>
                  </a:solidFill>
                  <a:latin typeface="Arial" charset="0"/>
                </a:rPr>
                <a:t>Displacement B</a:t>
              </a:r>
            </a:p>
          </p:txBody>
        </p:sp>
        <p:sp>
          <p:nvSpPr>
            <p:cNvPr id="8217" name="Line 95"/>
            <p:cNvSpPr>
              <a:spLocks noChangeShapeType="1"/>
            </p:cNvSpPr>
            <p:nvPr/>
          </p:nvSpPr>
          <p:spPr bwMode="auto">
            <a:xfrm>
              <a:off x="3539" y="2895"/>
              <a:ext cx="0" cy="6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Rectangle 97"/>
            <p:cNvSpPr>
              <a:spLocks noChangeArrowheads="1"/>
            </p:cNvSpPr>
            <p:nvPr/>
          </p:nvSpPr>
          <p:spPr bwMode="auto">
            <a:xfrm>
              <a:off x="3471" y="3171"/>
              <a:ext cx="136" cy="159"/>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9" name="Text Box 96"/>
            <p:cNvSpPr txBox="1">
              <a:spLocks noChangeArrowheads="1"/>
            </p:cNvSpPr>
            <p:nvPr/>
          </p:nvSpPr>
          <p:spPr bwMode="auto">
            <a:xfrm>
              <a:off x="3434" y="3124"/>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a:latin typeface="Arial" charset="0"/>
                </a:rPr>
                <a:t>0</a:t>
              </a:r>
              <a:endParaRPr lang="en-US" altLang="en-US" i="1">
                <a:latin typeface="Arial" charset="0"/>
              </a:endParaRPr>
            </a:p>
          </p:txBody>
        </p:sp>
      </p:grpSp>
      <p:sp>
        <p:nvSpPr>
          <p:cNvPr id="199779" name="Text Box 99"/>
          <p:cNvSpPr txBox="1">
            <a:spLocks noChangeArrowheads="1"/>
          </p:cNvSpPr>
          <p:nvPr/>
        </p:nvSpPr>
        <p:spPr bwMode="auto">
          <a:xfrm>
            <a:off x="4608513" y="3903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chemeClr val="accent2"/>
                </a:solidFill>
                <a:latin typeface="Arial" charset="0"/>
              </a:rPr>
              <a:t>1</a:t>
            </a:r>
          </a:p>
        </p:txBody>
      </p:sp>
      <p:sp>
        <p:nvSpPr>
          <p:cNvPr id="199780" name="Text Box 100"/>
          <p:cNvSpPr txBox="1">
            <a:spLocks noChangeArrowheads="1"/>
          </p:cNvSpPr>
          <p:nvPr/>
        </p:nvSpPr>
        <p:spPr bwMode="auto">
          <a:xfrm>
            <a:off x="7143750" y="39131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0000"/>
                </a:solidFill>
                <a:latin typeface="Arial" charset="0"/>
              </a:rPr>
              <a:t>2</a:t>
            </a:r>
          </a:p>
        </p:txBody>
      </p:sp>
      <p:sp>
        <p:nvSpPr>
          <p:cNvPr id="199786" name="Text Box 106"/>
          <p:cNvSpPr txBox="1">
            <a:spLocks noChangeArrowheads="1"/>
          </p:cNvSpPr>
          <p:nvPr/>
        </p:nvSpPr>
        <p:spPr bwMode="auto">
          <a:xfrm>
            <a:off x="7151688" y="46037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chemeClr val="accent2"/>
                </a:solidFill>
                <a:latin typeface="Arial" charset="0"/>
              </a:rPr>
              <a:t>1</a:t>
            </a:r>
          </a:p>
        </p:txBody>
      </p:sp>
      <p:sp>
        <p:nvSpPr>
          <p:cNvPr id="199787" name="Text Box 107"/>
          <p:cNvSpPr txBox="1">
            <a:spLocks noChangeArrowheads="1"/>
          </p:cNvSpPr>
          <p:nvPr/>
        </p:nvSpPr>
        <p:spPr bwMode="auto">
          <a:xfrm>
            <a:off x="3732213" y="45958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0000"/>
                </a:solidFill>
                <a:latin typeface="Arial" charset="0"/>
              </a:rPr>
              <a:t>2</a:t>
            </a:r>
          </a:p>
        </p:txBody>
      </p:sp>
      <p:grpSp>
        <p:nvGrpSpPr>
          <p:cNvPr id="8297" name="Group 105"/>
          <p:cNvGrpSpPr>
            <a:grpSpLocks/>
          </p:cNvGrpSpPr>
          <p:nvPr/>
        </p:nvGrpSpPr>
        <p:grpSpPr bwMode="auto">
          <a:xfrm>
            <a:off x="828675" y="2006600"/>
            <a:ext cx="7697788" cy="1127125"/>
            <a:chOff x="522" y="2684"/>
            <a:chExt cx="4849" cy="710"/>
          </a:xfrm>
        </p:grpSpPr>
        <p:sp>
          <p:nvSpPr>
            <p:cNvPr id="8298" name="Text Box 93"/>
            <p:cNvSpPr txBox="1">
              <a:spLocks noChangeArrowheads="1"/>
            </p:cNvSpPr>
            <p:nvPr/>
          </p:nvSpPr>
          <p:spPr bwMode="auto">
            <a:xfrm>
              <a:off x="3775" y="2684"/>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displacement</a:t>
              </a:r>
            </a:p>
          </p:txBody>
        </p:sp>
        <p:sp>
          <p:nvSpPr>
            <p:cNvPr id="8299" name="Rectangle 92"/>
            <p:cNvSpPr>
              <a:spLocks noChangeArrowheads="1"/>
            </p:cNvSpPr>
            <p:nvPr/>
          </p:nvSpPr>
          <p:spPr bwMode="auto">
            <a:xfrm>
              <a:off x="522" y="2686"/>
              <a:ext cx="4701" cy="7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8300" name="Text Box 94"/>
                <p:cNvSpPr txBox="1">
                  <a:spLocks noChangeArrowheads="1"/>
                </p:cNvSpPr>
                <p:nvPr/>
              </p:nvSpPr>
              <p:spPr bwMode="auto">
                <a:xfrm>
                  <a:off x="864" y="2743"/>
                  <a:ext cx="1259"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1</m:t>
                        </m:r>
                      </m:oMath>
                    </m:oMathPara>
                  </a14:m>
                  <a:endParaRPr lang="en-US" altLang="en-US" sz="2400" i="1" baseline="-25000" dirty="0">
                    <a:latin typeface="Arial" charset="0"/>
                    <a:sym typeface="Symbol" pitchFamily="18" charset="2"/>
                  </a:endParaRPr>
                </a:p>
              </p:txBody>
            </p:sp>
          </mc:Choice>
          <mc:Fallback xmlns="">
            <p:sp>
              <p:nvSpPr>
                <p:cNvPr id="8300" name="Text Box 94"/>
                <p:cNvSpPr txBox="1">
                  <a:spLocks noRot="1" noChangeAspect="1" noMove="1" noResize="1" noEditPoints="1" noAdjustHandles="1" noChangeArrowheads="1" noChangeShapeType="1" noTextEdit="1"/>
                </p:cNvSpPr>
                <p:nvPr/>
              </p:nvSpPr>
              <p:spPr bwMode="auto">
                <a:xfrm>
                  <a:off x="864" y="2743"/>
                  <a:ext cx="1259" cy="288"/>
                </a:xfrm>
                <a:prstGeom prst="rect">
                  <a:avLst/>
                </a:prstGeom>
                <a:blipFill>
                  <a:blip r:embed="rId6"/>
                  <a:stretch>
                    <a:fillRect b="-5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01" name="Text Box 95"/>
                <p:cNvSpPr txBox="1">
                  <a:spLocks noChangeArrowheads="1"/>
                </p:cNvSpPr>
                <p:nvPr/>
              </p:nvSpPr>
              <p:spPr bwMode="auto">
                <a:xfrm>
                  <a:off x="931" y="2993"/>
                  <a:ext cx="1259"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𝑠</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1</m:t>
                        </m:r>
                      </m:oMath>
                    </m:oMathPara>
                  </a14:m>
                  <a:endParaRPr lang="en-US" altLang="en-US" sz="2400" i="1" baseline="-25000" dirty="0">
                    <a:latin typeface="Arial" charset="0"/>
                    <a:sym typeface="Symbol" pitchFamily="18" charset="2"/>
                  </a:endParaRPr>
                </a:p>
              </p:txBody>
            </p:sp>
          </mc:Choice>
          <mc:Fallback xmlns="">
            <p:sp>
              <p:nvSpPr>
                <p:cNvPr id="8301" name="Text Box 95"/>
                <p:cNvSpPr txBox="1">
                  <a:spLocks noRot="1" noChangeAspect="1" noMove="1" noResize="1" noEditPoints="1" noAdjustHandles="1" noChangeArrowheads="1" noChangeShapeType="1" noTextEdit="1"/>
                </p:cNvSpPr>
                <p:nvPr/>
              </p:nvSpPr>
              <p:spPr bwMode="auto">
                <a:xfrm>
                  <a:off x="931" y="2993"/>
                  <a:ext cx="1259" cy="288"/>
                </a:xfrm>
                <a:prstGeom prst="rect">
                  <a:avLst/>
                </a:prstGeom>
                <a:blipFill>
                  <a:blip r:embed="rId7"/>
                  <a:stretch>
                    <a:fillRect b="-5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302" name="Text Box 96"/>
            <p:cNvSpPr txBox="1">
              <a:spLocks noChangeArrowheads="1"/>
            </p:cNvSpPr>
            <p:nvPr/>
          </p:nvSpPr>
          <p:spPr bwMode="auto">
            <a:xfrm>
              <a:off x="2522" y="2926"/>
              <a:ext cx="2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x</a:t>
              </a:r>
              <a:r>
                <a:rPr lang="en-US" altLang="en-US" sz="2400" baseline="-25000">
                  <a:solidFill>
                    <a:schemeClr val="accent2"/>
                  </a:solidFill>
                  <a:latin typeface="Arial" charset="0"/>
                  <a:sym typeface="Symbol" pitchFamily="18" charset="2"/>
                </a:rPr>
                <a:t>2</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is the final position</a:t>
              </a:r>
              <a:endParaRPr lang="en-US" altLang="en-US" sz="2400" i="1" baseline="-25000">
                <a:solidFill>
                  <a:schemeClr val="accent2"/>
                </a:solidFill>
                <a:latin typeface="Arial" charset="0"/>
                <a:sym typeface="Symbol" pitchFamily="18" charset="2"/>
              </a:endParaRPr>
            </a:p>
          </p:txBody>
        </p:sp>
        <p:sp>
          <p:nvSpPr>
            <p:cNvPr id="8303" name="Text Box 97"/>
            <p:cNvSpPr txBox="1">
              <a:spLocks noChangeArrowheads="1"/>
            </p:cNvSpPr>
            <p:nvPr/>
          </p:nvSpPr>
          <p:spPr bwMode="auto">
            <a:xfrm>
              <a:off x="2520" y="3106"/>
              <a:ext cx="28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 x</a:t>
              </a:r>
              <a:r>
                <a:rPr lang="en-US" altLang="en-US" sz="2400" baseline="-25000">
                  <a:solidFill>
                    <a:schemeClr val="accent2"/>
                  </a:solidFill>
                  <a:latin typeface="Arial" charset="0"/>
                  <a:sym typeface="Symbol" pitchFamily="18" charset="2"/>
                </a:rPr>
                <a:t>1</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is the initial position</a:t>
              </a:r>
              <a:endParaRPr lang="en-US" altLang="en-US" sz="2400" i="1" baseline="-25000">
                <a:solidFill>
                  <a:schemeClr val="accent2"/>
                </a:solidFill>
                <a:latin typeface="Arial" charset="0"/>
                <a:sym typeface="Symbol" pitchFamily="18" charset="2"/>
              </a:endParaRPr>
            </a:p>
          </p:txBody>
        </p:sp>
      </p:grpSp>
      <p:sp>
        <p:nvSpPr>
          <p:cNvPr id="197731" name="Rectangle 99"/>
          <p:cNvSpPr>
            <a:spLocks noChangeArrowheads="1"/>
          </p:cNvSpPr>
          <p:nvPr/>
        </p:nvSpPr>
        <p:spPr bwMode="auto">
          <a:xfrm>
            <a:off x="5254625" y="5589588"/>
            <a:ext cx="3197225" cy="126841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t>The correct direction  (sign) is automatic!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297"/>
                                        </p:tgtEl>
                                        <p:attrNameLst>
                                          <p:attrName>style.visibility</p:attrName>
                                        </p:attrNameLst>
                                      </p:cBhvr>
                                      <p:to>
                                        <p:strVal val="visible"/>
                                      </p:to>
                                    </p:set>
                                    <p:anim calcmode="lin" valueType="num">
                                      <p:cBhvr>
                                        <p:cTn id="7" dur="500" fill="hold"/>
                                        <p:tgtEl>
                                          <p:spTgt spid="8297"/>
                                        </p:tgtEl>
                                        <p:attrNameLst>
                                          <p:attrName>ppt_w</p:attrName>
                                        </p:attrNameLst>
                                      </p:cBhvr>
                                      <p:tavLst>
                                        <p:tav tm="0">
                                          <p:val>
                                            <p:fltVal val="0"/>
                                          </p:val>
                                        </p:tav>
                                        <p:tav tm="100000">
                                          <p:val>
                                            <p:strVal val="#ppt_w"/>
                                          </p:val>
                                        </p:tav>
                                      </p:tavLst>
                                    </p:anim>
                                    <p:anim calcmode="lin" valueType="num">
                                      <p:cBhvr>
                                        <p:cTn id="8" dur="500" fill="hold"/>
                                        <p:tgtEl>
                                          <p:spTgt spid="8297"/>
                                        </p:tgtEl>
                                        <p:attrNameLst>
                                          <p:attrName>ppt_h</p:attrName>
                                        </p:attrNameLst>
                                      </p:cBhvr>
                                      <p:tavLst>
                                        <p:tav tm="0">
                                          <p:val>
                                            <p:fltVal val="0"/>
                                          </p:val>
                                        </p:tav>
                                        <p:tav tm="100000">
                                          <p:val>
                                            <p:strVal val="#ppt_h"/>
                                          </p:val>
                                        </p:tav>
                                      </p:tavLst>
                                    </p:anim>
                                    <p:animEffect transition="in" filter="fade">
                                      <p:cBhvr>
                                        <p:cTn id="9" dur="500"/>
                                        <p:tgtEl>
                                          <p:spTgt spid="8297"/>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99774">
                                            <p:txEl>
                                              <p:pRg st="0" end="0"/>
                                            </p:txEl>
                                          </p:spTgt>
                                        </p:tgtEl>
                                        <p:attrNameLst>
                                          <p:attrName>style.visibility</p:attrName>
                                        </p:attrNameLst>
                                      </p:cBhvr>
                                      <p:to>
                                        <p:strVal val="visible"/>
                                      </p:to>
                                    </p:set>
                                    <p:anim calcmode="lin" valueType="num">
                                      <p:cBhvr additive="base">
                                        <p:cTn id="14" dur="500" fill="hold"/>
                                        <p:tgtEl>
                                          <p:spTgt spid="19977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997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99783"/>
                                        </p:tgtEl>
                                        <p:attrNameLst>
                                          <p:attrName>style.visibility</p:attrName>
                                        </p:attrNameLst>
                                      </p:cBhvr>
                                      <p:to>
                                        <p:strVal val="visible"/>
                                      </p:to>
                                    </p:set>
                                    <p:anim calcmode="lin" valueType="num">
                                      <p:cBhvr>
                                        <p:cTn id="18" dur="500" fill="hold"/>
                                        <p:tgtEl>
                                          <p:spTgt spid="199783"/>
                                        </p:tgtEl>
                                        <p:attrNameLst>
                                          <p:attrName>ppt_w</p:attrName>
                                        </p:attrNameLst>
                                      </p:cBhvr>
                                      <p:tavLst>
                                        <p:tav tm="0">
                                          <p:val>
                                            <p:fltVal val="0"/>
                                          </p:val>
                                        </p:tav>
                                        <p:tav tm="100000">
                                          <p:val>
                                            <p:strVal val="#ppt_w"/>
                                          </p:val>
                                        </p:tav>
                                      </p:tavLst>
                                    </p:anim>
                                    <p:anim calcmode="lin" valueType="num">
                                      <p:cBhvr>
                                        <p:cTn id="19" dur="500" fill="hold"/>
                                        <p:tgtEl>
                                          <p:spTgt spid="199783"/>
                                        </p:tgtEl>
                                        <p:attrNameLst>
                                          <p:attrName>ppt_h</p:attrName>
                                        </p:attrNameLst>
                                      </p:cBhvr>
                                      <p:tavLst>
                                        <p:tav tm="0">
                                          <p:val>
                                            <p:fltVal val="0"/>
                                          </p:val>
                                        </p:tav>
                                        <p:tav tm="100000">
                                          <p:val>
                                            <p:strVal val="#ppt_h"/>
                                          </p:val>
                                        </p:tav>
                                      </p:tavLst>
                                    </p:anim>
                                    <p:animEffect transition="in" filter="fade">
                                      <p:cBhvr>
                                        <p:cTn id="20" dur="500"/>
                                        <p:tgtEl>
                                          <p:spTgt spid="19978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9774">
                                            <p:txEl>
                                              <p:pRg st="3" end="3"/>
                                            </p:txEl>
                                          </p:spTgt>
                                        </p:tgtEl>
                                        <p:attrNameLst>
                                          <p:attrName>style.visibility</p:attrName>
                                        </p:attrNameLst>
                                      </p:cBhvr>
                                      <p:to>
                                        <p:strVal val="visible"/>
                                      </p:to>
                                    </p:set>
                                    <p:anim calcmode="lin" valueType="num">
                                      <p:cBhvr additive="base">
                                        <p:cTn id="25" dur="500" fill="hold"/>
                                        <p:tgtEl>
                                          <p:spTgt spid="1997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97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99779"/>
                                        </p:tgtEl>
                                        <p:attrNameLst>
                                          <p:attrName>style.visibility</p:attrName>
                                        </p:attrNameLst>
                                      </p:cBhvr>
                                      <p:to>
                                        <p:strVal val="visible"/>
                                      </p:to>
                                    </p:set>
                                    <p:anim calcmode="lin" valueType="num">
                                      <p:cBhvr>
                                        <p:cTn id="31" dur="500" fill="hold"/>
                                        <p:tgtEl>
                                          <p:spTgt spid="199779"/>
                                        </p:tgtEl>
                                        <p:attrNameLst>
                                          <p:attrName>ppt_w</p:attrName>
                                        </p:attrNameLst>
                                      </p:cBhvr>
                                      <p:tavLst>
                                        <p:tav tm="0">
                                          <p:val>
                                            <p:fltVal val="0"/>
                                          </p:val>
                                        </p:tav>
                                        <p:tav tm="100000">
                                          <p:val>
                                            <p:strVal val="#ppt_w"/>
                                          </p:val>
                                        </p:tav>
                                      </p:tavLst>
                                    </p:anim>
                                    <p:anim calcmode="lin" valueType="num">
                                      <p:cBhvr>
                                        <p:cTn id="32" dur="500" fill="hold"/>
                                        <p:tgtEl>
                                          <p:spTgt spid="199779"/>
                                        </p:tgtEl>
                                        <p:attrNameLst>
                                          <p:attrName>ppt_h</p:attrName>
                                        </p:attrNameLst>
                                      </p:cBhvr>
                                      <p:tavLst>
                                        <p:tav tm="0">
                                          <p:val>
                                            <p:fltVal val="0"/>
                                          </p:val>
                                        </p:tav>
                                        <p:tav tm="100000">
                                          <p:val>
                                            <p:strVal val="#ppt_h"/>
                                          </p:val>
                                        </p:tav>
                                      </p:tavLst>
                                    </p:anim>
                                    <p:animEffect transition="in" filter="fade">
                                      <p:cBhvr>
                                        <p:cTn id="33" dur="500"/>
                                        <p:tgtEl>
                                          <p:spTgt spid="199779"/>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99780"/>
                                        </p:tgtEl>
                                        <p:attrNameLst>
                                          <p:attrName>style.visibility</p:attrName>
                                        </p:attrNameLst>
                                      </p:cBhvr>
                                      <p:to>
                                        <p:strVal val="visible"/>
                                      </p:to>
                                    </p:set>
                                    <p:anim calcmode="lin" valueType="num">
                                      <p:cBhvr>
                                        <p:cTn id="38" dur="500" fill="hold"/>
                                        <p:tgtEl>
                                          <p:spTgt spid="199780"/>
                                        </p:tgtEl>
                                        <p:attrNameLst>
                                          <p:attrName>ppt_w</p:attrName>
                                        </p:attrNameLst>
                                      </p:cBhvr>
                                      <p:tavLst>
                                        <p:tav tm="0">
                                          <p:val>
                                            <p:fltVal val="0"/>
                                          </p:val>
                                        </p:tav>
                                        <p:tav tm="100000">
                                          <p:val>
                                            <p:strVal val="#ppt_w"/>
                                          </p:val>
                                        </p:tav>
                                      </p:tavLst>
                                    </p:anim>
                                    <p:anim calcmode="lin" valueType="num">
                                      <p:cBhvr>
                                        <p:cTn id="39" dur="500" fill="hold"/>
                                        <p:tgtEl>
                                          <p:spTgt spid="199780"/>
                                        </p:tgtEl>
                                        <p:attrNameLst>
                                          <p:attrName>ppt_h</p:attrName>
                                        </p:attrNameLst>
                                      </p:cBhvr>
                                      <p:tavLst>
                                        <p:tav tm="0">
                                          <p:val>
                                            <p:fltVal val="0"/>
                                          </p:val>
                                        </p:tav>
                                        <p:tav tm="100000">
                                          <p:val>
                                            <p:strVal val="#ppt_h"/>
                                          </p:val>
                                        </p:tav>
                                      </p:tavLst>
                                    </p:anim>
                                    <p:animEffect transition="in" filter="fade">
                                      <p:cBhvr>
                                        <p:cTn id="40" dur="500"/>
                                        <p:tgtEl>
                                          <p:spTgt spid="199780"/>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99786"/>
                                        </p:tgtEl>
                                        <p:attrNameLst>
                                          <p:attrName>style.visibility</p:attrName>
                                        </p:attrNameLst>
                                      </p:cBhvr>
                                      <p:to>
                                        <p:strVal val="visible"/>
                                      </p:to>
                                    </p:set>
                                    <p:anim calcmode="lin" valueType="num">
                                      <p:cBhvr>
                                        <p:cTn id="45" dur="500" fill="hold"/>
                                        <p:tgtEl>
                                          <p:spTgt spid="199786"/>
                                        </p:tgtEl>
                                        <p:attrNameLst>
                                          <p:attrName>ppt_w</p:attrName>
                                        </p:attrNameLst>
                                      </p:cBhvr>
                                      <p:tavLst>
                                        <p:tav tm="0">
                                          <p:val>
                                            <p:fltVal val="0"/>
                                          </p:val>
                                        </p:tav>
                                        <p:tav tm="100000">
                                          <p:val>
                                            <p:strVal val="#ppt_w"/>
                                          </p:val>
                                        </p:tav>
                                      </p:tavLst>
                                    </p:anim>
                                    <p:anim calcmode="lin" valueType="num">
                                      <p:cBhvr>
                                        <p:cTn id="46" dur="500" fill="hold"/>
                                        <p:tgtEl>
                                          <p:spTgt spid="199786"/>
                                        </p:tgtEl>
                                        <p:attrNameLst>
                                          <p:attrName>ppt_h</p:attrName>
                                        </p:attrNameLst>
                                      </p:cBhvr>
                                      <p:tavLst>
                                        <p:tav tm="0">
                                          <p:val>
                                            <p:fltVal val="0"/>
                                          </p:val>
                                        </p:tav>
                                        <p:tav tm="100000">
                                          <p:val>
                                            <p:strVal val="#ppt_h"/>
                                          </p:val>
                                        </p:tav>
                                      </p:tavLst>
                                    </p:anim>
                                    <p:animEffect transition="in" filter="fade">
                                      <p:cBhvr>
                                        <p:cTn id="47" dur="500"/>
                                        <p:tgtEl>
                                          <p:spTgt spid="199786"/>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9787"/>
                                        </p:tgtEl>
                                        <p:attrNameLst>
                                          <p:attrName>style.visibility</p:attrName>
                                        </p:attrNameLst>
                                      </p:cBhvr>
                                      <p:to>
                                        <p:strVal val="visible"/>
                                      </p:to>
                                    </p:set>
                                    <p:anim calcmode="lin" valueType="num">
                                      <p:cBhvr>
                                        <p:cTn id="52" dur="500" fill="hold"/>
                                        <p:tgtEl>
                                          <p:spTgt spid="199787"/>
                                        </p:tgtEl>
                                        <p:attrNameLst>
                                          <p:attrName>ppt_w</p:attrName>
                                        </p:attrNameLst>
                                      </p:cBhvr>
                                      <p:tavLst>
                                        <p:tav tm="0">
                                          <p:val>
                                            <p:fltVal val="0"/>
                                          </p:val>
                                        </p:tav>
                                        <p:tav tm="100000">
                                          <p:val>
                                            <p:strVal val="#ppt_w"/>
                                          </p:val>
                                        </p:tav>
                                      </p:tavLst>
                                    </p:anim>
                                    <p:anim calcmode="lin" valueType="num">
                                      <p:cBhvr>
                                        <p:cTn id="53" dur="500" fill="hold"/>
                                        <p:tgtEl>
                                          <p:spTgt spid="199787"/>
                                        </p:tgtEl>
                                        <p:attrNameLst>
                                          <p:attrName>ppt_h</p:attrName>
                                        </p:attrNameLst>
                                      </p:cBhvr>
                                      <p:tavLst>
                                        <p:tav tm="0">
                                          <p:val>
                                            <p:fltVal val="0"/>
                                          </p:val>
                                        </p:tav>
                                        <p:tav tm="100000">
                                          <p:val>
                                            <p:strVal val="#ppt_h"/>
                                          </p:val>
                                        </p:tav>
                                      </p:tavLst>
                                    </p:anim>
                                    <p:animEffect transition="in" filter="fade">
                                      <p:cBhvr>
                                        <p:cTn id="54" dur="500"/>
                                        <p:tgtEl>
                                          <p:spTgt spid="199787"/>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97731">
                                            <p:txEl>
                                              <p:pRg st="1" end="1"/>
                                            </p:txEl>
                                          </p:spTgt>
                                        </p:tgtEl>
                                        <p:attrNameLst>
                                          <p:attrName>style.visibility</p:attrName>
                                        </p:attrNameLst>
                                      </p:cBhvr>
                                      <p:to>
                                        <p:strVal val="visible"/>
                                      </p:to>
                                    </p:set>
                                    <p:anim calcmode="lin" valueType="num">
                                      <p:cBhvr additive="base">
                                        <p:cTn id="59" dur="500" fill="hold"/>
                                        <p:tgtEl>
                                          <p:spTgt spid="197731">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7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79" grpId="0"/>
      <p:bldP spid="199780" grpId="0"/>
      <p:bldP spid="199786" grpId="0"/>
      <p:bldP spid="1997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1730" name="Rectangle 2"/>
              <p:cNvSpPr>
                <a:spLocks noChangeArrowheads="1"/>
              </p:cNvSpPr>
              <p:nvPr/>
            </p:nvSpPr>
            <p:spPr bwMode="auto">
              <a:xfrm>
                <a:off x="685800" y="1549400"/>
                <a:ext cx="7772400" cy="282892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Speed and velocity</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smtClean="0">
                    <a:sym typeface="Symbol" pitchFamily="18" charset="2"/>
                  </a:rPr>
                  <a:t></a:t>
                </a:r>
                <a:r>
                  <a:rPr lang="en-US" altLang="en-US" sz="2400" b="1" dirty="0" smtClean="0"/>
                  <a:t>___________</a:t>
                </a:r>
                <a:r>
                  <a:rPr lang="en-US" altLang="en-US" sz="2400" dirty="0" smtClean="0"/>
                  <a:t> </a:t>
                </a:r>
                <a14:m>
                  <m:oMath xmlns:m="http://schemas.openxmlformats.org/officeDocument/2006/math">
                    <m:r>
                      <a:rPr lang="en-US" altLang="en-US" sz="2400" i="1" dirty="0" smtClean="0">
                        <a:latin typeface="Cambria Math" panose="02040503050406030204" pitchFamily="18" charset="0"/>
                      </a:rPr>
                      <m:t>𝑣</m:t>
                    </m:r>
                  </m:oMath>
                </a14:m>
                <a:r>
                  <a:rPr lang="en-US" altLang="en-US" sz="2400" dirty="0"/>
                  <a:t> is a measure of how fast an object moves through a displacement.</a:t>
                </a:r>
                <a:endParaRPr lang="en-US" altLang="en-US" sz="2400" b="1" dirty="0"/>
              </a:p>
              <a:p>
                <a:pPr eaLnBrk="1" hangingPunct="1">
                  <a:buFontTx/>
                  <a:buNone/>
                </a:pPr>
                <a:r>
                  <a:rPr lang="en-US" altLang="en-US" sz="2400" dirty="0">
                    <a:sym typeface="Symbol" pitchFamily="18" charset="2"/>
                  </a:rPr>
                  <a:t>Thus, velocity is displacement divided by time, and is measured in meters per second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p:txBody>
          </p:sp>
        </mc:Choice>
        <mc:Fallback>
          <p:sp>
            <p:nvSpPr>
              <p:cNvPr id="201730" name="Rectangle 2"/>
              <p:cNvSpPr>
                <a:spLocks noRot="1" noChangeAspect="1" noMove="1" noResize="1" noEditPoints="1" noAdjustHandles="1" noChangeArrowheads="1" noChangeShapeType="1" noTextEdit="1"/>
              </p:cNvSpPr>
              <p:nvPr/>
            </p:nvSpPr>
            <p:spPr bwMode="auto">
              <a:xfrm>
                <a:off x="685800" y="1549400"/>
                <a:ext cx="7772400" cy="2828925"/>
              </a:xfrm>
              <a:prstGeom prst="rect">
                <a:avLst/>
              </a:prstGeom>
              <a:blipFill>
                <a:blip r:embed="rId5"/>
                <a:stretch>
                  <a:fillRect l="-1255" t="-194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201752" name="Group 24"/>
          <p:cNvGrpSpPr>
            <a:grpSpLocks/>
          </p:cNvGrpSpPr>
          <p:nvPr/>
        </p:nvGrpSpPr>
        <p:grpSpPr bwMode="auto">
          <a:xfrm>
            <a:off x="828675" y="3563938"/>
            <a:ext cx="7464425" cy="768350"/>
            <a:chOff x="522" y="2205"/>
            <a:chExt cx="4702" cy="484"/>
          </a:xfrm>
        </p:grpSpPr>
        <p:sp>
          <p:nvSpPr>
            <p:cNvPr id="9222" name="Text Box 15"/>
            <p:cNvSpPr txBox="1">
              <a:spLocks noChangeArrowheads="1"/>
            </p:cNvSpPr>
            <p:nvPr/>
          </p:nvSpPr>
          <p:spPr bwMode="auto">
            <a:xfrm>
              <a:off x="3775" y="2205"/>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velocity</a:t>
              </a:r>
            </a:p>
          </p:txBody>
        </p:sp>
        <p:sp>
          <p:nvSpPr>
            <p:cNvPr id="9223" name="Rectangle 16"/>
            <p:cNvSpPr>
              <a:spLocks noChangeArrowheads="1"/>
            </p:cNvSpPr>
            <p:nvPr/>
          </p:nvSpPr>
          <p:spPr bwMode="auto">
            <a:xfrm>
              <a:off x="522" y="2207"/>
              <a:ext cx="4701" cy="4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01750" name="Rectangle 22"/>
          <p:cNvSpPr>
            <a:spLocks noChangeArrowheads="1"/>
          </p:cNvSpPr>
          <p:nvPr/>
        </p:nvSpPr>
        <p:spPr bwMode="auto">
          <a:xfrm>
            <a:off x="674688" y="4398963"/>
            <a:ext cx="7772400" cy="24590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ym typeface="Symbol" pitchFamily="18" charset="2"/>
              </a:rPr>
              <a:t>EXAMPLE: Find the velocity of the second ball (Ball B) if it takes 4 seconds to complete its displacement.</a:t>
            </a:r>
            <a:endParaRPr lang="en-US" altLang="en-US" sz="2400" dirty="0"/>
          </a:p>
          <a:p>
            <a:pPr eaLnBrk="1" hangingPunct="1">
              <a:spcBef>
                <a:spcPct val="0"/>
              </a:spcBef>
              <a:buFontTx/>
              <a:buNone/>
            </a:pPr>
            <a:r>
              <a:rPr lang="en-US" altLang="en-US" sz="2400" dirty="0"/>
              <a:t>SOLUTION</a:t>
            </a:r>
            <a:r>
              <a:rPr lang="en-US" altLang="en-US" sz="2400" dirty="0" smtClean="0"/>
              <a:t>:</a:t>
            </a:r>
            <a:endParaRPr lang="en-US" altLang="en-US" sz="2400"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 calcmode="lin" valueType="num">
                                      <p:cBhvr additive="base">
                                        <p:cTn id="7" dur="500" fill="hold"/>
                                        <p:tgtEl>
                                          <p:spTgt spid="201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1730">
                                            <p:txEl>
                                              <p:pRg st="1" end="1"/>
                                            </p:txEl>
                                          </p:spTgt>
                                        </p:tgtEl>
                                        <p:attrNameLst>
                                          <p:attrName>style.visibility</p:attrName>
                                        </p:attrNameLst>
                                      </p:cBhvr>
                                      <p:to>
                                        <p:strVal val="visible"/>
                                      </p:to>
                                    </p:set>
                                    <p:anim calcmode="lin" valueType="num">
                                      <p:cBhvr additive="base">
                                        <p:cTn id="13"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1730">
                                            <p:txEl>
                                              <p:pRg st="2" end="2"/>
                                            </p:txEl>
                                          </p:spTgt>
                                        </p:tgtEl>
                                        <p:attrNameLst>
                                          <p:attrName>style.visibility</p:attrName>
                                        </p:attrNameLst>
                                      </p:cBhvr>
                                      <p:to>
                                        <p:strVal val="visible"/>
                                      </p:to>
                                    </p:set>
                                    <p:anim calcmode="lin" valueType="num">
                                      <p:cBhvr additive="base">
                                        <p:cTn id="19"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01752"/>
                                        </p:tgtEl>
                                        <p:attrNameLst>
                                          <p:attrName>style.visibility</p:attrName>
                                        </p:attrNameLst>
                                      </p:cBhvr>
                                      <p:to>
                                        <p:strVal val="visible"/>
                                      </p:to>
                                    </p:set>
                                    <p:anim calcmode="lin" valueType="num">
                                      <p:cBhvr>
                                        <p:cTn id="25" dur="500" fill="hold"/>
                                        <p:tgtEl>
                                          <p:spTgt spid="201752"/>
                                        </p:tgtEl>
                                        <p:attrNameLst>
                                          <p:attrName>ppt_w</p:attrName>
                                        </p:attrNameLst>
                                      </p:cBhvr>
                                      <p:tavLst>
                                        <p:tav tm="0">
                                          <p:val>
                                            <p:fltVal val="0"/>
                                          </p:val>
                                        </p:tav>
                                        <p:tav tm="100000">
                                          <p:val>
                                            <p:strVal val="#ppt_w"/>
                                          </p:val>
                                        </p:tav>
                                      </p:tavLst>
                                    </p:anim>
                                    <p:anim calcmode="lin" valueType="num">
                                      <p:cBhvr>
                                        <p:cTn id="26" dur="500" fill="hold"/>
                                        <p:tgtEl>
                                          <p:spTgt spid="201752"/>
                                        </p:tgtEl>
                                        <p:attrNameLst>
                                          <p:attrName>ppt_h</p:attrName>
                                        </p:attrNameLst>
                                      </p:cBhvr>
                                      <p:tavLst>
                                        <p:tav tm="0">
                                          <p:val>
                                            <p:fltVal val="0"/>
                                          </p:val>
                                        </p:tav>
                                        <p:tav tm="100000">
                                          <p:val>
                                            <p:strVal val="#ppt_h"/>
                                          </p:val>
                                        </p:tav>
                                      </p:tavLst>
                                    </p:anim>
                                    <p:animEffect transition="in" filter="fade">
                                      <p:cBhvr>
                                        <p:cTn id="27" dur="500"/>
                                        <p:tgtEl>
                                          <p:spTgt spid="20175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01750">
                                            <p:txEl>
                                              <p:pRg st="0" end="0"/>
                                            </p:txEl>
                                          </p:spTgt>
                                        </p:tgtEl>
                                        <p:attrNameLst>
                                          <p:attrName>style.visibility</p:attrName>
                                        </p:attrNameLst>
                                      </p:cBhvr>
                                      <p:to>
                                        <p:strVal val="visible"/>
                                      </p:to>
                                    </p:set>
                                    <p:anim calcmode="lin" valueType="num">
                                      <p:cBhvr additive="base">
                                        <p:cTn id="32" dur="500" fill="hold"/>
                                        <p:tgtEl>
                                          <p:spTgt spid="20175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17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1750">
                                            <p:txEl>
                                              <p:pRg st="1" end="1"/>
                                            </p:txEl>
                                          </p:spTgt>
                                        </p:tgtEl>
                                        <p:attrNameLst>
                                          <p:attrName>style.visibility</p:attrName>
                                        </p:attrNameLst>
                                      </p:cBhvr>
                                      <p:to>
                                        <p:strVal val="visible"/>
                                      </p:to>
                                    </p:set>
                                    <p:anim calcmode="lin" valueType="num">
                                      <p:cBhvr additive="base">
                                        <p:cTn id="38" dur="500" fill="hold"/>
                                        <p:tgtEl>
                                          <p:spTgt spid="201750">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17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85800" y="1549400"/>
            <a:ext cx="7772400" cy="33099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Speed and velocity</a:t>
            </a:r>
            <a:endParaRPr lang="en-US" altLang="en-US" sz="2000" i="1" dirty="0">
              <a:latin typeface="Courier New" pitchFamily="49" charset="0"/>
            </a:endParaRPr>
          </a:p>
          <a:p>
            <a:pPr eaLnBrk="1" hangingPunct="1">
              <a:buFontTx/>
              <a:buNone/>
            </a:pPr>
            <a:r>
              <a:rPr lang="en-US" altLang="en-US" sz="2400" dirty="0">
                <a:sym typeface="Symbol" pitchFamily="18" charset="2"/>
              </a:rPr>
              <a:t></a:t>
            </a:r>
            <a:r>
              <a:rPr lang="en-US" altLang="en-US" sz="2400" dirty="0"/>
              <a:t>From the previous example we calculated the velocity of the ball to be -5 m</a:t>
            </a:r>
            <a:r>
              <a:rPr lang="en-US" altLang="en-US" sz="2400" baseline="-25000" dirty="0"/>
              <a:t> </a:t>
            </a:r>
            <a:r>
              <a:rPr lang="en-US" altLang="en-US" sz="2400" dirty="0"/>
              <a:t>s</a:t>
            </a:r>
            <a:r>
              <a:rPr lang="en-US" altLang="en-US" sz="2400" baseline="30000" dirty="0"/>
              <a:t>-1</a:t>
            </a:r>
            <a:r>
              <a:rPr lang="en-US" altLang="en-US" sz="2400" dirty="0"/>
              <a:t>.</a:t>
            </a:r>
            <a:endParaRPr lang="en-US" altLang="en-US" sz="2400" b="1" dirty="0"/>
          </a:p>
          <a:p>
            <a:pPr eaLnBrk="1" hangingPunct="1">
              <a:buFontTx/>
              <a:buNone/>
            </a:pPr>
            <a:r>
              <a:rPr lang="en-US" altLang="en-US" sz="2400" dirty="0">
                <a:sym typeface="Symbol" pitchFamily="18" charset="2"/>
              </a:rPr>
              <a:t>Thus, the ball is moving 5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to the left.</a:t>
            </a:r>
          </a:p>
          <a:p>
            <a:pPr eaLnBrk="1" hangingPunct="1">
              <a:buFontTx/>
              <a:buNone/>
            </a:pPr>
            <a:r>
              <a:rPr lang="en-US" altLang="en-US" sz="2400" dirty="0">
                <a:sym typeface="Symbol" pitchFamily="18" charset="2"/>
              </a:rPr>
              <a:t>With disregard to the direction, we can say that the ball’s </a:t>
            </a:r>
            <a:r>
              <a:rPr lang="en-US" altLang="en-US" sz="2400" dirty="0" smtClean="0">
                <a:sym typeface="Symbol" pitchFamily="18" charset="2"/>
              </a:rPr>
              <a:t>________ </a:t>
            </a:r>
            <a:r>
              <a:rPr lang="en-US" altLang="en-US" sz="2400" dirty="0">
                <a:sym typeface="Symbol" pitchFamily="18" charset="2"/>
              </a:rPr>
              <a:t>is 5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p>
          <a:p>
            <a:pPr eaLnBrk="1" hangingPunct="1">
              <a:buFontTx/>
              <a:buNone/>
            </a:pPr>
            <a:r>
              <a:rPr lang="en-US" altLang="en-US" sz="2400" dirty="0">
                <a:sym typeface="Symbol" pitchFamily="18" charset="2"/>
              </a:rPr>
              <a:t>We define </a:t>
            </a:r>
            <a:r>
              <a:rPr lang="en-US" altLang="en-US" sz="2400" b="1" dirty="0" smtClean="0">
                <a:sym typeface="Symbol" pitchFamily="18" charset="2"/>
              </a:rPr>
              <a:t>________</a:t>
            </a:r>
            <a:r>
              <a:rPr lang="en-US" altLang="en-US" sz="2400" dirty="0" smtClean="0">
                <a:sym typeface="Symbol" pitchFamily="18" charset="2"/>
              </a:rPr>
              <a:t> </a:t>
            </a:r>
            <a:r>
              <a:rPr lang="en-US" altLang="en-US" sz="2400" dirty="0">
                <a:sym typeface="Symbol" pitchFamily="18" charset="2"/>
              </a:rPr>
              <a:t>as distance divided by time, with disregard to direction.</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16073" name="Rectangle 9"/>
          <p:cNvSpPr>
            <a:spLocks noChangeArrowheads="1"/>
          </p:cNvSpPr>
          <p:nvPr/>
        </p:nvSpPr>
        <p:spPr bwMode="auto">
          <a:xfrm>
            <a:off x="674688" y="4797425"/>
            <a:ext cx="7772400" cy="20605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PRACTICE: A runner travels 64.5 meters in the negative x-direction in 31.75 seconds. Find her velocity, and her speed.</a:t>
            </a:r>
          </a:p>
          <a:p>
            <a:pPr eaLnBrk="1" hangingPunct="1">
              <a:buFontTx/>
              <a:buNone/>
            </a:pPr>
            <a:r>
              <a:rPr lang="en-US" altLang="en-US" sz="2400" dirty="0">
                <a:sym typeface="Symbol" pitchFamily="18" charset="2"/>
              </a:rPr>
              <a:t>SOLUTION</a:t>
            </a:r>
            <a:r>
              <a:rPr lang="en-US" altLang="en-US" sz="2400" dirty="0" smtClean="0">
                <a:sym typeface="Symbol" pitchFamily="18" charset="2"/>
              </a:rPr>
              <a:t>:</a:t>
            </a:r>
            <a:endParaRPr lang="en-US" altLang="en-US" sz="2400"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6">
                                            <p:txEl>
                                              <p:pRg st="1" end="1"/>
                                            </p:txEl>
                                          </p:spTgt>
                                        </p:tgtEl>
                                        <p:attrNameLst>
                                          <p:attrName>style.visibility</p:attrName>
                                        </p:attrNameLst>
                                      </p:cBhvr>
                                      <p:to>
                                        <p:strVal val="visible"/>
                                      </p:to>
                                    </p:set>
                                    <p:anim calcmode="lin" valueType="num">
                                      <p:cBhvr additive="base">
                                        <p:cTn id="7" dur="500" fill="hold"/>
                                        <p:tgtEl>
                                          <p:spTgt spid="216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6">
                                            <p:txEl>
                                              <p:pRg st="2" end="2"/>
                                            </p:txEl>
                                          </p:spTgt>
                                        </p:tgtEl>
                                        <p:attrNameLst>
                                          <p:attrName>style.visibility</p:attrName>
                                        </p:attrNameLst>
                                      </p:cBhvr>
                                      <p:to>
                                        <p:strVal val="visible"/>
                                      </p:to>
                                    </p:set>
                                    <p:anim calcmode="lin" valueType="num">
                                      <p:cBhvr additive="base">
                                        <p:cTn id="13" dur="500" fill="hold"/>
                                        <p:tgtEl>
                                          <p:spTgt spid="2160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6066">
                                            <p:txEl>
                                              <p:pRg st="3" end="3"/>
                                            </p:txEl>
                                          </p:spTgt>
                                        </p:tgtEl>
                                        <p:attrNameLst>
                                          <p:attrName>style.visibility</p:attrName>
                                        </p:attrNameLst>
                                      </p:cBhvr>
                                      <p:to>
                                        <p:strVal val="visible"/>
                                      </p:to>
                                    </p:set>
                                    <p:anim calcmode="lin" valueType="num">
                                      <p:cBhvr additive="base">
                                        <p:cTn id="19" dur="500" fill="hold"/>
                                        <p:tgtEl>
                                          <p:spTgt spid="2160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6066">
                                            <p:txEl>
                                              <p:pRg st="4" end="4"/>
                                            </p:txEl>
                                          </p:spTgt>
                                        </p:tgtEl>
                                        <p:attrNameLst>
                                          <p:attrName>style.visibility</p:attrName>
                                        </p:attrNameLst>
                                      </p:cBhvr>
                                      <p:to>
                                        <p:strVal val="visible"/>
                                      </p:to>
                                    </p:set>
                                    <p:anim calcmode="lin" valueType="num">
                                      <p:cBhvr additive="base">
                                        <p:cTn id="25" dur="500" fill="hold"/>
                                        <p:tgtEl>
                                          <p:spTgt spid="2160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6073">
                                            <p:txEl>
                                              <p:pRg st="0" end="0"/>
                                            </p:txEl>
                                          </p:spTgt>
                                        </p:tgtEl>
                                        <p:attrNameLst>
                                          <p:attrName>style.visibility</p:attrName>
                                        </p:attrNameLst>
                                      </p:cBhvr>
                                      <p:to>
                                        <p:strVal val="visible"/>
                                      </p:to>
                                    </p:set>
                                    <p:anim calcmode="lin" valueType="num">
                                      <p:cBhvr additive="base">
                                        <p:cTn id="31" dur="500" fill="hold"/>
                                        <p:tgtEl>
                                          <p:spTgt spid="21607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0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6073">
                                            <p:txEl>
                                              <p:pRg st="1" end="1"/>
                                            </p:txEl>
                                          </p:spTgt>
                                        </p:tgtEl>
                                        <p:attrNameLst>
                                          <p:attrName>style.visibility</p:attrName>
                                        </p:attrNameLst>
                                      </p:cBhvr>
                                      <p:to>
                                        <p:strVal val="visible"/>
                                      </p:to>
                                    </p:set>
                                    <p:anim calcmode="lin" valueType="num">
                                      <p:cBhvr additive="base">
                                        <p:cTn id="37" dur="500" fill="hold"/>
                                        <p:tgtEl>
                                          <p:spTgt spid="21607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0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8114" name="Rectangle 2"/>
              <p:cNvSpPr>
                <a:spLocks noChangeArrowheads="1"/>
              </p:cNvSpPr>
              <p:nvPr/>
            </p:nvSpPr>
            <p:spPr bwMode="auto">
              <a:xfrm>
                <a:off x="685800" y="1549400"/>
                <a:ext cx="7772400" cy="341947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Acceleration</a:t>
                </a:r>
                <a:r>
                  <a:rPr lang="en-US" altLang="en-US" sz="2000" i="1" dirty="0">
                    <a:latin typeface="Courier New" pitchFamily="49" charset="0"/>
                  </a:rPr>
                  <a:t> </a:t>
                </a:r>
                <a:r>
                  <a:rPr lang="en-US" altLang="en-US" sz="2000" dirty="0">
                    <a:latin typeface="Courier New" pitchFamily="49" charset="0"/>
                  </a:rPr>
                  <a:t>	</a:t>
                </a:r>
              </a:p>
              <a:p>
                <a:pPr eaLnBrk="1" hangingPunct="1">
                  <a:buFontTx/>
                  <a:buNone/>
                </a:pPr>
                <a:r>
                  <a:rPr lang="en-US" altLang="en-US" sz="2400" dirty="0" smtClean="0">
                    <a:sym typeface="Symbol" pitchFamily="18" charset="2"/>
                  </a:rPr>
                  <a:t></a:t>
                </a:r>
                <a:r>
                  <a:rPr lang="en-US" altLang="en-US" sz="2400" b="1" dirty="0" smtClean="0"/>
                  <a:t>_____________</a:t>
                </a:r>
                <a:r>
                  <a:rPr lang="en-US" altLang="en-US" sz="2400" dirty="0" smtClean="0"/>
                  <a:t> </a:t>
                </a:r>
                <a:r>
                  <a:rPr lang="en-US" altLang="en-US" sz="2400" dirty="0"/>
                  <a:t>is the change in velocity over time.</a:t>
                </a:r>
                <a:endParaRPr lang="en-US" altLang="en-US" sz="2400" b="1" dirty="0"/>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r>
                  <a:rPr lang="en-US" altLang="en-US" sz="2400" dirty="0">
                    <a:sym typeface="Symbol" pitchFamily="18" charset="2"/>
                  </a:rPr>
                  <a:t>Since </a:t>
                </a:r>
                <a14:m>
                  <m:oMath xmlns:m="http://schemas.openxmlformats.org/officeDocument/2006/math">
                    <m:r>
                      <a:rPr lang="en-US" altLang="en-US" sz="2400" i="1" dirty="0" smtClean="0">
                        <a:latin typeface="Cambria Math" panose="02040503050406030204" pitchFamily="18" charset="0"/>
                        <a:sym typeface="Symbol" pitchFamily="18" charset="2"/>
                      </a:rPr>
                      <m:t>𝑢</m:t>
                    </m:r>
                  </m:oMath>
                </a14:m>
                <a:r>
                  <a:rPr lang="en-US" altLang="en-US" sz="2400" dirty="0">
                    <a:sym typeface="Symbol" pitchFamily="18" charset="2"/>
                  </a:rPr>
                  <a:t> and </a:t>
                </a:r>
                <a14:m>
                  <m:oMath xmlns:m="http://schemas.openxmlformats.org/officeDocument/2006/math">
                    <m:r>
                      <a:rPr lang="en-US" altLang="en-US" sz="2400" i="1" dirty="0" smtClean="0">
                        <a:latin typeface="Cambria Math" panose="02040503050406030204" pitchFamily="18" charset="0"/>
                        <a:sym typeface="Symbol" pitchFamily="18" charset="2"/>
                      </a:rPr>
                      <m:t>𝑣</m:t>
                    </m:r>
                  </m:oMath>
                </a14:m>
                <a:r>
                  <a:rPr lang="en-US" altLang="en-US" sz="2400" dirty="0">
                    <a:sym typeface="Symbol" pitchFamily="18" charset="2"/>
                  </a:rPr>
                  <a:t> are measured in </a:t>
                </a:r>
                <a14:m>
                  <m:oMath xmlns:m="http://schemas.openxmlformats.org/officeDocument/2006/math">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𝑚</m:t>
                        </m:r>
                      </m:num>
                      <m:den>
                        <m:r>
                          <a:rPr lang="en-US" altLang="en-US" sz="1800" i="1" dirty="0" smtClean="0">
                            <a:latin typeface="Cambria Math" panose="02040503050406030204" pitchFamily="18" charset="0"/>
                            <a:sym typeface="Symbol" pitchFamily="18" charset="2"/>
                          </a:rPr>
                          <m:t>𝑠</m:t>
                        </m:r>
                      </m:den>
                    </m:f>
                  </m:oMath>
                </a14:m>
                <a:r>
                  <a:rPr lang="en-US" altLang="en-US" sz="2400" dirty="0">
                    <a:sym typeface="Symbol" pitchFamily="18" charset="2"/>
                  </a:rPr>
                  <a:t> and since </a:t>
                </a:r>
                <a14:m>
                  <m:oMath xmlns:m="http://schemas.openxmlformats.org/officeDocument/2006/math">
                    <m:r>
                      <a:rPr lang="en-US" altLang="en-US" sz="2400" i="1" dirty="0" smtClean="0">
                        <a:latin typeface="Cambria Math" panose="02040503050406030204" pitchFamily="18" charset="0"/>
                        <a:sym typeface="Symbol" pitchFamily="18" charset="2"/>
                      </a:rPr>
                      <m:t>𝑡</m:t>
                    </m:r>
                  </m:oMath>
                </a14:m>
                <a:r>
                  <a:rPr lang="en-US" altLang="en-US" sz="2400" dirty="0">
                    <a:sym typeface="Symbol" pitchFamily="18" charset="2"/>
                  </a:rPr>
                  <a:t> is measured in s, </a:t>
                </a:r>
                <a14:m>
                  <m:oMath xmlns:m="http://schemas.openxmlformats.org/officeDocument/2006/math">
                    <m:r>
                      <a:rPr lang="en-US" altLang="en-US" sz="2400" i="1" dirty="0" smtClean="0">
                        <a:latin typeface="Cambria Math" panose="02040503050406030204" pitchFamily="18" charset="0"/>
                        <a:sym typeface="Symbol" pitchFamily="18" charset="2"/>
                      </a:rPr>
                      <m:t>𝑎</m:t>
                    </m:r>
                  </m:oMath>
                </a14:m>
                <a:r>
                  <a:rPr lang="en-US" altLang="en-US" sz="2400" dirty="0">
                    <a:sym typeface="Symbol" pitchFamily="18" charset="2"/>
                  </a:rPr>
                  <a:t> is measured in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𝑚</m:t>
                        </m:r>
                      </m:num>
                      <m:den>
                        <m:r>
                          <a:rPr lang="en-US" altLang="en-US" sz="2000" i="1" dirty="0" smtClean="0">
                            <a:latin typeface="Cambria Math" panose="02040503050406030204" pitchFamily="18" charset="0"/>
                            <a:sym typeface="Symbol" pitchFamily="18" charset="2"/>
                          </a:rPr>
                          <m:t>𝑠</m:t>
                        </m:r>
                        <m:r>
                          <a:rPr lang="en-US" altLang="en-US" sz="2000" i="1" baseline="30000" dirty="0">
                            <a:latin typeface="Cambria Math" panose="02040503050406030204" pitchFamily="18" charset="0"/>
                            <a:sym typeface="Symbol" pitchFamily="18" charset="2"/>
                          </a:rPr>
                          <m:t>2</m:t>
                        </m:r>
                      </m:den>
                    </m:f>
                  </m:oMath>
                </a14:m>
                <a:r>
                  <a:rPr lang="en-US" altLang="en-US" sz="2400" dirty="0">
                    <a:sym typeface="Symbol" pitchFamily="18" charset="2"/>
                  </a:rPr>
                  <a:t>, or in IB format, </a:t>
                </a:r>
                <a14:m>
                  <m:oMath xmlns:m="http://schemas.openxmlformats.org/officeDocument/2006/math">
                    <m:r>
                      <a:rPr lang="en-US" altLang="en-US" sz="2400" i="1" dirty="0" smtClean="0">
                        <a:latin typeface="Cambria Math" panose="02040503050406030204" pitchFamily="18" charset="0"/>
                        <a:sym typeface="Symbol" pitchFamily="18" charset="2"/>
                      </a:rPr>
                      <m:t>𝑎</m:t>
                    </m:r>
                  </m:oMath>
                </a14:m>
                <a:r>
                  <a:rPr lang="en-US" altLang="en-US" sz="2400" dirty="0">
                    <a:sym typeface="Symbol" pitchFamily="18" charset="2"/>
                  </a:rPr>
                  <a:t> is measured in </a:t>
                </a:r>
                <a:r>
                  <a:rPr lang="en-US" altLang="en-US" sz="2400" dirty="0" smtClean="0">
                    <a:sym typeface="Symbol" pitchFamily="18" charset="2"/>
                  </a:rPr>
                  <a:t>m s</a:t>
                </a:r>
                <a:r>
                  <a:rPr lang="en-US" altLang="en-US" sz="2400" baseline="30000" dirty="0" smtClean="0">
                    <a:sym typeface="Symbol" pitchFamily="18" charset="2"/>
                  </a:rPr>
                  <a:t>-2</a:t>
                </a:r>
                <a:r>
                  <a:rPr lang="en-US" altLang="en-US" sz="2400" dirty="0">
                    <a:sym typeface="Symbol" pitchFamily="18" charset="2"/>
                  </a:rPr>
                  <a:t>.</a:t>
                </a:r>
              </a:p>
            </p:txBody>
          </p:sp>
        </mc:Choice>
        <mc:Fallback>
          <p:sp>
            <p:nvSpPr>
              <p:cNvPr id="218114" name="Rectangle 2"/>
              <p:cNvSpPr>
                <a:spLocks noRot="1" noChangeAspect="1" noMove="1" noResize="1" noEditPoints="1" noAdjustHandles="1" noChangeArrowheads="1" noChangeShapeType="1" noTextEdit="1"/>
              </p:cNvSpPr>
              <p:nvPr/>
            </p:nvSpPr>
            <p:spPr bwMode="auto">
              <a:xfrm>
                <a:off x="685800" y="1549400"/>
                <a:ext cx="7772400" cy="3419475"/>
              </a:xfrm>
              <a:prstGeom prst="rect">
                <a:avLst/>
              </a:prstGeom>
              <a:blipFill>
                <a:blip r:embed="rId5"/>
                <a:stretch>
                  <a:fillRect l="-1255" t="-1604" b="-445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mc:Choice xmlns:a14="http://schemas.microsoft.com/office/drawing/2010/main" Requires="a14">
          <p:sp>
            <p:nvSpPr>
              <p:cNvPr id="218125" name="Rectangle 13"/>
              <p:cNvSpPr>
                <a:spLocks noChangeArrowheads="1"/>
              </p:cNvSpPr>
              <p:nvPr/>
            </p:nvSpPr>
            <p:spPr bwMode="auto">
              <a:xfrm>
                <a:off x="693738" y="4951413"/>
                <a:ext cx="7758112" cy="1906587"/>
              </a:xfrm>
              <a:prstGeom prst="rect">
                <a:avLst/>
              </a:prstGeom>
              <a:solidFill>
                <a:srgbClr val="FFCC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dirty="0" smtClean="0"/>
                  <a:t>FYI</a:t>
                </a:r>
              </a:p>
              <a:p>
                <a:pPr eaLnBrk="1" hangingPunct="1">
                  <a:spcBef>
                    <a:spcPct val="0"/>
                  </a:spcBef>
                  <a:buFontTx/>
                  <a:buNone/>
                </a:pPr>
                <a:r>
                  <a:rPr lang="en-US" altLang="en-US" sz="2400" b="1" dirty="0">
                    <a:sym typeface="Symbol" pitchFamily="18" charset="2"/>
                  </a:rPr>
                  <a:t></a:t>
                </a:r>
                <a:r>
                  <a:rPr lang="en-US" altLang="en-US" sz="2400" dirty="0"/>
                  <a:t>Many textbooks use </a:t>
                </a:r>
                <a:r>
                  <a:rPr lang="en-US" altLang="en-US" sz="2400" dirty="0" smtClean="0"/>
                  <a:t>_______________ for </a:t>
                </a:r>
                <a:r>
                  <a:rPr lang="en-US" altLang="en-US" sz="2400" dirty="0"/>
                  <a:t>change in velocity,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𝑓</m:t>
                    </m:r>
                  </m:oMath>
                </a14:m>
                <a:r>
                  <a:rPr lang="en-US" altLang="en-US" sz="2400" dirty="0"/>
                  <a:t> for final velocity and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a:latin typeface="Cambria Math" panose="02040503050406030204" pitchFamily="18" charset="0"/>
                      </a:rPr>
                      <m:t>𝑖</m:t>
                    </m:r>
                  </m:oMath>
                </a14:m>
                <a:r>
                  <a:rPr lang="en-US" altLang="en-US" sz="2400" dirty="0"/>
                  <a:t> initial velocity. IB gets away from the subscripting mess by </a:t>
                </a:r>
                <a:r>
                  <a:rPr lang="en-US" altLang="en-US" sz="2400" dirty="0" smtClean="0"/>
                  <a:t>choosing _______ ____________________________________</a:t>
                </a:r>
                <a:endParaRPr lang="en-US" altLang="en-US" sz="2400" dirty="0"/>
              </a:p>
            </p:txBody>
          </p:sp>
        </mc:Choice>
        <mc:Fallback>
          <p:sp>
            <p:nvSpPr>
              <p:cNvPr id="218125" name="Rectangle 13"/>
              <p:cNvSpPr>
                <a:spLocks noRot="1" noChangeAspect="1" noMove="1" noResize="1" noEditPoints="1" noAdjustHandles="1" noChangeArrowheads="1" noChangeShapeType="1" noTextEdit="1"/>
              </p:cNvSpPr>
              <p:nvPr/>
            </p:nvSpPr>
            <p:spPr bwMode="auto">
              <a:xfrm>
                <a:off x="693738" y="4951413"/>
                <a:ext cx="7758112" cy="1906587"/>
              </a:xfrm>
              <a:prstGeom prst="rect">
                <a:avLst/>
              </a:prstGeom>
              <a:blipFill>
                <a:blip r:embed="rId6"/>
                <a:stretch>
                  <a:fillRect l="-1258" t="-2236" r="-1730" b="-830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1277" name="Group 13"/>
          <p:cNvGrpSpPr>
            <a:grpSpLocks/>
          </p:cNvGrpSpPr>
          <p:nvPr/>
        </p:nvGrpSpPr>
        <p:grpSpPr bwMode="auto">
          <a:xfrm>
            <a:off x="828675" y="2524125"/>
            <a:ext cx="7515225" cy="1154113"/>
            <a:chOff x="522" y="1766"/>
            <a:chExt cx="4734" cy="727"/>
          </a:xfrm>
        </p:grpSpPr>
        <p:sp>
          <p:nvSpPr>
            <p:cNvPr id="11270"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1271"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mc:Choice xmlns:a14="http://schemas.microsoft.com/office/drawing/2010/main" Requires="a14">
            <p:sp>
              <p:nvSpPr>
                <p:cNvPr id="11274"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where</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𝑣</m:t>
                      </m:r>
                    </m:oMath>
                  </a14:m>
                  <a:r>
                    <a:rPr lang="en-US" altLang="en-US" sz="2400" i="1" dirty="0">
                      <a:solidFill>
                        <a:schemeClr val="accent2"/>
                      </a:solidFill>
                      <a:latin typeface="Arial" charset="0"/>
                      <a:sym typeface="Symbol" pitchFamily="18" charset="2"/>
                    </a:rPr>
                    <a:t> is the final velocity</a:t>
                  </a:r>
                  <a:endParaRPr lang="en-US" altLang="en-US" sz="2400" i="1" baseline="-25000" dirty="0">
                    <a:solidFill>
                      <a:schemeClr val="accent2"/>
                    </a:solidFill>
                    <a:latin typeface="Arial" charset="0"/>
                    <a:sym typeface="Symbol" pitchFamily="18" charset="2"/>
                  </a:endParaRPr>
                </a:p>
              </p:txBody>
            </p:sp>
          </mc:Choice>
          <mc:Fallback>
            <p:sp>
              <p:nvSpPr>
                <p:cNvPr id="11274" name="Text Box 10"/>
                <p:cNvSpPr txBox="1">
                  <a:spLocks noRot="1" noChangeAspect="1" noMove="1" noResize="1" noEditPoints="1" noAdjustHandles="1" noChangeArrowheads="1" noChangeShapeType="1" noTextEdit="1"/>
                </p:cNvSpPr>
                <p:nvPr/>
              </p:nvSpPr>
              <p:spPr bwMode="auto">
                <a:xfrm>
                  <a:off x="2566" y="1994"/>
                  <a:ext cx="2685" cy="288"/>
                </a:xfrm>
                <a:prstGeom prst="rect">
                  <a:avLst/>
                </a:prstGeom>
                <a:blipFill>
                  <a:blip r:embed="rId7"/>
                  <a:stretch>
                    <a:fillRect l="-2146"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275"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and</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𝑢</m:t>
                      </m:r>
                    </m:oMath>
                  </a14:m>
                  <a:r>
                    <a:rPr lang="en-US" altLang="en-US" sz="2400" i="1" dirty="0">
                      <a:solidFill>
                        <a:schemeClr val="accent2"/>
                      </a:solidFill>
                      <a:latin typeface="Arial" charset="0"/>
                      <a:sym typeface="Symbol" pitchFamily="18" charset="2"/>
                    </a:rPr>
                    <a:t> is the initial velocity</a:t>
                  </a:r>
                  <a:endParaRPr lang="en-US" altLang="en-US" sz="2400" i="1" baseline="-25000" dirty="0">
                    <a:solidFill>
                      <a:schemeClr val="accent2"/>
                    </a:solidFill>
                    <a:latin typeface="Arial" charset="0"/>
                    <a:sym typeface="Symbol" pitchFamily="18" charset="2"/>
                  </a:endParaRPr>
                </a:p>
              </p:txBody>
            </p:sp>
          </mc:Choice>
          <mc:Fallback>
            <p:sp>
              <p:nvSpPr>
                <p:cNvPr id="11275" name="Text Box 11"/>
                <p:cNvSpPr txBox="1">
                  <a:spLocks noRot="1" noChangeAspect="1" noMove="1" noResize="1" noEditPoints="1" noAdjustHandles="1" noChangeArrowheads="1" noChangeShapeType="1" noTextEdit="1"/>
                </p:cNvSpPr>
                <p:nvPr/>
              </p:nvSpPr>
              <p:spPr bwMode="auto">
                <a:xfrm>
                  <a:off x="2571" y="2205"/>
                  <a:ext cx="2685" cy="288"/>
                </a:xfrm>
                <a:prstGeom prst="rect">
                  <a:avLst/>
                </a:prstGeom>
                <a:blipFill>
                  <a:blip r:embed="rId8"/>
                  <a:stretch>
                    <a:fillRect l="-2289"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4">
                                            <p:txEl>
                                              <p:pRg st="0" end="0"/>
                                            </p:txEl>
                                          </p:spTgt>
                                        </p:tgtEl>
                                        <p:attrNameLst>
                                          <p:attrName>style.visibility</p:attrName>
                                        </p:attrNameLst>
                                      </p:cBhvr>
                                      <p:to>
                                        <p:strVal val="visible"/>
                                      </p:to>
                                    </p:set>
                                    <p:anim calcmode="lin" valueType="num">
                                      <p:cBhvr additive="base">
                                        <p:cTn id="7" dur="500" fill="hold"/>
                                        <p:tgtEl>
                                          <p:spTgt spid="21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8114">
                                            <p:txEl>
                                              <p:pRg st="1" end="1"/>
                                            </p:txEl>
                                          </p:spTgt>
                                        </p:tgtEl>
                                        <p:attrNameLst>
                                          <p:attrName>style.visibility</p:attrName>
                                        </p:attrNameLst>
                                      </p:cBhvr>
                                      <p:to>
                                        <p:strVal val="visible"/>
                                      </p:to>
                                    </p:set>
                                    <p:anim calcmode="lin" valueType="num">
                                      <p:cBhvr additive="base">
                                        <p:cTn id="13" dur="500" fill="hold"/>
                                        <p:tgtEl>
                                          <p:spTgt spid="218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1277"/>
                                        </p:tgtEl>
                                        <p:attrNameLst>
                                          <p:attrName>style.visibility</p:attrName>
                                        </p:attrNameLst>
                                      </p:cBhvr>
                                      <p:to>
                                        <p:strVal val="visible"/>
                                      </p:to>
                                    </p:set>
                                    <p:anim calcmode="lin" valueType="num">
                                      <p:cBhvr>
                                        <p:cTn id="19" dur="500" fill="hold"/>
                                        <p:tgtEl>
                                          <p:spTgt spid="11277"/>
                                        </p:tgtEl>
                                        <p:attrNameLst>
                                          <p:attrName>ppt_w</p:attrName>
                                        </p:attrNameLst>
                                      </p:cBhvr>
                                      <p:tavLst>
                                        <p:tav tm="0">
                                          <p:val>
                                            <p:fltVal val="0"/>
                                          </p:val>
                                        </p:tav>
                                        <p:tav tm="100000">
                                          <p:val>
                                            <p:strVal val="#ppt_w"/>
                                          </p:val>
                                        </p:tav>
                                      </p:tavLst>
                                    </p:anim>
                                    <p:anim calcmode="lin" valueType="num">
                                      <p:cBhvr>
                                        <p:cTn id="20" dur="500" fill="hold"/>
                                        <p:tgtEl>
                                          <p:spTgt spid="11277"/>
                                        </p:tgtEl>
                                        <p:attrNameLst>
                                          <p:attrName>ppt_h</p:attrName>
                                        </p:attrNameLst>
                                      </p:cBhvr>
                                      <p:tavLst>
                                        <p:tav tm="0">
                                          <p:val>
                                            <p:fltVal val="0"/>
                                          </p:val>
                                        </p:tav>
                                        <p:tav tm="100000">
                                          <p:val>
                                            <p:strVal val="#ppt_h"/>
                                          </p:val>
                                        </p:tav>
                                      </p:tavLst>
                                    </p:anim>
                                    <p:animEffect transition="in" filter="fade">
                                      <p:cBhvr>
                                        <p:cTn id="21" dur="500"/>
                                        <p:tgtEl>
                                          <p:spTgt spid="1127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8114">
                                            <p:txEl>
                                              <p:pRg st="5" end="5"/>
                                            </p:txEl>
                                          </p:spTgt>
                                        </p:tgtEl>
                                        <p:attrNameLst>
                                          <p:attrName>style.visibility</p:attrName>
                                        </p:attrNameLst>
                                      </p:cBhvr>
                                      <p:to>
                                        <p:strVal val="visible"/>
                                      </p:to>
                                    </p:set>
                                    <p:anim calcmode="lin" valueType="num">
                                      <p:cBhvr additive="base">
                                        <p:cTn id="26" dur="500" fill="hold"/>
                                        <p:tgtEl>
                                          <p:spTgt spid="21811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8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1674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20173" name="Rectangle 13"/>
          <p:cNvSpPr>
            <a:spLocks noChangeArrowheads="1"/>
          </p:cNvSpPr>
          <p:nvPr/>
        </p:nvSpPr>
        <p:spPr bwMode="auto">
          <a:xfrm>
            <a:off x="674688" y="3162300"/>
            <a:ext cx="7772400" cy="36957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 driver sees his speed is 5.0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He then simultaneously accelerates and starts a stopwatch. At the end of 10. s he observes his speed to be 35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What is his acceleration?</a:t>
            </a:r>
            <a:endParaRPr lang="en-US" altLang="en-US" sz="2400" dirty="0"/>
          </a:p>
          <a:p>
            <a:pPr eaLnBrk="1" hangingPunct="1">
              <a:buFontTx/>
              <a:buNone/>
            </a:pPr>
            <a:r>
              <a:rPr lang="en-US" altLang="en-US" sz="2400" dirty="0"/>
              <a:t>SOLUTION:  </a:t>
            </a:r>
            <a:r>
              <a:rPr lang="en-US" altLang="en-US" sz="2400" dirty="0">
                <a:sym typeface="Symbol" pitchFamily="18" charset="2"/>
              </a:rPr>
              <a:t>Label each number with a letter: </a:t>
            </a:r>
          </a:p>
        </p:txBody>
      </p:sp>
      <p:grpSp>
        <p:nvGrpSpPr>
          <p:cNvPr id="12301" name="Group 13"/>
          <p:cNvGrpSpPr>
            <a:grpSpLocks/>
          </p:cNvGrpSpPr>
          <p:nvPr/>
        </p:nvGrpSpPr>
        <p:grpSpPr bwMode="auto">
          <a:xfrm>
            <a:off x="828675" y="1944688"/>
            <a:ext cx="7515225" cy="1154112"/>
            <a:chOff x="522" y="1766"/>
            <a:chExt cx="4734" cy="727"/>
          </a:xfrm>
        </p:grpSpPr>
        <p:sp>
          <p:nvSpPr>
            <p:cNvPr id="12302"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2303"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mc:Choice xmlns:a14="http://schemas.microsoft.com/office/drawing/2010/main" Requires="a14">
            <p:sp>
              <p:nvSpPr>
                <p:cNvPr id="12306"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where</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𝑣</m:t>
                      </m:r>
                    </m:oMath>
                  </a14:m>
                  <a:r>
                    <a:rPr lang="en-US" altLang="en-US" sz="2400" i="1" dirty="0">
                      <a:solidFill>
                        <a:schemeClr val="accent2"/>
                      </a:solidFill>
                      <a:latin typeface="Arial" charset="0"/>
                      <a:sym typeface="Symbol" pitchFamily="18" charset="2"/>
                    </a:rPr>
                    <a:t> is the final velocity</a:t>
                  </a:r>
                  <a:endParaRPr lang="en-US" altLang="en-US" sz="2400" i="1" baseline="-25000" dirty="0">
                    <a:solidFill>
                      <a:schemeClr val="accent2"/>
                    </a:solidFill>
                    <a:latin typeface="Arial" charset="0"/>
                    <a:sym typeface="Symbol" pitchFamily="18" charset="2"/>
                  </a:endParaRPr>
                </a:p>
              </p:txBody>
            </p:sp>
          </mc:Choice>
          <mc:Fallback>
            <p:sp>
              <p:nvSpPr>
                <p:cNvPr id="12306" name="Text Box 10"/>
                <p:cNvSpPr txBox="1">
                  <a:spLocks noRot="1" noChangeAspect="1" noMove="1" noResize="1" noEditPoints="1" noAdjustHandles="1" noChangeArrowheads="1" noChangeShapeType="1" noTextEdit="1"/>
                </p:cNvSpPr>
                <p:nvPr/>
              </p:nvSpPr>
              <p:spPr bwMode="auto">
                <a:xfrm>
                  <a:off x="2566" y="1994"/>
                  <a:ext cx="2685" cy="288"/>
                </a:xfrm>
                <a:prstGeom prst="rect">
                  <a:avLst/>
                </a:prstGeom>
                <a:blipFill>
                  <a:blip r:embed="rId5"/>
                  <a:stretch>
                    <a:fillRect l="-2146"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307"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and</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𝑢</m:t>
                      </m:r>
                    </m:oMath>
                  </a14:m>
                  <a:r>
                    <a:rPr lang="en-US" altLang="en-US" sz="2400" i="1" dirty="0">
                      <a:solidFill>
                        <a:schemeClr val="accent2"/>
                      </a:solidFill>
                      <a:latin typeface="Arial" charset="0"/>
                      <a:sym typeface="Symbol" pitchFamily="18" charset="2"/>
                    </a:rPr>
                    <a:t> is the initial velocity</a:t>
                  </a:r>
                  <a:endParaRPr lang="en-US" altLang="en-US" sz="2400" i="1" baseline="-25000" dirty="0">
                    <a:solidFill>
                      <a:schemeClr val="accent2"/>
                    </a:solidFill>
                    <a:latin typeface="Arial" charset="0"/>
                    <a:sym typeface="Symbol" pitchFamily="18" charset="2"/>
                  </a:endParaRPr>
                </a:p>
              </p:txBody>
            </p:sp>
          </mc:Choice>
          <mc:Fallback>
            <p:sp>
              <p:nvSpPr>
                <p:cNvPr id="12307" name="Text Box 11"/>
                <p:cNvSpPr txBox="1">
                  <a:spLocks noRot="1" noChangeAspect="1" noMove="1" noResize="1" noEditPoints="1" noAdjustHandles="1" noChangeArrowheads="1" noChangeShapeType="1" noTextEdit="1"/>
                </p:cNvSpPr>
                <p:nvPr/>
              </p:nvSpPr>
              <p:spPr bwMode="auto">
                <a:xfrm>
                  <a:off x="2571" y="2205"/>
                  <a:ext cx="2685" cy="288"/>
                </a:xfrm>
                <a:prstGeom prst="rect">
                  <a:avLst/>
                </a:prstGeom>
                <a:blipFill>
                  <a:blip r:embed="rId6"/>
                  <a:stretch>
                    <a:fillRect l="-2289"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12308" name="Picture 20" descr="ANd9GcRS4r1q1bQHWOmn-QnO4xOet1GNggYLvvH0AE_GNIjQV9JPe8d-vpRnFrg">
            <a:hlinkClick r:id="rId7"/>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9638" y="381000"/>
            <a:ext cx="2389187" cy="14970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 Box 8"/>
              <p:cNvSpPr txBox="1">
                <a:spLocks noChangeArrowheads="1"/>
              </p:cNvSpPr>
              <p:nvPr/>
            </p:nvSpPr>
            <p:spPr bwMode="auto">
              <a:xfrm>
                <a:off x="853281" y="2138363"/>
                <a:ext cx="1133475" cy="6254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𝑣</m:t>
                        </m:r>
                      </m:num>
                      <m:den>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𝑡</m:t>
                        </m:r>
                      </m:den>
                    </m:f>
                  </m:oMath>
                </a14:m>
                <a:r>
                  <a:rPr lang="en-US" altLang="en-US" i="1" dirty="0">
                    <a:sym typeface="Symbol" pitchFamily="18" charset="2"/>
                  </a:rPr>
                  <a:t> </a:t>
                </a:r>
              </a:p>
            </p:txBody>
          </p:sp>
        </mc:Choice>
        <mc:Fallback xmlns="">
          <p:sp>
            <p:nvSpPr>
              <p:cNvPr id="13" name="Text Box 8"/>
              <p:cNvSpPr txBox="1">
                <a:spLocks noRot="1" noChangeAspect="1" noMove="1" noResize="1" noEditPoints="1" noAdjustHandles="1" noChangeArrowheads="1" noChangeShapeType="1" noTextEdit="1"/>
              </p:cNvSpPr>
              <p:nvPr/>
            </p:nvSpPr>
            <p:spPr bwMode="auto">
              <a:xfrm>
                <a:off x="853281" y="2138363"/>
                <a:ext cx="1133475" cy="625475"/>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9"/>
              <p:cNvSpPr txBox="1">
                <a:spLocks noChangeArrowheads="1"/>
              </p:cNvSpPr>
              <p:nvPr/>
            </p:nvSpPr>
            <p:spPr bwMode="auto">
              <a:xfrm>
                <a:off x="2411412" y="2154237"/>
                <a:ext cx="1747838" cy="725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𝑣</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𝑢</m:t>
                          </m:r>
                        </m:num>
                        <m:den>
                          <m:r>
                            <a:rPr lang="en-US" altLang="en-US" sz="2400" i="1" dirty="0" smtClean="0">
                              <a:latin typeface="Cambria Math" panose="02040503050406030204" pitchFamily="18" charset="0"/>
                              <a:sym typeface="Symbol" pitchFamily="18" charset="2"/>
                            </a:rPr>
                            <m:t>𝑡</m:t>
                          </m:r>
                        </m:den>
                      </m:f>
                    </m:oMath>
                  </m:oMathPara>
                </a14:m>
                <a:endParaRPr lang="en-US" altLang="en-US" sz="2400" i="1" baseline="-25000" dirty="0">
                  <a:latin typeface="Arial" charset="0"/>
                  <a:sym typeface="Symbol" pitchFamily="18" charset="2"/>
                </a:endParaRPr>
              </a:p>
            </p:txBody>
          </p:sp>
        </mc:Choice>
        <mc:Fallback xmlns="">
          <p:sp>
            <p:nvSpPr>
              <p:cNvPr id="14" name="Text Box 9"/>
              <p:cNvSpPr txBox="1">
                <a:spLocks noRot="1" noChangeAspect="1" noMove="1" noResize="1" noEditPoints="1" noAdjustHandles="1" noChangeArrowheads="1" noChangeShapeType="1" noTextEdit="1"/>
              </p:cNvSpPr>
              <p:nvPr/>
            </p:nvSpPr>
            <p:spPr bwMode="auto">
              <a:xfrm>
                <a:off x="2411412" y="2154237"/>
                <a:ext cx="1747838" cy="725488"/>
              </a:xfrm>
              <a:prstGeom prst="rect">
                <a:avLst/>
              </a:prstGeom>
              <a:blipFill>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301"/>
                                        </p:tgtEl>
                                        <p:attrNameLst>
                                          <p:attrName>style.visibility</p:attrName>
                                        </p:attrNameLst>
                                      </p:cBhvr>
                                      <p:to>
                                        <p:strVal val="visible"/>
                                      </p:to>
                                    </p:set>
                                    <p:anim calcmode="lin" valueType="num">
                                      <p:cBhvr>
                                        <p:cTn id="7" dur="500" fill="hold"/>
                                        <p:tgtEl>
                                          <p:spTgt spid="12301"/>
                                        </p:tgtEl>
                                        <p:attrNameLst>
                                          <p:attrName>ppt_w</p:attrName>
                                        </p:attrNameLst>
                                      </p:cBhvr>
                                      <p:tavLst>
                                        <p:tav tm="0">
                                          <p:val>
                                            <p:fltVal val="0"/>
                                          </p:val>
                                        </p:tav>
                                        <p:tav tm="100000">
                                          <p:val>
                                            <p:strVal val="#ppt_w"/>
                                          </p:val>
                                        </p:tav>
                                      </p:tavLst>
                                    </p:anim>
                                    <p:anim calcmode="lin" valueType="num">
                                      <p:cBhvr>
                                        <p:cTn id="8" dur="500" fill="hold"/>
                                        <p:tgtEl>
                                          <p:spTgt spid="12301"/>
                                        </p:tgtEl>
                                        <p:attrNameLst>
                                          <p:attrName>ppt_h</p:attrName>
                                        </p:attrNameLst>
                                      </p:cBhvr>
                                      <p:tavLst>
                                        <p:tav tm="0">
                                          <p:val>
                                            <p:fltVal val="0"/>
                                          </p:val>
                                        </p:tav>
                                        <p:tav tm="100000">
                                          <p:val>
                                            <p:strVal val="#ppt_h"/>
                                          </p:val>
                                        </p:tav>
                                      </p:tavLst>
                                    </p:anim>
                                    <p:animEffect transition="in" filter="fade">
                                      <p:cBhvr>
                                        <p:cTn id="9" dur="500"/>
                                        <p:tgtEl>
                                          <p:spTgt spid="12301"/>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0173">
                                            <p:txEl>
                                              <p:pRg st="0" end="0"/>
                                            </p:txEl>
                                          </p:spTgt>
                                        </p:tgtEl>
                                        <p:attrNameLst>
                                          <p:attrName>style.visibility</p:attrName>
                                        </p:attrNameLst>
                                      </p:cBhvr>
                                      <p:to>
                                        <p:strVal val="visible"/>
                                      </p:to>
                                    </p:set>
                                    <p:anim calcmode="lin" valueType="num">
                                      <p:cBhvr additive="base">
                                        <p:cTn id="24" dur="500" fill="hold"/>
                                        <p:tgtEl>
                                          <p:spTgt spid="22017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01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0173">
                                            <p:txEl>
                                              <p:pRg st="1" end="1"/>
                                            </p:txEl>
                                          </p:spTgt>
                                        </p:tgtEl>
                                        <p:attrNameLst>
                                          <p:attrName>style.visibility</p:attrName>
                                        </p:attrNameLst>
                                      </p:cBhvr>
                                      <p:to>
                                        <p:strVal val="visible"/>
                                      </p:to>
                                    </p:set>
                                    <p:anim calcmode="lin" valueType="num">
                                      <p:cBhvr additive="base">
                                        <p:cTn id="30" dur="500" fill="hold"/>
                                        <p:tgtEl>
                                          <p:spTgt spid="22017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0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10" presetClass="entr" presetSubtype="0" fill="hold" nodeType="withEffect">
                                  <p:stCondLst>
                                    <p:cond delay="0"/>
                                  </p:stCondLst>
                                  <p:childTnLst>
                                    <p:set>
                                      <p:cBhvr>
                                        <p:cTn id="33" dur="1" fill="hold">
                                          <p:stCondLst>
                                            <p:cond delay="0"/>
                                          </p:stCondLst>
                                        </p:cTn>
                                        <p:tgtEl>
                                          <p:spTgt spid="12308"/>
                                        </p:tgtEl>
                                        <p:attrNameLst>
                                          <p:attrName>style.visibility</p:attrName>
                                        </p:attrNameLst>
                                      </p:cBhvr>
                                      <p:to>
                                        <p:strVal val="visible"/>
                                      </p:to>
                                    </p:set>
                                    <p:animEffect transition="in" filter="fade">
                                      <p:cBhvr>
                                        <p:cTn id="34" dur="20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549400"/>
            <a:ext cx="7772400" cy="18081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22219" name="Rectangle 11"/>
          <p:cNvSpPr>
            <a:spLocks noChangeArrowheads="1"/>
          </p:cNvSpPr>
          <p:nvPr/>
        </p:nvSpPr>
        <p:spPr bwMode="auto">
          <a:xfrm>
            <a:off x="674688" y="3328988"/>
            <a:ext cx="7772400" cy="35290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defRPr>
            </a:lvl1pPr>
            <a:lvl2pPr marL="1104900" indent="-5334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752600" indent="-381000" eaLnBrk="0" hangingPunct="0">
              <a:spcBef>
                <a:spcPct val="20000"/>
              </a:spcBef>
              <a:buChar char="–"/>
              <a:defRPr sz="2000">
                <a:solidFill>
                  <a:schemeClr val="tx1"/>
                </a:solidFill>
                <a:latin typeface="Arial" charset="0"/>
              </a:defRPr>
            </a:lvl4pPr>
            <a:lvl5pPr marL="2209800" indent="-381000" eaLnBrk="0" hangingPunct="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har char="»"/>
              <a:defRPr sz="2000">
                <a:solidFill>
                  <a:schemeClr val="tx1"/>
                </a:solidFill>
                <a:latin typeface="Arial" charset="0"/>
              </a:defRPr>
            </a:lvl6pPr>
            <a:lvl7pPr marL="3124200" indent="-381000" eaLnBrk="0" fontAlgn="base" hangingPunct="0">
              <a:spcBef>
                <a:spcPct val="20000"/>
              </a:spcBef>
              <a:spcAft>
                <a:spcPct val="0"/>
              </a:spcAft>
              <a:buChar char="»"/>
              <a:defRPr sz="2000">
                <a:solidFill>
                  <a:schemeClr val="tx1"/>
                </a:solidFill>
                <a:latin typeface="Arial" charset="0"/>
              </a:defRPr>
            </a:lvl7pPr>
            <a:lvl8pPr marL="3581400" indent="-381000" eaLnBrk="0" fontAlgn="base" hangingPunct="0">
              <a:spcBef>
                <a:spcPct val="20000"/>
              </a:spcBef>
              <a:spcAft>
                <a:spcPct val="0"/>
              </a:spcAft>
              <a:buChar char="»"/>
              <a:defRPr sz="2000">
                <a:solidFill>
                  <a:schemeClr val="tx1"/>
                </a:solidFill>
                <a:latin typeface="Arial" charset="0"/>
              </a:defRPr>
            </a:lvl8pPr>
            <a:lvl9pPr marL="4038600"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PRACTICE:</a:t>
            </a:r>
          </a:p>
          <a:p>
            <a:pPr eaLnBrk="1" hangingPunct="1">
              <a:buFontTx/>
              <a:buAutoNum type="alphaLcParenBoth"/>
            </a:pPr>
            <a:r>
              <a:rPr lang="en-US" altLang="en-US" sz="2400" dirty="0">
                <a:sym typeface="Symbol" pitchFamily="18" charset="2"/>
              </a:rPr>
              <a:t>Why is velocity a vector?</a:t>
            </a:r>
          </a:p>
          <a:p>
            <a:pPr eaLnBrk="1" hangingPunct="1">
              <a:buFontTx/>
              <a:buAutoNum type="alphaLcParenBoth"/>
            </a:pPr>
            <a:r>
              <a:rPr lang="en-US" altLang="en-US" sz="2400" dirty="0">
                <a:sym typeface="Symbol" pitchFamily="18" charset="2"/>
              </a:rPr>
              <a:t>Why is acceleration a vector?</a:t>
            </a:r>
          </a:p>
          <a:p>
            <a:pPr eaLnBrk="1" hangingPunct="1">
              <a:buFontTx/>
              <a:buNone/>
            </a:pPr>
            <a:r>
              <a:rPr lang="en-US" altLang="en-US" sz="2400" dirty="0">
                <a:sym typeface="Symbol" pitchFamily="18" charset="2"/>
              </a:rPr>
              <a:t>SOLUTION</a:t>
            </a:r>
            <a:r>
              <a:rPr lang="en-US" altLang="en-US" sz="2400" dirty="0" smtClean="0">
                <a:sym typeface="Symbol" pitchFamily="18" charset="2"/>
              </a:rPr>
              <a:t>:</a:t>
            </a:r>
            <a:endParaRPr lang="en-US" altLang="en-US" sz="2400" dirty="0">
              <a:sym typeface="Symbol" pitchFamily="18" charset="2"/>
            </a:endParaRPr>
          </a:p>
        </p:txBody>
      </p:sp>
      <p:grpSp>
        <p:nvGrpSpPr>
          <p:cNvPr id="13325" name="Group 13"/>
          <p:cNvGrpSpPr>
            <a:grpSpLocks/>
          </p:cNvGrpSpPr>
          <p:nvPr/>
        </p:nvGrpSpPr>
        <p:grpSpPr bwMode="auto">
          <a:xfrm>
            <a:off x="828675" y="1944688"/>
            <a:ext cx="7515225" cy="1154112"/>
            <a:chOff x="522" y="1766"/>
            <a:chExt cx="4734" cy="727"/>
          </a:xfrm>
        </p:grpSpPr>
        <p:sp>
          <p:nvSpPr>
            <p:cNvPr id="13326"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3327"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mc:Choice xmlns:a14="http://schemas.microsoft.com/office/drawing/2010/main" Requires="a14">
            <p:sp>
              <p:nvSpPr>
                <p:cNvPr id="13330"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where</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𝑣</m:t>
                      </m:r>
                    </m:oMath>
                  </a14:m>
                  <a:r>
                    <a:rPr lang="en-US" altLang="en-US" sz="2400" i="1" dirty="0">
                      <a:solidFill>
                        <a:schemeClr val="accent2"/>
                      </a:solidFill>
                      <a:latin typeface="Arial" charset="0"/>
                      <a:sym typeface="Symbol" pitchFamily="18" charset="2"/>
                    </a:rPr>
                    <a:t> is the final velocity</a:t>
                  </a:r>
                  <a:endParaRPr lang="en-US" altLang="en-US" sz="2400" i="1" baseline="-25000" dirty="0">
                    <a:solidFill>
                      <a:schemeClr val="accent2"/>
                    </a:solidFill>
                    <a:latin typeface="Arial" charset="0"/>
                    <a:sym typeface="Symbol" pitchFamily="18" charset="2"/>
                  </a:endParaRPr>
                </a:p>
              </p:txBody>
            </p:sp>
          </mc:Choice>
          <mc:Fallback>
            <p:sp>
              <p:nvSpPr>
                <p:cNvPr id="13330" name="Text Box 10"/>
                <p:cNvSpPr txBox="1">
                  <a:spLocks noRot="1" noChangeAspect="1" noMove="1" noResize="1" noEditPoints="1" noAdjustHandles="1" noChangeArrowheads="1" noChangeShapeType="1" noTextEdit="1"/>
                </p:cNvSpPr>
                <p:nvPr/>
              </p:nvSpPr>
              <p:spPr bwMode="auto">
                <a:xfrm>
                  <a:off x="2566" y="1994"/>
                  <a:ext cx="2685" cy="288"/>
                </a:xfrm>
                <a:prstGeom prst="rect">
                  <a:avLst/>
                </a:prstGeom>
                <a:blipFill>
                  <a:blip r:embed="rId5"/>
                  <a:stretch>
                    <a:fillRect l="-2146"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331"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and</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𝑢</m:t>
                      </m:r>
                    </m:oMath>
                  </a14:m>
                  <a:r>
                    <a:rPr lang="en-US" altLang="en-US" sz="2400" i="1" dirty="0">
                      <a:solidFill>
                        <a:schemeClr val="accent2"/>
                      </a:solidFill>
                      <a:latin typeface="Arial" charset="0"/>
                      <a:sym typeface="Symbol" pitchFamily="18" charset="2"/>
                    </a:rPr>
                    <a:t> is the initial velocity</a:t>
                  </a:r>
                  <a:endParaRPr lang="en-US" altLang="en-US" sz="2400" i="1" baseline="-25000" dirty="0">
                    <a:solidFill>
                      <a:schemeClr val="accent2"/>
                    </a:solidFill>
                    <a:latin typeface="Arial" charset="0"/>
                    <a:sym typeface="Symbol" pitchFamily="18" charset="2"/>
                  </a:endParaRPr>
                </a:p>
              </p:txBody>
            </p:sp>
          </mc:Choice>
          <mc:Fallback>
            <p:sp>
              <p:nvSpPr>
                <p:cNvPr id="13331" name="Text Box 11"/>
                <p:cNvSpPr txBox="1">
                  <a:spLocks noRot="1" noChangeAspect="1" noMove="1" noResize="1" noEditPoints="1" noAdjustHandles="1" noChangeArrowheads="1" noChangeShapeType="1" noTextEdit="1"/>
                </p:cNvSpPr>
                <p:nvPr/>
              </p:nvSpPr>
              <p:spPr bwMode="auto">
                <a:xfrm>
                  <a:off x="2571" y="2205"/>
                  <a:ext cx="2685" cy="288"/>
                </a:xfrm>
                <a:prstGeom prst="rect">
                  <a:avLst/>
                </a:prstGeom>
                <a:blipFill>
                  <a:blip r:embed="rId6"/>
                  <a:stretch>
                    <a:fillRect l="-2289"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 Box 8"/>
              <p:cNvSpPr txBox="1">
                <a:spLocks noChangeArrowheads="1"/>
              </p:cNvSpPr>
              <p:nvPr/>
            </p:nvSpPr>
            <p:spPr bwMode="auto">
              <a:xfrm>
                <a:off x="853281" y="2138363"/>
                <a:ext cx="1133475" cy="6254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𝑣</m:t>
                        </m:r>
                      </m:num>
                      <m:den>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𝑡</m:t>
                        </m:r>
                      </m:den>
                    </m:f>
                  </m:oMath>
                </a14:m>
                <a:r>
                  <a:rPr lang="en-US" altLang="en-US" i="1" dirty="0">
                    <a:sym typeface="Symbol" pitchFamily="18" charset="2"/>
                  </a:rPr>
                  <a:t> </a:t>
                </a:r>
              </a:p>
            </p:txBody>
          </p:sp>
        </mc:Choice>
        <mc:Fallback xmlns="">
          <p:sp>
            <p:nvSpPr>
              <p:cNvPr id="12" name="Text Box 8"/>
              <p:cNvSpPr txBox="1">
                <a:spLocks noRot="1" noChangeAspect="1" noMove="1" noResize="1" noEditPoints="1" noAdjustHandles="1" noChangeArrowheads="1" noChangeShapeType="1" noTextEdit="1"/>
              </p:cNvSpPr>
              <p:nvPr/>
            </p:nvSpPr>
            <p:spPr bwMode="auto">
              <a:xfrm>
                <a:off x="853281" y="2138363"/>
                <a:ext cx="1133475" cy="625475"/>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9"/>
              <p:cNvSpPr txBox="1">
                <a:spLocks noChangeArrowheads="1"/>
              </p:cNvSpPr>
              <p:nvPr/>
            </p:nvSpPr>
            <p:spPr bwMode="auto">
              <a:xfrm>
                <a:off x="2411412" y="2154237"/>
                <a:ext cx="1747838" cy="725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𝑣</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𝑢</m:t>
                          </m:r>
                        </m:num>
                        <m:den>
                          <m:r>
                            <a:rPr lang="en-US" altLang="en-US" sz="2400" i="1" dirty="0" smtClean="0">
                              <a:latin typeface="Cambria Math" panose="02040503050406030204" pitchFamily="18" charset="0"/>
                              <a:sym typeface="Symbol" pitchFamily="18" charset="2"/>
                            </a:rPr>
                            <m:t>𝑡</m:t>
                          </m:r>
                        </m:den>
                      </m:f>
                    </m:oMath>
                  </m:oMathPara>
                </a14:m>
                <a:endParaRPr lang="en-US" altLang="en-US" sz="2400" i="1" baseline="-25000" dirty="0">
                  <a:latin typeface="Arial" charset="0"/>
                  <a:sym typeface="Symbol" pitchFamily="18" charset="2"/>
                </a:endParaRPr>
              </a:p>
            </p:txBody>
          </p:sp>
        </mc:Choice>
        <mc:Fallback xmlns="">
          <p:sp>
            <p:nvSpPr>
              <p:cNvPr id="13" name="Text Box 9"/>
              <p:cNvSpPr txBox="1">
                <a:spLocks noRot="1" noChangeAspect="1" noMove="1" noResize="1" noEditPoints="1" noAdjustHandles="1" noChangeArrowheads="1" noChangeShapeType="1" noTextEdit="1"/>
              </p:cNvSpPr>
              <p:nvPr/>
            </p:nvSpPr>
            <p:spPr bwMode="auto">
              <a:xfrm>
                <a:off x="2411412" y="2154237"/>
                <a:ext cx="1747838" cy="725488"/>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9">
                                            <p:txEl>
                                              <p:pRg st="0" end="0"/>
                                            </p:txEl>
                                          </p:spTgt>
                                        </p:tgtEl>
                                        <p:attrNameLst>
                                          <p:attrName>style.visibility</p:attrName>
                                        </p:attrNameLst>
                                      </p:cBhvr>
                                      <p:to>
                                        <p:strVal val="visible"/>
                                      </p:to>
                                    </p:set>
                                    <p:anim calcmode="lin" valueType="num">
                                      <p:cBhvr additive="base">
                                        <p:cTn id="7" dur="500" fill="hold"/>
                                        <p:tgtEl>
                                          <p:spTgt spid="222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2219">
                                            <p:txEl>
                                              <p:pRg st="1" end="1"/>
                                            </p:txEl>
                                          </p:spTgt>
                                        </p:tgtEl>
                                        <p:attrNameLst>
                                          <p:attrName>style.visibility</p:attrName>
                                        </p:attrNameLst>
                                      </p:cBhvr>
                                      <p:to>
                                        <p:strVal val="visible"/>
                                      </p:to>
                                    </p:set>
                                    <p:anim calcmode="lin" valueType="num">
                                      <p:cBhvr additive="base">
                                        <p:cTn id="13" dur="500" fill="hold"/>
                                        <p:tgtEl>
                                          <p:spTgt spid="222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2219">
                                            <p:txEl>
                                              <p:pRg st="2" end="2"/>
                                            </p:txEl>
                                          </p:spTgt>
                                        </p:tgtEl>
                                        <p:attrNameLst>
                                          <p:attrName>style.visibility</p:attrName>
                                        </p:attrNameLst>
                                      </p:cBhvr>
                                      <p:to>
                                        <p:strVal val="visible"/>
                                      </p:to>
                                    </p:set>
                                    <p:anim calcmode="lin" valueType="num">
                                      <p:cBhvr additive="base">
                                        <p:cTn id="19" dur="500" fill="hold"/>
                                        <p:tgtEl>
                                          <p:spTgt spid="222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2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2219">
                                            <p:txEl>
                                              <p:pRg st="3" end="3"/>
                                            </p:txEl>
                                          </p:spTgt>
                                        </p:tgtEl>
                                        <p:attrNameLst>
                                          <p:attrName>style.visibility</p:attrName>
                                        </p:attrNameLst>
                                      </p:cBhvr>
                                      <p:to>
                                        <p:strVal val="visible"/>
                                      </p:to>
                                    </p:set>
                                    <p:anim calcmode="lin" valueType="num">
                                      <p:cBhvr additive="base">
                                        <p:cTn id="25" dur="500" fill="hold"/>
                                        <p:tgtEl>
                                          <p:spTgt spid="222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2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Determining instantaneous and average values for velocity, speed and acceleration</a:t>
            </a:r>
            <a:endParaRPr lang="en-US" altLang="en-US" sz="2000" i="1" dirty="0">
              <a:latin typeface="Courier New" pitchFamily="49" charset="0"/>
              <a:sym typeface="Symbol" pitchFamily="18" charset="2"/>
            </a:endParaRPr>
          </a:p>
          <a:p>
            <a:pPr eaLnBrk="1" hangingPunct="1">
              <a:buFontTx/>
              <a:buNone/>
            </a:pPr>
            <a:r>
              <a:rPr lang="en-US" altLang="en-US" sz="2400" dirty="0">
                <a:sym typeface="Symbol" pitchFamily="18" charset="2"/>
              </a:rPr>
              <a:t></a:t>
            </a:r>
            <a:r>
              <a:rPr lang="en-US" altLang="en-US" sz="2400" dirty="0"/>
              <a:t>Consider a car whose position is changing.</a:t>
            </a:r>
            <a:endParaRPr lang="en-US" altLang="en-US" sz="2400" b="1" dirty="0"/>
          </a:p>
          <a:p>
            <a:pPr eaLnBrk="1" hangingPunct="1">
              <a:buFontTx/>
              <a:buNone/>
            </a:pPr>
            <a:r>
              <a:rPr lang="en-US" altLang="en-US" sz="2400" dirty="0">
                <a:sym typeface="Symbol" pitchFamily="18" charset="2"/>
              </a:rPr>
              <a:t>A patrol officer is checking its speed with a radar gun as shown.</a:t>
            </a:r>
          </a:p>
          <a:p>
            <a:pPr eaLnBrk="1" hangingPunct="1">
              <a:buFontTx/>
              <a:buNone/>
            </a:pPr>
            <a:r>
              <a:rPr lang="en-US" altLang="en-US" sz="2400" dirty="0">
                <a:sym typeface="Symbol" pitchFamily="18" charset="2"/>
              </a:rPr>
              <a:t>The radar gun measures the </a:t>
            </a:r>
            <a:r>
              <a:rPr lang="en-US" altLang="en-US" sz="2400" dirty="0" smtClean="0">
                <a:sym typeface="Symbol" pitchFamily="18" charset="2"/>
              </a:rPr>
              <a:t>___________ </a:t>
            </a:r>
            <a:r>
              <a:rPr lang="en-US" altLang="en-US" sz="2400" dirty="0">
                <a:sym typeface="Symbol" pitchFamily="18" charset="2"/>
              </a:rPr>
              <a:t>of the car during each successive snapshot, shown in yellow.</a:t>
            </a:r>
          </a:p>
          <a:p>
            <a:pPr eaLnBrk="1" hangingPunct="1">
              <a:buFontTx/>
              <a:buNone/>
            </a:pPr>
            <a:r>
              <a:rPr lang="en-US" altLang="en-US" sz="2400" dirty="0">
                <a:sym typeface="Symbol" pitchFamily="18" charset="2"/>
              </a:rPr>
              <a:t>How can you tell that the car is speeding up?</a:t>
            </a:r>
          </a:p>
          <a:p>
            <a:pPr eaLnBrk="1" hangingPunct="1">
              <a:buFontTx/>
              <a:buNone/>
            </a:pPr>
            <a:r>
              <a:rPr lang="en-US" altLang="en-US" sz="2400" dirty="0">
                <a:sym typeface="Symbol" pitchFamily="18" charset="2"/>
              </a:rPr>
              <a:t>What are you assuming about the radar gun time?</a:t>
            </a:r>
          </a:p>
        </p:txBody>
      </p:sp>
      <p:sp>
        <p:nvSpPr>
          <p:cNvPr id="19459" name="Rectangle 30"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46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03802" name="Line 26"/>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3" name="Line 27"/>
          <p:cNvSpPr>
            <a:spLocks noChangeShapeType="1"/>
          </p:cNvSpPr>
          <p:nvPr/>
        </p:nvSpPr>
        <p:spPr bwMode="auto">
          <a:xfrm flipH="1">
            <a:off x="38179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4" name="Line 28"/>
          <p:cNvSpPr>
            <a:spLocks noChangeShapeType="1"/>
          </p:cNvSpPr>
          <p:nvPr/>
        </p:nvSpPr>
        <p:spPr bwMode="auto">
          <a:xfrm flipH="1">
            <a:off x="49450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5" name="Line 29"/>
          <p:cNvSpPr>
            <a:spLocks noChangeShapeType="1"/>
          </p:cNvSpPr>
          <p:nvPr/>
        </p:nvSpPr>
        <p:spPr bwMode="auto">
          <a:xfrm flipH="1">
            <a:off x="66373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468"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425" y="5548313"/>
            <a:ext cx="2224088" cy="119221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1" descr="ANd9GcTCpa-CtQc2qA9P0_GIqWH9zMCkovhRgULygJzqJR5uzC14__F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anim calcmode="lin" valueType="num">
                                      <p:cBhvr additive="base">
                                        <p:cTn id="7" dur="500" fill="hold"/>
                                        <p:tgtEl>
                                          <p:spTgt spid="2037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778">
                                            <p:txEl>
                                              <p:pRg st="1" end="1"/>
                                            </p:txEl>
                                          </p:spTgt>
                                        </p:tgtEl>
                                        <p:attrNameLst>
                                          <p:attrName>style.visibility</p:attrName>
                                        </p:attrNameLst>
                                      </p:cBhvr>
                                      <p:to>
                                        <p:strVal val="visible"/>
                                      </p:to>
                                    </p:set>
                                    <p:anim calcmode="lin" valueType="num">
                                      <p:cBhvr additive="base">
                                        <p:cTn id="13" dur="500" fill="hold"/>
                                        <p:tgtEl>
                                          <p:spTgt spid="2037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778">
                                            <p:txEl>
                                              <p:pRg st="2" end="2"/>
                                            </p:txEl>
                                          </p:spTgt>
                                        </p:tgtEl>
                                        <p:attrNameLst>
                                          <p:attrName>style.visibility</p:attrName>
                                        </p:attrNameLst>
                                      </p:cBhvr>
                                      <p:to>
                                        <p:strVal val="visible"/>
                                      </p:to>
                                    </p:set>
                                    <p:anim calcmode="lin" valueType="num">
                                      <p:cBhvr additive="base">
                                        <p:cTn id="19" dur="500" fill="hold"/>
                                        <p:tgtEl>
                                          <p:spTgt spid="2037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3778">
                                            <p:txEl>
                                              <p:pRg st="3" end="3"/>
                                            </p:txEl>
                                          </p:spTgt>
                                        </p:tgtEl>
                                        <p:attrNameLst>
                                          <p:attrName>style.visibility</p:attrName>
                                        </p:attrNameLst>
                                      </p:cBhvr>
                                      <p:to>
                                        <p:strVal val="visible"/>
                                      </p:to>
                                    </p:set>
                                    <p:anim calcmode="lin" valueType="num">
                                      <p:cBhvr additive="base">
                                        <p:cTn id="25" dur="500" fill="hold"/>
                                        <p:tgtEl>
                                          <p:spTgt spid="2037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fill="hold" nodeType="clickEffect">
                                  <p:stCondLst>
                                    <p:cond delay="0"/>
                                  </p:stCondLst>
                                  <p:childTnLst>
                                    <p:animMotion origin="layout" path="M -5.55556E-7 -1.11111E-6 L 0.6066 -0.00185 " pathEditMode="relative" rAng="0" ptsTypes="AA">
                                      <p:cBhvr>
                                        <p:cTn id="30" dur="5000" fill="hold"/>
                                        <p:tgtEl>
                                          <p:spTgt spid="19468"/>
                                        </p:tgtEl>
                                        <p:attrNameLst>
                                          <p:attrName>ppt_x</p:attrName>
                                          <p:attrName>ppt_y</p:attrName>
                                        </p:attrNameLst>
                                      </p:cBhvr>
                                      <p:rCtr x="30330" y="-93"/>
                                    </p:animMotion>
                                  </p:childTnLst>
                                  <p:subTnLst>
                                    <p:audio>
                                      <p:cMediaNode>
                                        <p:cTn display="0" masterRel="sameClick">
                                          <p:stCondLst>
                                            <p:cond evt="begin" delay="0">
                                              <p:tn val="29"/>
                                            </p:cond>
                                          </p:stCondLst>
                                          <p:endCondLst>
                                            <p:cond evt="onStopAudio" delay="0">
                                              <p:tgtEl>
                                                <p:sldTgt/>
                                              </p:tgtEl>
                                            </p:cond>
                                          </p:endCondLst>
                                        </p:cTn>
                                        <p:tgtEl>
                                          <p:sndTgt r:embed="rId5" name="cars002.wav"/>
                                        </p:tgtEl>
                                      </p:cMediaNode>
                                    </p:audio>
                                  </p:subTnLst>
                                </p:cTn>
                              </p:par>
                            </p:childTnLst>
                          </p:cTn>
                        </p:par>
                        <p:par>
                          <p:cTn id="31" fill="hold" nodeType="afterGroup">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203802"/>
                                        </p:tgtEl>
                                        <p:attrNameLst>
                                          <p:attrName>style.visibility</p:attrName>
                                        </p:attrNameLst>
                                      </p:cBhvr>
                                      <p:to>
                                        <p:strVal val="visible"/>
                                      </p:to>
                                    </p:set>
                                    <p:animEffect transition="in" filter="fade">
                                      <p:cBhvr>
                                        <p:cTn id="34" dur="1000"/>
                                        <p:tgtEl>
                                          <p:spTgt spid="203802"/>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nodeType="afterGroup">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203803"/>
                                        </p:tgtEl>
                                        <p:attrNameLst>
                                          <p:attrName>style.visibility</p:attrName>
                                        </p:attrNameLst>
                                      </p:cBhvr>
                                      <p:to>
                                        <p:strVal val="visible"/>
                                      </p:to>
                                    </p:set>
                                    <p:animEffect transition="in" filter="fade">
                                      <p:cBhvr>
                                        <p:cTn id="38" dur="1000"/>
                                        <p:tgtEl>
                                          <p:spTgt spid="203803"/>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par>
                          <p:cTn id="39" fill="hold" nodeType="afterGroup">
                            <p:stCondLst>
                              <p:cond delay="7000"/>
                            </p:stCondLst>
                            <p:childTnLst>
                              <p:par>
                                <p:cTn id="40" presetID="10" presetClass="entr" presetSubtype="0" fill="hold" grpId="0" nodeType="afterEffect">
                                  <p:stCondLst>
                                    <p:cond delay="0"/>
                                  </p:stCondLst>
                                  <p:childTnLst>
                                    <p:set>
                                      <p:cBhvr>
                                        <p:cTn id="41" dur="1" fill="hold">
                                          <p:stCondLst>
                                            <p:cond delay="0"/>
                                          </p:stCondLst>
                                        </p:cTn>
                                        <p:tgtEl>
                                          <p:spTgt spid="203804"/>
                                        </p:tgtEl>
                                        <p:attrNameLst>
                                          <p:attrName>style.visibility</p:attrName>
                                        </p:attrNameLst>
                                      </p:cBhvr>
                                      <p:to>
                                        <p:strVal val="visible"/>
                                      </p:to>
                                    </p:set>
                                    <p:animEffect transition="in" filter="fade">
                                      <p:cBhvr>
                                        <p:cTn id="42" dur="1000"/>
                                        <p:tgtEl>
                                          <p:spTgt spid="203804"/>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203805"/>
                                        </p:tgtEl>
                                        <p:attrNameLst>
                                          <p:attrName>style.visibility</p:attrName>
                                        </p:attrNameLst>
                                      </p:cBhvr>
                                      <p:to>
                                        <p:strVal val="visible"/>
                                      </p:to>
                                    </p:set>
                                    <p:animEffect transition="in" filter="fade">
                                      <p:cBhvr>
                                        <p:cTn id="46" dur="1000"/>
                                        <p:tgtEl>
                                          <p:spTgt spid="203805"/>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3778">
                                            <p:txEl>
                                              <p:pRg st="4" end="4"/>
                                            </p:txEl>
                                          </p:spTgt>
                                        </p:tgtEl>
                                        <p:attrNameLst>
                                          <p:attrName>style.visibility</p:attrName>
                                        </p:attrNameLst>
                                      </p:cBhvr>
                                      <p:to>
                                        <p:strVal val="visible"/>
                                      </p:to>
                                    </p:set>
                                    <p:anim calcmode="lin" valueType="num">
                                      <p:cBhvr additive="base">
                                        <p:cTn id="51" dur="500" fill="hold"/>
                                        <p:tgtEl>
                                          <p:spTgt spid="20377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3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03778">
                                            <p:txEl>
                                              <p:pRg st="5" end="5"/>
                                            </p:txEl>
                                          </p:spTgt>
                                        </p:tgtEl>
                                        <p:attrNameLst>
                                          <p:attrName>style.visibility</p:attrName>
                                        </p:attrNameLst>
                                      </p:cBhvr>
                                      <p:to>
                                        <p:strVal val="visible"/>
                                      </p:to>
                                    </p:set>
                                    <p:anim calcmode="lin" valueType="num">
                                      <p:cBhvr additive="base">
                                        <p:cTn id="57" dur="500" fill="hold"/>
                                        <p:tgtEl>
                                          <p:spTgt spid="20377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3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2" grpId="0" animBg="1"/>
      <p:bldP spid="203803" grpId="0" animBg="1"/>
      <p:bldP spid="203804" grpId="0" animBg="1"/>
      <p:bldP spid="203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5826"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solidFill>
                      <a:schemeClr val="accent2"/>
                    </a:solidFill>
                  </a:rPr>
                  <a:t>Determining instantaneous and average values for velocity, speed and acceleration</a:t>
                </a:r>
                <a:endParaRPr lang="en-US" altLang="en-US" sz="2000" i="1" dirty="0">
                  <a:latin typeface="Courier New" pitchFamily="49" charset="0"/>
                  <a:sym typeface="Symbol" pitchFamily="18" charset="2"/>
                </a:endParaRPr>
              </a:p>
              <a:p>
                <a:pPr eaLnBrk="1" hangingPunct="1">
                  <a:spcBef>
                    <a:spcPct val="0"/>
                  </a:spcBef>
                  <a:buFontTx/>
                  <a:buNone/>
                </a:pPr>
                <a:r>
                  <a:rPr lang="en-US" altLang="en-US" sz="2400" dirty="0">
                    <a:sym typeface="Symbol" pitchFamily="18" charset="2"/>
                  </a:rPr>
                  <a:t></a:t>
                </a:r>
                <a:r>
                  <a:rPr lang="en-US" altLang="en-US" sz="2400" dirty="0"/>
                  <a:t>We can label each position with an </a:t>
                </a:r>
                <a:r>
                  <a:rPr lang="en-US" altLang="en-US" sz="2400" i="1" dirty="0"/>
                  <a:t>x</a:t>
                </a:r>
                <a:r>
                  <a:rPr lang="en-US" altLang="en-US" sz="2400" dirty="0"/>
                  <a:t> and the time interval between each </a:t>
                </a:r>
                <a14:m>
                  <m:oMath xmlns:m="http://schemas.openxmlformats.org/officeDocument/2006/math">
                    <m:r>
                      <a:rPr lang="en-US" altLang="en-US" sz="2400" i="1" dirty="0" smtClean="0">
                        <a:latin typeface="Cambria Math" panose="02040503050406030204" pitchFamily="18" charset="0"/>
                      </a:rPr>
                      <m:t>𝑥</m:t>
                    </m:r>
                  </m:oMath>
                </a14:m>
                <a:r>
                  <a:rPr lang="en-US" altLang="en-US" sz="2400" dirty="0"/>
                  <a:t> with a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a:t>
                </a:r>
              </a:p>
              <a:p>
                <a:pPr eaLnBrk="1" hangingPunct="1">
                  <a:buFontTx/>
                  <a:buNone/>
                </a:pPr>
                <a:r>
                  <a:rPr lang="en-US" altLang="en-US" sz="2400" dirty="0">
                    <a:sym typeface="Symbol" pitchFamily="18" charset="2"/>
                  </a:rPr>
                  <a:t></a:t>
                </a:r>
                <a:r>
                  <a:rPr lang="en-US" altLang="en-US" sz="2400" dirty="0" smtClean="0">
                    <a:sym typeface="Symbol" pitchFamily="18" charset="2"/>
                  </a:rPr>
                  <a:t>Then __________________</a:t>
                </a:r>
                <a:r>
                  <a:rPr lang="en-US" altLang="en-US" sz="2400" dirty="0" smtClean="0"/>
                  <a:t>,</a:t>
                </a:r>
                <a:r>
                  <a:rPr lang="en-US" altLang="en-US" sz="2400" i="1" dirty="0" smtClean="0"/>
                  <a:t> </a:t>
                </a:r>
                <a:r>
                  <a:rPr lang="en-US" altLang="en-US" sz="2400" dirty="0"/>
                  <a:t>and </a:t>
                </a:r>
                <a:r>
                  <a:rPr lang="en-US" altLang="en-US" sz="2400" dirty="0" smtClean="0"/>
                  <a:t>finally __________.</a:t>
                </a:r>
                <a:endParaRPr lang="en-US" altLang="en-US" sz="2400" dirty="0"/>
              </a:p>
              <a:p>
                <a:pPr eaLnBrk="1" hangingPunct="1">
                  <a:buFontTx/>
                  <a:buNone/>
                </a:pPr>
                <a:r>
                  <a:rPr lang="en-US" altLang="en-US" sz="2400" dirty="0">
                    <a:sym typeface="Symbol" pitchFamily="18" charset="2"/>
                  </a:rPr>
                  <a:t>Focus on the interval from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oMath>
                </a14:m>
                <a:r>
                  <a:rPr lang="en-US" altLang="en-US" sz="2400" baseline="30000" dirty="0">
                    <a:sym typeface="Symbol" pitchFamily="18" charset="2"/>
                  </a:rPr>
                  <a:t> </a:t>
                </a:r>
                <a:r>
                  <a:rPr lang="en-US" altLang="en-US" sz="2400" dirty="0">
                    <a:sym typeface="Symbol" pitchFamily="18" charset="2"/>
                  </a:rPr>
                  <a:t>to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3</m:t>
                    </m:r>
                  </m:oMath>
                </a14:m>
                <a:r>
                  <a:rPr lang="en-US" altLang="en-US" sz="2400" dirty="0">
                    <a:sym typeface="Symbol" pitchFamily="18" charset="2"/>
                  </a:rPr>
                  <a:t>.</a:t>
                </a:r>
              </a:p>
              <a:p>
                <a:pPr eaLnBrk="1" hangingPunct="1">
                  <a:buFontTx/>
                  <a:buNone/>
                </a:pPr>
                <a:r>
                  <a:rPr lang="en-US" altLang="en-US" sz="2400" dirty="0">
                    <a:sym typeface="Symbol" pitchFamily="18" charset="2"/>
                  </a:rPr>
                  <a:t>Note that the speed changed from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oMath>
                </a14:m>
                <a:r>
                  <a:rPr lang="en-US" altLang="en-US" sz="2400" dirty="0">
                    <a:sym typeface="Symbol" pitchFamily="18" charset="2"/>
                  </a:rPr>
                  <a:t> to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3</m:t>
                    </m:r>
                  </m:oMath>
                </a14:m>
                <a:r>
                  <a:rPr lang="en-US" altLang="en-US" sz="2400" dirty="0">
                    <a:sym typeface="Symbol" pitchFamily="18" charset="2"/>
                  </a:rPr>
                  <a:t>, and so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𝐵</m:t>
                    </m:r>
                  </m:oMath>
                </a14:m>
                <a:r>
                  <a:rPr lang="en-US" altLang="en-US" sz="2400" dirty="0">
                    <a:sym typeface="Symbol" pitchFamily="18" charset="2"/>
                  </a:rPr>
                  <a:t> is NOT really the speed for that whole interval.</a:t>
                </a:r>
              </a:p>
              <a:p>
                <a:pPr eaLnBrk="1" hangingPunct="1">
                  <a:buFontTx/>
                  <a:buNone/>
                </a:pPr>
                <a:r>
                  <a:rPr lang="en-US" altLang="en-US" sz="2400" dirty="0">
                    <a:sym typeface="Symbol" pitchFamily="18" charset="2"/>
                  </a:rPr>
                  <a:t>We say the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𝐵</m:t>
                    </m:r>
                  </m:oMath>
                </a14:m>
                <a:r>
                  <a:rPr lang="en-US" altLang="en-US" sz="2400" dirty="0">
                    <a:sym typeface="Symbol" pitchFamily="18" charset="2"/>
                  </a:rPr>
                  <a:t> is an </a:t>
                </a:r>
                <a:r>
                  <a:rPr lang="en-US" altLang="en-US" sz="2400" b="1" dirty="0" smtClean="0">
                    <a:sym typeface="Symbol" pitchFamily="18" charset="2"/>
                  </a:rPr>
                  <a:t>_____________</a:t>
                </a:r>
                <a:r>
                  <a:rPr lang="en-US" altLang="en-US" sz="2400" dirty="0" smtClean="0">
                    <a:sym typeface="Symbol" pitchFamily="18" charset="2"/>
                  </a:rPr>
                  <a:t>(</a:t>
                </a:r>
                <a:r>
                  <a:rPr lang="en-US" altLang="en-US" sz="2400" dirty="0">
                    <a:sym typeface="Symbol" pitchFamily="18" charset="2"/>
                  </a:rPr>
                  <a:t>as are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𝐴</m:t>
                    </m:r>
                  </m:oMath>
                </a14:m>
                <a:r>
                  <a:rPr lang="en-US" altLang="en-US" sz="2400" i="1" baseline="-25000" dirty="0">
                    <a:sym typeface="Symbol" pitchFamily="18" charset="2"/>
                  </a:rPr>
                  <a:t> </a:t>
                </a:r>
                <a:r>
                  <a:rPr lang="en-US" altLang="en-US" sz="2400" dirty="0">
                    <a:sym typeface="Symbol" pitchFamily="18" charset="2"/>
                  </a:rPr>
                  <a:t>and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𝐶</m:t>
                    </m:r>
                  </m:oMath>
                </a14:m>
                <a:r>
                  <a:rPr lang="en-US" altLang="en-US" sz="2400" dirty="0">
                    <a:sym typeface="Symbol" pitchFamily="18" charset="2"/>
                  </a:rPr>
                  <a:t>).</a:t>
                </a:r>
                <a:endParaRPr lang="en-US" altLang="en-US" sz="2400" i="1" dirty="0">
                  <a:sym typeface="Symbol" pitchFamily="18" charset="2"/>
                </a:endParaRPr>
              </a:p>
            </p:txBody>
          </p:sp>
        </mc:Choice>
        <mc:Fallback>
          <p:sp>
            <p:nvSpPr>
              <p:cNvPr id="205826" name="Rectangle 2"/>
              <p:cNvSpPr>
                <a:spLocks noRot="1" noChangeAspect="1" noMove="1" noResize="1" noEditPoints="1" noAdjustHandles="1" noChangeArrowheads="1" noChangeShapeType="1" noTextEdit="1"/>
              </p:cNvSpPr>
              <p:nvPr/>
            </p:nvSpPr>
            <p:spPr bwMode="auto">
              <a:xfrm>
                <a:off x="685800" y="1549400"/>
                <a:ext cx="7772400" cy="4225925"/>
              </a:xfrm>
              <a:prstGeom prst="rect">
                <a:avLst/>
              </a:prstGeom>
              <a:blipFill>
                <a:blip r:embed="rId6"/>
                <a:stretch>
                  <a:fillRect l="-1255" t="-1010" r="-219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483" name="Rectangle 3" descr="Sand"/>
          <p:cNvSpPr>
            <a:spLocks noChangeArrowheads="1"/>
          </p:cNvSpPr>
          <p:nvPr/>
        </p:nvSpPr>
        <p:spPr bwMode="auto">
          <a:xfrm>
            <a:off x="0" y="5786438"/>
            <a:ext cx="8445500" cy="1071562"/>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484"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0485" name="Line 10"/>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11"/>
          <p:cNvSpPr>
            <a:spLocks noChangeShapeType="1"/>
          </p:cNvSpPr>
          <p:nvPr/>
        </p:nvSpPr>
        <p:spPr bwMode="auto">
          <a:xfrm flipH="1">
            <a:off x="38179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12"/>
          <p:cNvSpPr>
            <a:spLocks noChangeShapeType="1"/>
          </p:cNvSpPr>
          <p:nvPr/>
        </p:nvSpPr>
        <p:spPr bwMode="auto">
          <a:xfrm flipH="1">
            <a:off x="49450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13"/>
          <p:cNvSpPr>
            <a:spLocks noChangeShapeType="1"/>
          </p:cNvSpPr>
          <p:nvPr/>
        </p:nvSpPr>
        <p:spPr bwMode="auto">
          <a:xfrm flipH="1">
            <a:off x="66373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0" name="Picture 15" descr="ANd9GcTCpa-CtQc2qA9P0_GIqWH9zMCkovhRgULygJzqJR5uzC14__F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40" name="Text Box 16"/>
          <p:cNvSpPr txBox="1">
            <a:spLocks noChangeArrowheads="1"/>
          </p:cNvSpPr>
          <p:nvPr/>
        </p:nvSpPr>
        <p:spPr bwMode="auto">
          <a:xfrm>
            <a:off x="3009900" y="64611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1</a:t>
            </a:r>
            <a:endParaRPr lang="en-US" altLang="en-US" b="1">
              <a:latin typeface="Arial" charset="0"/>
            </a:endParaRPr>
          </a:p>
        </p:txBody>
      </p:sp>
      <p:sp>
        <p:nvSpPr>
          <p:cNvPr id="205841" name="Text Box 17"/>
          <p:cNvSpPr txBox="1">
            <a:spLocks noChangeArrowheads="1"/>
          </p:cNvSpPr>
          <p:nvPr/>
        </p:nvSpPr>
        <p:spPr bwMode="auto">
          <a:xfrm>
            <a:off x="3486150" y="64611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2</a:t>
            </a:r>
            <a:endParaRPr lang="en-US" altLang="en-US" b="1">
              <a:latin typeface="Arial" charset="0"/>
            </a:endParaRPr>
          </a:p>
        </p:txBody>
      </p:sp>
      <p:sp>
        <p:nvSpPr>
          <p:cNvPr id="205842" name="Text Box 18"/>
          <p:cNvSpPr txBox="1">
            <a:spLocks noChangeArrowheads="1"/>
          </p:cNvSpPr>
          <p:nvPr/>
        </p:nvSpPr>
        <p:spPr bwMode="auto">
          <a:xfrm>
            <a:off x="4627563" y="6461125"/>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3</a:t>
            </a:r>
            <a:endParaRPr lang="en-US" altLang="en-US" b="1">
              <a:latin typeface="Arial" charset="0"/>
            </a:endParaRPr>
          </a:p>
        </p:txBody>
      </p:sp>
      <p:sp>
        <p:nvSpPr>
          <p:cNvPr id="205843" name="Text Box 19"/>
          <p:cNvSpPr txBox="1">
            <a:spLocks noChangeArrowheads="1"/>
          </p:cNvSpPr>
          <p:nvPr/>
        </p:nvSpPr>
        <p:spPr bwMode="auto">
          <a:xfrm>
            <a:off x="6345238" y="6461125"/>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4</a:t>
            </a:r>
            <a:endParaRPr lang="en-US" altLang="en-US" b="1">
              <a:latin typeface="Arial" charset="0"/>
            </a:endParaRPr>
          </a:p>
        </p:txBody>
      </p:sp>
      <p:grpSp>
        <p:nvGrpSpPr>
          <p:cNvPr id="205852" name="Group 28"/>
          <p:cNvGrpSpPr>
            <a:grpSpLocks/>
          </p:cNvGrpSpPr>
          <p:nvPr/>
        </p:nvGrpSpPr>
        <p:grpSpPr bwMode="auto">
          <a:xfrm>
            <a:off x="3536950" y="5819775"/>
            <a:ext cx="503238" cy="403225"/>
            <a:chOff x="2228" y="3666"/>
            <a:chExt cx="317" cy="254"/>
          </a:xfrm>
        </p:grpSpPr>
        <p:sp>
          <p:nvSpPr>
            <p:cNvPr id="20506" name="Text Box 20"/>
            <p:cNvSpPr txBox="1">
              <a:spLocks noChangeArrowheads="1"/>
            </p:cNvSpPr>
            <p:nvPr/>
          </p:nvSpPr>
          <p:spPr bwMode="auto">
            <a:xfrm>
              <a:off x="2262" y="3666"/>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sp>
          <p:nvSpPr>
            <p:cNvPr id="20507" name="Line 21"/>
            <p:cNvSpPr>
              <a:spLocks noChangeShapeType="1"/>
            </p:cNvSpPr>
            <p:nvPr/>
          </p:nvSpPr>
          <p:spPr bwMode="auto">
            <a:xfrm>
              <a:off x="2228" y="3920"/>
              <a:ext cx="31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851" name="Group 27"/>
          <p:cNvGrpSpPr>
            <a:grpSpLocks/>
          </p:cNvGrpSpPr>
          <p:nvPr/>
        </p:nvGrpSpPr>
        <p:grpSpPr bwMode="auto">
          <a:xfrm>
            <a:off x="4079875" y="5811838"/>
            <a:ext cx="1100138" cy="404812"/>
            <a:chOff x="2570" y="3661"/>
            <a:chExt cx="693" cy="255"/>
          </a:xfrm>
        </p:grpSpPr>
        <p:sp>
          <p:nvSpPr>
            <p:cNvPr id="20504" name="Line 22"/>
            <p:cNvSpPr>
              <a:spLocks noChangeShapeType="1"/>
            </p:cNvSpPr>
            <p:nvPr/>
          </p:nvSpPr>
          <p:spPr bwMode="auto">
            <a:xfrm>
              <a:off x="2570" y="3916"/>
              <a:ext cx="693"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Text Box 24"/>
            <p:cNvSpPr txBox="1">
              <a:spLocks noChangeArrowheads="1"/>
            </p:cNvSpPr>
            <p:nvPr/>
          </p:nvSpPr>
          <p:spPr bwMode="auto">
            <a:xfrm>
              <a:off x="2770" y="3661"/>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grpSp>
      <p:grpSp>
        <p:nvGrpSpPr>
          <p:cNvPr id="205850" name="Group 26"/>
          <p:cNvGrpSpPr>
            <a:grpSpLocks/>
          </p:cNvGrpSpPr>
          <p:nvPr/>
        </p:nvGrpSpPr>
        <p:grpSpPr bwMode="auto">
          <a:xfrm>
            <a:off x="5202238" y="5816600"/>
            <a:ext cx="1631950" cy="396875"/>
            <a:chOff x="3277" y="3664"/>
            <a:chExt cx="1028" cy="250"/>
          </a:xfrm>
        </p:grpSpPr>
        <p:sp>
          <p:nvSpPr>
            <p:cNvPr id="20502" name="Line 23"/>
            <p:cNvSpPr>
              <a:spLocks noChangeShapeType="1"/>
            </p:cNvSpPr>
            <p:nvPr/>
          </p:nvSpPr>
          <p:spPr bwMode="auto">
            <a:xfrm>
              <a:off x="3277" y="3912"/>
              <a:ext cx="1028"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Text Box 25"/>
            <p:cNvSpPr txBox="1">
              <a:spLocks noChangeArrowheads="1"/>
            </p:cNvSpPr>
            <p:nvPr/>
          </p:nvSpPr>
          <p:spPr bwMode="auto">
            <a:xfrm>
              <a:off x="3641" y="3664"/>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grpSp>
      <p:sp>
        <p:nvSpPr>
          <p:cNvPr id="205853" name="Text Box 29"/>
          <p:cNvSpPr txBox="1">
            <a:spLocks noChangeArrowheads="1"/>
          </p:cNvSpPr>
          <p:nvPr/>
        </p:nvSpPr>
        <p:spPr bwMode="auto">
          <a:xfrm>
            <a:off x="3789363" y="5384800"/>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A</a:t>
            </a:r>
            <a:endParaRPr lang="en-US" altLang="en-US" b="1">
              <a:latin typeface="Arial" charset="0"/>
            </a:endParaRPr>
          </a:p>
        </p:txBody>
      </p:sp>
      <p:sp>
        <p:nvSpPr>
          <p:cNvPr id="205854" name="Text Box 30"/>
          <p:cNvSpPr txBox="1">
            <a:spLocks noChangeArrowheads="1"/>
          </p:cNvSpPr>
          <p:nvPr/>
        </p:nvSpPr>
        <p:spPr bwMode="auto">
          <a:xfrm>
            <a:off x="4627563" y="5383213"/>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B</a:t>
            </a:r>
            <a:endParaRPr lang="en-US" altLang="en-US" b="1">
              <a:latin typeface="Arial" charset="0"/>
            </a:endParaRPr>
          </a:p>
        </p:txBody>
      </p:sp>
      <p:sp>
        <p:nvSpPr>
          <p:cNvPr id="205855" name="Text Box 31"/>
          <p:cNvSpPr txBox="1">
            <a:spLocks noChangeArrowheads="1"/>
          </p:cNvSpPr>
          <p:nvPr/>
        </p:nvSpPr>
        <p:spPr bwMode="auto">
          <a:xfrm>
            <a:off x="5862638" y="5384800"/>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C</a:t>
            </a:r>
            <a:endParaRPr lang="en-US" altLang="en-US" b="1">
              <a:latin typeface="Arial" charset="0"/>
            </a:endParaRPr>
          </a:p>
        </p:txBody>
      </p:sp>
      <p:pic>
        <p:nvPicPr>
          <p:cNvPr id="20509" name="Picture 2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5856" name="AutoShape 32"/>
          <p:cNvSpPr>
            <a:spLocks noChangeArrowheads="1"/>
          </p:cNvSpPr>
          <p:nvPr/>
        </p:nvSpPr>
        <p:spPr bwMode="auto">
          <a:xfrm>
            <a:off x="3798888" y="5522913"/>
            <a:ext cx="1646237" cy="1335087"/>
          </a:xfrm>
          <a:prstGeom prst="parallelogram">
            <a:avLst>
              <a:gd name="adj" fmla="val 40046"/>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6">
                                            <p:txEl>
                                              <p:pRg st="0" end="0"/>
                                            </p:txEl>
                                          </p:spTgt>
                                        </p:tgtEl>
                                        <p:attrNameLst>
                                          <p:attrName>style.visibility</p:attrName>
                                        </p:attrNameLst>
                                      </p:cBhvr>
                                      <p:to>
                                        <p:strVal val="visible"/>
                                      </p:to>
                                    </p:set>
                                    <p:anim calcmode="lin" valueType="num">
                                      <p:cBhvr additive="base">
                                        <p:cTn id="7" dur="500" fill="hold"/>
                                        <p:tgtEl>
                                          <p:spTgt spid="205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826">
                                            <p:txEl>
                                              <p:pRg st="1" end="1"/>
                                            </p:txEl>
                                          </p:spTgt>
                                        </p:tgtEl>
                                        <p:attrNameLst>
                                          <p:attrName>style.visibility</p:attrName>
                                        </p:attrNameLst>
                                      </p:cBhvr>
                                      <p:to>
                                        <p:strVal val="visible"/>
                                      </p:to>
                                    </p:set>
                                    <p:anim calcmode="lin" valueType="num">
                                      <p:cBhvr additive="base">
                                        <p:cTn id="13"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5840"/>
                                        </p:tgtEl>
                                        <p:attrNameLst>
                                          <p:attrName>style.visibility</p:attrName>
                                        </p:attrNameLst>
                                      </p:cBhvr>
                                      <p:to>
                                        <p:strVal val="visible"/>
                                      </p:to>
                                    </p:set>
                                    <p:anim calcmode="lin" valueType="num">
                                      <p:cBhvr>
                                        <p:cTn id="19" dur="500" fill="hold"/>
                                        <p:tgtEl>
                                          <p:spTgt spid="205840"/>
                                        </p:tgtEl>
                                        <p:attrNameLst>
                                          <p:attrName>ppt_w</p:attrName>
                                        </p:attrNameLst>
                                      </p:cBhvr>
                                      <p:tavLst>
                                        <p:tav tm="0">
                                          <p:val>
                                            <p:fltVal val="0"/>
                                          </p:val>
                                        </p:tav>
                                        <p:tav tm="100000">
                                          <p:val>
                                            <p:strVal val="#ppt_w"/>
                                          </p:val>
                                        </p:tav>
                                      </p:tavLst>
                                    </p:anim>
                                    <p:anim calcmode="lin" valueType="num">
                                      <p:cBhvr>
                                        <p:cTn id="20" dur="500" fill="hold"/>
                                        <p:tgtEl>
                                          <p:spTgt spid="205840"/>
                                        </p:tgtEl>
                                        <p:attrNameLst>
                                          <p:attrName>ppt_h</p:attrName>
                                        </p:attrNameLst>
                                      </p:cBhvr>
                                      <p:tavLst>
                                        <p:tav tm="0">
                                          <p:val>
                                            <p:fltVal val="0"/>
                                          </p:val>
                                        </p:tav>
                                        <p:tav tm="100000">
                                          <p:val>
                                            <p:strVal val="#ppt_h"/>
                                          </p:val>
                                        </p:tav>
                                      </p:tavLst>
                                    </p:anim>
                                    <p:animEffect transition="in" filter="fade">
                                      <p:cBhvr>
                                        <p:cTn id="21" dur="500"/>
                                        <p:tgtEl>
                                          <p:spTgt spid="205840"/>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205841"/>
                                        </p:tgtEl>
                                        <p:attrNameLst>
                                          <p:attrName>style.visibility</p:attrName>
                                        </p:attrNameLst>
                                      </p:cBhvr>
                                      <p:to>
                                        <p:strVal val="visible"/>
                                      </p:to>
                                    </p:set>
                                    <p:anim calcmode="lin" valueType="num">
                                      <p:cBhvr>
                                        <p:cTn id="25" dur="500" fill="hold"/>
                                        <p:tgtEl>
                                          <p:spTgt spid="205841"/>
                                        </p:tgtEl>
                                        <p:attrNameLst>
                                          <p:attrName>ppt_w</p:attrName>
                                        </p:attrNameLst>
                                      </p:cBhvr>
                                      <p:tavLst>
                                        <p:tav tm="0">
                                          <p:val>
                                            <p:fltVal val="0"/>
                                          </p:val>
                                        </p:tav>
                                        <p:tav tm="100000">
                                          <p:val>
                                            <p:strVal val="#ppt_w"/>
                                          </p:val>
                                        </p:tav>
                                      </p:tavLst>
                                    </p:anim>
                                    <p:anim calcmode="lin" valueType="num">
                                      <p:cBhvr>
                                        <p:cTn id="26" dur="500" fill="hold"/>
                                        <p:tgtEl>
                                          <p:spTgt spid="205841"/>
                                        </p:tgtEl>
                                        <p:attrNameLst>
                                          <p:attrName>ppt_h</p:attrName>
                                        </p:attrNameLst>
                                      </p:cBhvr>
                                      <p:tavLst>
                                        <p:tav tm="0">
                                          <p:val>
                                            <p:fltVal val="0"/>
                                          </p:val>
                                        </p:tav>
                                        <p:tav tm="100000">
                                          <p:val>
                                            <p:strVal val="#ppt_h"/>
                                          </p:val>
                                        </p:tav>
                                      </p:tavLst>
                                    </p:anim>
                                    <p:animEffect transition="in" filter="fade">
                                      <p:cBhvr>
                                        <p:cTn id="27" dur="500"/>
                                        <p:tgtEl>
                                          <p:spTgt spid="205841"/>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8" fill="hold" nodeType="afterGroup">
                            <p:stCondLst>
                              <p:cond delay="1000"/>
                            </p:stCondLst>
                            <p:childTnLst>
                              <p:par>
                                <p:cTn id="29" presetID="53" presetClass="entr" presetSubtype="0" fill="hold" grpId="0" nodeType="afterEffect">
                                  <p:stCondLst>
                                    <p:cond delay="0"/>
                                  </p:stCondLst>
                                  <p:childTnLst>
                                    <p:set>
                                      <p:cBhvr>
                                        <p:cTn id="30" dur="1" fill="hold">
                                          <p:stCondLst>
                                            <p:cond delay="0"/>
                                          </p:stCondLst>
                                        </p:cTn>
                                        <p:tgtEl>
                                          <p:spTgt spid="205842"/>
                                        </p:tgtEl>
                                        <p:attrNameLst>
                                          <p:attrName>style.visibility</p:attrName>
                                        </p:attrNameLst>
                                      </p:cBhvr>
                                      <p:to>
                                        <p:strVal val="visible"/>
                                      </p:to>
                                    </p:set>
                                    <p:anim calcmode="lin" valueType="num">
                                      <p:cBhvr>
                                        <p:cTn id="31" dur="500" fill="hold"/>
                                        <p:tgtEl>
                                          <p:spTgt spid="205842"/>
                                        </p:tgtEl>
                                        <p:attrNameLst>
                                          <p:attrName>ppt_w</p:attrName>
                                        </p:attrNameLst>
                                      </p:cBhvr>
                                      <p:tavLst>
                                        <p:tav tm="0">
                                          <p:val>
                                            <p:fltVal val="0"/>
                                          </p:val>
                                        </p:tav>
                                        <p:tav tm="100000">
                                          <p:val>
                                            <p:strVal val="#ppt_w"/>
                                          </p:val>
                                        </p:tav>
                                      </p:tavLst>
                                    </p:anim>
                                    <p:anim calcmode="lin" valueType="num">
                                      <p:cBhvr>
                                        <p:cTn id="32" dur="500" fill="hold"/>
                                        <p:tgtEl>
                                          <p:spTgt spid="205842"/>
                                        </p:tgtEl>
                                        <p:attrNameLst>
                                          <p:attrName>ppt_h</p:attrName>
                                        </p:attrNameLst>
                                      </p:cBhvr>
                                      <p:tavLst>
                                        <p:tav tm="0">
                                          <p:val>
                                            <p:fltVal val="0"/>
                                          </p:val>
                                        </p:tav>
                                        <p:tav tm="100000">
                                          <p:val>
                                            <p:strVal val="#ppt_h"/>
                                          </p:val>
                                        </p:tav>
                                      </p:tavLst>
                                    </p:anim>
                                    <p:animEffect transition="in" filter="fade">
                                      <p:cBhvr>
                                        <p:cTn id="33" dur="500"/>
                                        <p:tgtEl>
                                          <p:spTgt spid="20584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4" fill="hold" nodeType="afterGroup">
                            <p:stCondLst>
                              <p:cond delay="1500"/>
                            </p:stCondLst>
                            <p:childTnLst>
                              <p:par>
                                <p:cTn id="35" presetID="53" presetClass="entr" presetSubtype="0" fill="hold" grpId="0" nodeType="afterEffect">
                                  <p:stCondLst>
                                    <p:cond delay="0"/>
                                  </p:stCondLst>
                                  <p:childTnLst>
                                    <p:set>
                                      <p:cBhvr>
                                        <p:cTn id="36" dur="1" fill="hold">
                                          <p:stCondLst>
                                            <p:cond delay="0"/>
                                          </p:stCondLst>
                                        </p:cTn>
                                        <p:tgtEl>
                                          <p:spTgt spid="205843"/>
                                        </p:tgtEl>
                                        <p:attrNameLst>
                                          <p:attrName>style.visibility</p:attrName>
                                        </p:attrNameLst>
                                      </p:cBhvr>
                                      <p:to>
                                        <p:strVal val="visible"/>
                                      </p:to>
                                    </p:set>
                                    <p:anim calcmode="lin" valueType="num">
                                      <p:cBhvr>
                                        <p:cTn id="37" dur="500" fill="hold"/>
                                        <p:tgtEl>
                                          <p:spTgt spid="205843"/>
                                        </p:tgtEl>
                                        <p:attrNameLst>
                                          <p:attrName>ppt_w</p:attrName>
                                        </p:attrNameLst>
                                      </p:cBhvr>
                                      <p:tavLst>
                                        <p:tav tm="0">
                                          <p:val>
                                            <p:fltVal val="0"/>
                                          </p:val>
                                        </p:tav>
                                        <p:tav tm="100000">
                                          <p:val>
                                            <p:strVal val="#ppt_w"/>
                                          </p:val>
                                        </p:tav>
                                      </p:tavLst>
                                    </p:anim>
                                    <p:anim calcmode="lin" valueType="num">
                                      <p:cBhvr>
                                        <p:cTn id="38" dur="500" fill="hold"/>
                                        <p:tgtEl>
                                          <p:spTgt spid="205843"/>
                                        </p:tgtEl>
                                        <p:attrNameLst>
                                          <p:attrName>ppt_h</p:attrName>
                                        </p:attrNameLst>
                                      </p:cBhvr>
                                      <p:tavLst>
                                        <p:tav tm="0">
                                          <p:val>
                                            <p:fltVal val="0"/>
                                          </p:val>
                                        </p:tav>
                                        <p:tav tm="100000">
                                          <p:val>
                                            <p:strVal val="#ppt_h"/>
                                          </p:val>
                                        </p:tav>
                                      </p:tavLst>
                                    </p:anim>
                                    <p:animEffect transition="in" filter="fade">
                                      <p:cBhvr>
                                        <p:cTn id="39" dur="500"/>
                                        <p:tgtEl>
                                          <p:spTgt spid="205843"/>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205852"/>
                                        </p:tgtEl>
                                        <p:attrNameLst>
                                          <p:attrName>style.visibility</p:attrName>
                                        </p:attrNameLst>
                                      </p:cBhvr>
                                      <p:to>
                                        <p:strVal val="visible"/>
                                      </p:to>
                                    </p:set>
                                    <p:anim calcmode="lin" valueType="num">
                                      <p:cBhvr>
                                        <p:cTn id="44" dur="500" fill="hold"/>
                                        <p:tgtEl>
                                          <p:spTgt spid="205852"/>
                                        </p:tgtEl>
                                        <p:attrNameLst>
                                          <p:attrName>ppt_w</p:attrName>
                                        </p:attrNameLst>
                                      </p:cBhvr>
                                      <p:tavLst>
                                        <p:tav tm="0">
                                          <p:val>
                                            <p:fltVal val="0"/>
                                          </p:val>
                                        </p:tav>
                                        <p:tav tm="100000">
                                          <p:val>
                                            <p:strVal val="#ppt_w"/>
                                          </p:val>
                                        </p:tav>
                                      </p:tavLst>
                                    </p:anim>
                                    <p:anim calcmode="lin" valueType="num">
                                      <p:cBhvr>
                                        <p:cTn id="45" dur="500" fill="hold"/>
                                        <p:tgtEl>
                                          <p:spTgt spid="205852"/>
                                        </p:tgtEl>
                                        <p:attrNameLst>
                                          <p:attrName>ppt_h</p:attrName>
                                        </p:attrNameLst>
                                      </p:cBhvr>
                                      <p:tavLst>
                                        <p:tav tm="0">
                                          <p:val>
                                            <p:fltVal val="0"/>
                                          </p:val>
                                        </p:tav>
                                        <p:tav tm="100000">
                                          <p:val>
                                            <p:strVal val="#ppt_h"/>
                                          </p:val>
                                        </p:tav>
                                      </p:tavLst>
                                    </p:anim>
                                    <p:animEffect transition="in" filter="fade">
                                      <p:cBhvr>
                                        <p:cTn id="46" dur="500"/>
                                        <p:tgtEl>
                                          <p:spTgt spid="205852"/>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7" fill="hold" nodeType="afterGroup">
                            <p:stCondLst>
                              <p:cond delay="500"/>
                            </p:stCondLst>
                            <p:childTnLst>
                              <p:par>
                                <p:cTn id="48" presetID="53" presetClass="entr" presetSubtype="0" fill="hold" nodeType="afterEffect">
                                  <p:stCondLst>
                                    <p:cond delay="0"/>
                                  </p:stCondLst>
                                  <p:childTnLst>
                                    <p:set>
                                      <p:cBhvr>
                                        <p:cTn id="49" dur="1" fill="hold">
                                          <p:stCondLst>
                                            <p:cond delay="0"/>
                                          </p:stCondLst>
                                        </p:cTn>
                                        <p:tgtEl>
                                          <p:spTgt spid="205851"/>
                                        </p:tgtEl>
                                        <p:attrNameLst>
                                          <p:attrName>style.visibility</p:attrName>
                                        </p:attrNameLst>
                                      </p:cBhvr>
                                      <p:to>
                                        <p:strVal val="visible"/>
                                      </p:to>
                                    </p:set>
                                    <p:anim calcmode="lin" valueType="num">
                                      <p:cBhvr>
                                        <p:cTn id="50" dur="500" fill="hold"/>
                                        <p:tgtEl>
                                          <p:spTgt spid="205851"/>
                                        </p:tgtEl>
                                        <p:attrNameLst>
                                          <p:attrName>ppt_w</p:attrName>
                                        </p:attrNameLst>
                                      </p:cBhvr>
                                      <p:tavLst>
                                        <p:tav tm="0">
                                          <p:val>
                                            <p:fltVal val="0"/>
                                          </p:val>
                                        </p:tav>
                                        <p:tav tm="100000">
                                          <p:val>
                                            <p:strVal val="#ppt_w"/>
                                          </p:val>
                                        </p:tav>
                                      </p:tavLst>
                                    </p:anim>
                                    <p:anim calcmode="lin" valueType="num">
                                      <p:cBhvr>
                                        <p:cTn id="51" dur="500" fill="hold"/>
                                        <p:tgtEl>
                                          <p:spTgt spid="205851"/>
                                        </p:tgtEl>
                                        <p:attrNameLst>
                                          <p:attrName>ppt_h</p:attrName>
                                        </p:attrNameLst>
                                      </p:cBhvr>
                                      <p:tavLst>
                                        <p:tav tm="0">
                                          <p:val>
                                            <p:fltVal val="0"/>
                                          </p:val>
                                        </p:tav>
                                        <p:tav tm="100000">
                                          <p:val>
                                            <p:strVal val="#ppt_h"/>
                                          </p:val>
                                        </p:tav>
                                      </p:tavLst>
                                    </p:anim>
                                    <p:animEffect transition="in" filter="fade">
                                      <p:cBhvr>
                                        <p:cTn id="52" dur="500"/>
                                        <p:tgtEl>
                                          <p:spTgt spid="205851"/>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3" fill="hold" nodeType="afterGroup">
                            <p:stCondLst>
                              <p:cond delay="1000"/>
                            </p:stCondLst>
                            <p:childTnLst>
                              <p:par>
                                <p:cTn id="54" presetID="53" presetClass="entr" presetSubtype="0" fill="hold" nodeType="afterEffect">
                                  <p:stCondLst>
                                    <p:cond delay="0"/>
                                  </p:stCondLst>
                                  <p:childTnLst>
                                    <p:set>
                                      <p:cBhvr>
                                        <p:cTn id="55" dur="1" fill="hold">
                                          <p:stCondLst>
                                            <p:cond delay="0"/>
                                          </p:stCondLst>
                                        </p:cTn>
                                        <p:tgtEl>
                                          <p:spTgt spid="205850"/>
                                        </p:tgtEl>
                                        <p:attrNameLst>
                                          <p:attrName>style.visibility</p:attrName>
                                        </p:attrNameLst>
                                      </p:cBhvr>
                                      <p:to>
                                        <p:strVal val="visible"/>
                                      </p:to>
                                    </p:set>
                                    <p:anim calcmode="lin" valueType="num">
                                      <p:cBhvr>
                                        <p:cTn id="56" dur="500" fill="hold"/>
                                        <p:tgtEl>
                                          <p:spTgt spid="205850"/>
                                        </p:tgtEl>
                                        <p:attrNameLst>
                                          <p:attrName>ppt_w</p:attrName>
                                        </p:attrNameLst>
                                      </p:cBhvr>
                                      <p:tavLst>
                                        <p:tav tm="0">
                                          <p:val>
                                            <p:fltVal val="0"/>
                                          </p:val>
                                        </p:tav>
                                        <p:tav tm="100000">
                                          <p:val>
                                            <p:strVal val="#ppt_w"/>
                                          </p:val>
                                        </p:tav>
                                      </p:tavLst>
                                    </p:anim>
                                    <p:anim calcmode="lin" valueType="num">
                                      <p:cBhvr>
                                        <p:cTn id="57" dur="500" fill="hold"/>
                                        <p:tgtEl>
                                          <p:spTgt spid="205850"/>
                                        </p:tgtEl>
                                        <p:attrNameLst>
                                          <p:attrName>ppt_h</p:attrName>
                                        </p:attrNameLst>
                                      </p:cBhvr>
                                      <p:tavLst>
                                        <p:tav tm="0">
                                          <p:val>
                                            <p:fltVal val="0"/>
                                          </p:val>
                                        </p:tav>
                                        <p:tav tm="100000">
                                          <p:val>
                                            <p:strVal val="#ppt_h"/>
                                          </p:val>
                                        </p:tav>
                                      </p:tavLst>
                                    </p:anim>
                                    <p:animEffect transition="in" filter="fade">
                                      <p:cBhvr>
                                        <p:cTn id="58" dur="500"/>
                                        <p:tgtEl>
                                          <p:spTgt spid="205850"/>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05853"/>
                                        </p:tgtEl>
                                        <p:attrNameLst>
                                          <p:attrName>style.visibility</p:attrName>
                                        </p:attrNameLst>
                                      </p:cBhvr>
                                      <p:to>
                                        <p:strVal val="visible"/>
                                      </p:to>
                                    </p:set>
                                    <p:anim calcmode="lin" valueType="num">
                                      <p:cBhvr>
                                        <p:cTn id="63" dur="500" fill="hold"/>
                                        <p:tgtEl>
                                          <p:spTgt spid="205853"/>
                                        </p:tgtEl>
                                        <p:attrNameLst>
                                          <p:attrName>ppt_w</p:attrName>
                                        </p:attrNameLst>
                                      </p:cBhvr>
                                      <p:tavLst>
                                        <p:tav tm="0">
                                          <p:val>
                                            <p:fltVal val="0"/>
                                          </p:val>
                                        </p:tav>
                                        <p:tav tm="100000">
                                          <p:val>
                                            <p:strVal val="#ppt_w"/>
                                          </p:val>
                                        </p:tav>
                                      </p:tavLst>
                                    </p:anim>
                                    <p:anim calcmode="lin" valueType="num">
                                      <p:cBhvr>
                                        <p:cTn id="64" dur="500" fill="hold"/>
                                        <p:tgtEl>
                                          <p:spTgt spid="205853"/>
                                        </p:tgtEl>
                                        <p:attrNameLst>
                                          <p:attrName>ppt_h</p:attrName>
                                        </p:attrNameLst>
                                      </p:cBhvr>
                                      <p:tavLst>
                                        <p:tav tm="0">
                                          <p:val>
                                            <p:fltVal val="0"/>
                                          </p:val>
                                        </p:tav>
                                        <p:tav tm="100000">
                                          <p:val>
                                            <p:strVal val="#ppt_h"/>
                                          </p:val>
                                        </p:tav>
                                      </p:tavLst>
                                    </p:anim>
                                    <p:animEffect transition="in" filter="fade">
                                      <p:cBhvr>
                                        <p:cTn id="65" dur="500"/>
                                        <p:tgtEl>
                                          <p:spTgt spid="205853"/>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6" fill="hold" nodeType="afterGroup">
                            <p:stCondLst>
                              <p:cond delay="500"/>
                            </p:stCondLst>
                            <p:childTnLst>
                              <p:par>
                                <p:cTn id="67" presetID="53" presetClass="entr" presetSubtype="0" fill="hold" grpId="0" nodeType="afterEffect">
                                  <p:stCondLst>
                                    <p:cond delay="0"/>
                                  </p:stCondLst>
                                  <p:childTnLst>
                                    <p:set>
                                      <p:cBhvr>
                                        <p:cTn id="68" dur="1" fill="hold">
                                          <p:stCondLst>
                                            <p:cond delay="0"/>
                                          </p:stCondLst>
                                        </p:cTn>
                                        <p:tgtEl>
                                          <p:spTgt spid="205854"/>
                                        </p:tgtEl>
                                        <p:attrNameLst>
                                          <p:attrName>style.visibility</p:attrName>
                                        </p:attrNameLst>
                                      </p:cBhvr>
                                      <p:to>
                                        <p:strVal val="visible"/>
                                      </p:to>
                                    </p:set>
                                    <p:anim calcmode="lin" valueType="num">
                                      <p:cBhvr>
                                        <p:cTn id="69" dur="500" fill="hold"/>
                                        <p:tgtEl>
                                          <p:spTgt spid="205854"/>
                                        </p:tgtEl>
                                        <p:attrNameLst>
                                          <p:attrName>ppt_w</p:attrName>
                                        </p:attrNameLst>
                                      </p:cBhvr>
                                      <p:tavLst>
                                        <p:tav tm="0">
                                          <p:val>
                                            <p:fltVal val="0"/>
                                          </p:val>
                                        </p:tav>
                                        <p:tav tm="100000">
                                          <p:val>
                                            <p:strVal val="#ppt_w"/>
                                          </p:val>
                                        </p:tav>
                                      </p:tavLst>
                                    </p:anim>
                                    <p:anim calcmode="lin" valueType="num">
                                      <p:cBhvr>
                                        <p:cTn id="70" dur="500" fill="hold"/>
                                        <p:tgtEl>
                                          <p:spTgt spid="205854"/>
                                        </p:tgtEl>
                                        <p:attrNameLst>
                                          <p:attrName>ppt_h</p:attrName>
                                        </p:attrNameLst>
                                      </p:cBhvr>
                                      <p:tavLst>
                                        <p:tav tm="0">
                                          <p:val>
                                            <p:fltVal val="0"/>
                                          </p:val>
                                        </p:tav>
                                        <p:tav tm="100000">
                                          <p:val>
                                            <p:strVal val="#ppt_h"/>
                                          </p:val>
                                        </p:tav>
                                      </p:tavLst>
                                    </p:anim>
                                    <p:animEffect transition="in" filter="fade">
                                      <p:cBhvr>
                                        <p:cTn id="71" dur="500"/>
                                        <p:tgtEl>
                                          <p:spTgt spid="205854"/>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2" fill="hold" nodeType="afterGroup">
                            <p:stCondLst>
                              <p:cond delay="1000"/>
                            </p:stCondLst>
                            <p:childTnLst>
                              <p:par>
                                <p:cTn id="73" presetID="53" presetClass="entr" presetSubtype="0" fill="hold" grpId="0" nodeType="afterEffect">
                                  <p:stCondLst>
                                    <p:cond delay="0"/>
                                  </p:stCondLst>
                                  <p:childTnLst>
                                    <p:set>
                                      <p:cBhvr>
                                        <p:cTn id="74" dur="1" fill="hold">
                                          <p:stCondLst>
                                            <p:cond delay="0"/>
                                          </p:stCondLst>
                                        </p:cTn>
                                        <p:tgtEl>
                                          <p:spTgt spid="205855"/>
                                        </p:tgtEl>
                                        <p:attrNameLst>
                                          <p:attrName>style.visibility</p:attrName>
                                        </p:attrNameLst>
                                      </p:cBhvr>
                                      <p:to>
                                        <p:strVal val="visible"/>
                                      </p:to>
                                    </p:set>
                                    <p:anim calcmode="lin" valueType="num">
                                      <p:cBhvr>
                                        <p:cTn id="75" dur="500" fill="hold"/>
                                        <p:tgtEl>
                                          <p:spTgt spid="205855"/>
                                        </p:tgtEl>
                                        <p:attrNameLst>
                                          <p:attrName>ppt_w</p:attrName>
                                        </p:attrNameLst>
                                      </p:cBhvr>
                                      <p:tavLst>
                                        <p:tav tm="0">
                                          <p:val>
                                            <p:fltVal val="0"/>
                                          </p:val>
                                        </p:tav>
                                        <p:tav tm="100000">
                                          <p:val>
                                            <p:strVal val="#ppt_w"/>
                                          </p:val>
                                        </p:tav>
                                      </p:tavLst>
                                    </p:anim>
                                    <p:anim calcmode="lin" valueType="num">
                                      <p:cBhvr>
                                        <p:cTn id="76" dur="500" fill="hold"/>
                                        <p:tgtEl>
                                          <p:spTgt spid="205855"/>
                                        </p:tgtEl>
                                        <p:attrNameLst>
                                          <p:attrName>ppt_h</p:attrName>
                                        </p:attrNameLst>
                                      </p:cBhvr>
                                      <p:tavLst>
                                        <p:tav tm="0">
                                          <p:val>
                                            <p:fltVal val="0"/>
                                          </p:val>
                                        </p:tav>
                                        <p:tav tm="100000">
                                          <p:val>
                                            <p:strVal val="#ppt_h"/>
                                          </p:val>
                                        </p:tav>
                                      </p:tavLst>
                                    </p:anim>
                                    <p:animEffect transition="in" filter="fade">
                                      <p:cBhvr>
                                        <p:cTn id="77" dur="500"/>
                                        <p:tgtEl>
                                          <p:spTgt spid="205855"/>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05826">
                                            <p:txEl>
                                              <p:pRg st="2" end="2"/>
                                            </p:txEl>
                                          </p:spTgt>
                                        </p:tgtEl>
                                        <p:attrNameLst>
                                          <p:attrName>style.visibility</p:attrName>
                                        </p:attrNameLst>
                                      </p:cBhvr>
                                      <p:to>
                                        <p:strVal val="visible"/>
                                      </p:to>
                                    </p:set>
                                    <p:anim calcmode="lin" valueType="num">
                                      <p:cBhvr additive="base">
                                        <p:cTn id="82"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5826">
                                            <p:txEl>
                                              <p:pRg st="3" end="3"/>
                                            </p:txEl>
                                          </p:spTgt>
                                        </p:tgtEl>
                                        <p:attrNameLst>
                                          <p:attrName>style.visibility</p:attrName>
                                        </p:attrNameLst>
                                      </p:cBhvr>
                                      <p:to>
                                        <p:strVal val="visible"/>
                                      </p:to>
                                    </p:set>
                                    <p:anim calcmode="lin" valueType="num">
                                      <p:cBhvr additive="base">
                                        <p:cTn id="88" dur="500" fill="hold"/>
                                        <p:tgtEl>
                                          <p:spTgt spid="205826">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058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05856"/>
                                        </p:tgtEl>
                                        <p:attrNameLst>
                                          <p:attrName>style.visibility</p:attrName>
                                        </p:attrNameLst>
                                      </p:cBhvr>
                                      <p:to>
                                        <p:strVal val="visible"/>
                                      </p:to>
                                    </p:set>
                                    <p:animEffect transition="in" filter="wipe(down)">
                                      <p:cBhvr>
                                        <p:cTn id="94" dur="1000"/>
                                        <p:tgtEl>
                                          <p:spTgt spid="205856"/>
                                        </p:tgtEl>
                                      </p:cBhvr>
                                    </p:animEffect>
                                  </p:childTnLst>
                                  <p:subTnLst>
                                    <p:audio>
                                      <p:cMediaNode>
                                        <p:cTn display="0" masterRel="sameClick">
                                          <p:stCondLst>
                                            <p:cond evt="begin" delay="0">
                                              <p:tn val="92"/>
                                            </p:cond>
                                          </p:stCondLst>
                                          <p:endCondLst>
                                            <p:cond evt="onStopAudio" delay="0">
                                              <p:tgtEl>
                                                <p:sldTgt/>
                                              </p:tgtEl>
                                            </p:cond>
                                          </p:endCondLst>
                                        </p:cTn>
                                        <p:tgtEl>
                                          <p:sndTgt r:embed="rId5" name="chimes.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05826">
                                            <p:txEl>
                                              <p:pRg st="4" end="4"/>
                                            </p:txEl>
                                          </p:spTgt>
                                        </p:tgtEl>
                                        <p:attrNameLst>
                                          <p:attrName>style.visibility</p:attrName>
                                        </p:attrNameLst>
                                      </p:cBhvr>
                                      <p:to>
                                        <p:strVal val="visible"/>
                                      </p:to>
                                    </p:set>
                                    <p:anim calcmode="lin" valueType="num">
                                      <p:cBhvr additive="base">
                                        <p:cTn id="99" dur="500" fill="hold"/>
                                        <p:tgtEl>
                                          <p:spTgt spid="205826">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58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5826">
                                            <p:txEl>
                                              <p:pRg st="5" end="5"/>
                                            </p:txEl>
                                          </p:spTgt>
                                        </p:tgtEl>
                                        <p:attrNameLst>
                                          <p:attrName>style.visibility</p:attrName>
                                        </p:attrNameLst>
                                      </p:cBhvr>
                                      <p:to>
                                        <p:strVal val="visible"/>
                                      </p:to>
                                    </p:set>
                                    <p:anim calcmode="lin" valueType="num">
                                      <p:cBhvr additive="base">
                                        <p:cTn id="105" dur="500" fill="hold"/>
                                        <p:tgtEl>
                                          <p:spTgt spid="205826">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058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uiExpand="1" build="p"/>
      <p:bldP spid="205840" grpId="0"/>
      <p:bldP spid="205841" grpId="0"/>
      <p:bldP spid="205842" grpId="0"/>
      <p:bldP spid="205843" grpId="0"/>
      <p:bldP spid="205853" grpId="0"/>
      <p:bldP spid="205854" grpId="0"/>
      <p:bldP spid="205855" grpId="0"/>
      <p:bldP spid="2058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Applications and skills: </a:t>
            </a:r>
            <a:endParaRPr lang="en-US" altLang="en-US" sz="2400">
              <a:solidFill>
                <a:schemeClr val="accent2"/>
              </a:solidFill>
            </a:endParaRPr>
          </a:p>
          <a:p>
            <a:pPr>
              <a:buFontTx/>
              <a:buNone/>
            </a:pPr>
            <a:r>
              <a:rPr lang="en-US" altLang="en-US" sz="2400">
                <a:solidFill>
                  <a:schemeClr val="accent2"/>
                </a:solidFill>
              </a:rPr>
              <a:t>• Determining instantaneous and average values for velocity, speed and acceleration </a:t>
            </a:r>
          </a:p>
          <a:p>
            <a:pPr>
              <a:buFontTx/>
              <a:buNone/>
            </a:pPr>
            <a:r>
              <a:rPr lang="en-US" altLang="en-US" sz="2400">
                <a:solidFill>
                  <a:schemeClr val="accent2"/>
                </a:solidFill>
              </a:rPr>
              <a:t>• Solving problems using equations of motion for uniform acceleration </a:t>
            </a:r>
          </a:p>
          <a:p>
            <a:pPr>
              <a:buFontTx/>
              <a:buNone/>
            </a:pPr>
            <a:r>
              <a:rPr lang="en-US" altLang="en-US" sz="2400">
                <a:solidFill>
                  <a:schemeClr val="accent2"/>
                </a:solidFill>
              </a:rPr>
              <a:t>• Sketching and interpreting motion graphs </a:t>
            </a:r>
          </a:p>
          <a:p>
            <a:pPr>
              <a:buFontTx/>
              <a:buNone/>
            </a:pPr>
            <a:r>
              <a:rPr lang="en-US" altLang="en-US" sz="2400">
                <a:solidFill>
                  <a:schemeClr val="accent2"/>
                </a:solidFill>
              </a:rPr>
              <a:t>• Determining the acceleration of free-fall experimentally </a:t>
            </a:r>
          </a:p>
          <a:p>
            <a:pPr>
              <a:buFontTx/>
              <a:buNone/>
            </a:pPr>
            <a:r>
              <a:rPr lang="en-US" altLang="en-US" sz="2400">
                <a:solidFill>
                  <a:schemeClr val="accent2"/>
                </a:solidFill>
              </a:rPr>
              <a:t>• Analysing projectile motion, including the resolution of vertical and horizontal components of acceleration, velocity and displacement </a:t>
            </a:r>
          </a:p>
          <a:p>
            <a:pPr>
              <a:buFontTx/>
              <a:buNone/>
            </a:pPr>
            <a:r>
              <a:rPr lang="en-US" altLang="en-US" sz="2400">
                <a:solidFill>
                  <a:schemeClr val="accent2"/>
                </a:solidFill>
              </a:rPr>
              <a:t>• Qualitatively describing the effect of fluid resistance on falling objects or projectiles, including reaching terminal speed </a:t>
            </a:r>
            <a:endParaRPr lang="en-US" altLang="en-US" sz="2400" b="1">
              <a:solidFill>
                <a:schemeClr val="accent2"/>
              </a:solidFill>
            </a:endParaRPr>
          </a:p>
        </p:txBody>
      </p:sp>
      <p:sp>
        <p:nvSpPr>
          <p:cNvPr id="117763"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41934429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7874"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solidFill>
                      <a:schemeClr val="accent2"/>
                    </a:solidFill>
                  </a:rPr>
                  <a:t>Determining instantaneous and average values for velocity, speed and acceleration</a:t>
                </a:r>
                <a:endParaRPr lang="en-US" altLang="en-US" sz="2000" dirty="0">
                  <a:latin typeface="Courier New" pitchFamily="49" charset="0"/>
                  <a:sym typeface="Symbol" pitchFamily="18" charset="2"/>
                </a:endParaRPr>
              </a:p>
              <a:p>
                <a:pPr eaLnBrk="1" hangingPunct="1">
                  <a:spcBef>
                    <a:spcPct val="0"/>
                  </a:spcBef>
                  <a:spcAft>
                    <a:spcPct val="10000"/>
                  </a:spcAft>
                  <a:buFontTx/>
                  <a:buNone/>
                </a:pPr>
                <a:r>
                  <a:rPr lang="en-US" altLang="en-US" sz="2400" dirty="0">
                    <a:sym typeface="Symbol" pitchFamily="18" charset="2"/>
                  </a:rPr>
                  <a:t></a:t>
                </a:r>
                <a:r>
                  <a:rPr lang="en-US" altLang="en-US" sz="2400" dirty="0"/>
                  <a:t>If we </a:t>
                </a:r>
                <a:r>
                  <a:rPr lang="en-US" altLang="en-US" sz="2400" dirty="0" smtClean="0"/>
                  <a:t>____________________________ (make </a:t>
                </a:r>
                <a:r>
                  <a:rPr lang="en-US" altLang="en-US" sz="2400" dirty="0"/>
                  <a:t>the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 smaller) the </a:t>
                </a:r>
                <a:r>
                  <a:rPr lang="en-US" altLang="en-US" sz="2400" dirty="0" smtClean="0"/>
                  <a:t>_________________________________.</a:t>
                </a:r>
                <a:endParaRPr lang="en-US" altLang="en-US" sz="2400" dirty="0"/>
              </a:p>
              <a:p>
                <a:pPr eaLnBrk="1" hangingPunct="1">
                  <a:spcBef>
                    <a:spcPct val="0"/>
                  </a:spcBef>
                  <a:spcAft>
                    <a:spcPct val="10000"/>
                  </a:spcAft>
                  <a:buFontTx/>
                  <a:buNone/>
                </a:pPr>
                <a:r>
                  <a:rPr lang="en-US" altLang="en-US" sz="2400" dirty="0">
                    <a:sym typeface="Symbol" pitchFamily="18" charset="2"/>
                  </a:rPr>
                  <a:t></a:t>
                </a:r>
                <a:r>
                  <a:rPr lang="en-US" altLang="en-US" sz="2400" dirty="0"/>
                  <a:t>Thus the </a:t>
                </a:r>
                <a:r>
                  <a:rPr lang="en-US" altLang="en-US" sz="2400" dirty="0" smtClean="0"/>
                  <a:t>____________________________.</a:t>
                </a:r>
                <a:endParaRPr lang="en-US" altLang="en-US" sz="2400" dirty="0"/>
              </a:p>
              <a:p>
                <a:pPr eaLnBrk="1" hangingPunct="1">
                  <a:spcBef>
                    <a:spcPct val="0"/>
                  </a:spcBef>
                  <a:spcAft>
                    <a:spcPct val="10000"/>
                  </a:spcAft>
                  <a:buFontTx/>
                  <a:buNone/>
                </a:pPr>
                <a:r>
                  <a:rPr lang="en-US" altLang="en-US" sz="2400" dirty="0">
                    <a:sym typeface="Symbol" pitchFamily="18" charset="2"/>
                  </a:rPr>
                  <a:t>We call the limit </a:t>
                </a:r>
                <a:r>
                  <a:rPr lang="en-US" altLang="en-US" sz="2400" dirty="0" smtClean="0">
                    <a:sym typeface="Symbol" pitchFamily="18" charset="2"/>
                  </a:rPr>
                  <a:t>__________________ </a:t>
                </a:r>
                <a:r>
                  <a:rPr lang="en-US" altLang="en-US" sz="2400" dirty="0" smtClean="0"/>
                  <a:t>in </a:t>
                </a:r>
                <a:r>
                  <a:rPr lang="en-US" altLang="en-US" sz="2400" dirty="0"/>
                  <a:t>the equation </a:t>
                </a:r>
                <a14:m>
                  <m:oMath xmlns:m="http://schemas.openxmlformats.org/officeDocument/2006/math">
                    <m:r>
                      <a:rPr lang="en-US" altLang="en-US" sz="1800" i="1" dirty="0" smtClean="0">
                        <a:latin typeface="Cambria Math" panose="02040503050406030204" pitchFamily="18" charset="0"/>
                      </a:rPr>
                      <m:t>𝑣</m:t>
                    </m:r>
                    <m:r>
                      <a:rPr lang="en-US" altLang="en-US" sz="1800" i="1" dirty="0" smtClean="0">
                        <a:latin typeface="Cambria Math" panose="02040503050406030204" pitchFamily="18" charset="0"/>
                      </a:rPr>
                      <m:t>=</m:t>
                    </m:r>
                    <m:f>
                      <m:fPr>
                        <m:ctrlPr>
                          <a:rPr lang="en-US" altLang="en-US" sz="1800" i="1" dirty="0">
                            <a:latin typeface="Cambria Math" panose="02040503050406030204" pitchFamily="18" charset="0"/>
                            <a:cs typeface="Courier New" pitchFamily="49" charset="0"/>
                          </a:rPr>
                        </m:ctrlPr>
                      </m:fPr>
                      <m:num>
                        <m:r>
                          <a:rPr lang="en-US" altLang="en-US" sz="1800" i="1" dirty="0" smtClean="0">
                            <a:latin typeface="Cambria Math" panose="02040503050406030204" pitchFamily="18" charset="0"/>
                          </a:rPr>
                          <m:t>∆</m:t>
                        </m:r>
                        <m:r>
                          <a:rPr lang="en-US" altLang="en-US" sz="1800" i="1" dirty="0">
                            <a:latin typeface="Cambria Math" panose="02040503050406030204" pitchFamily="18" charset="0"/>
                            <a:cs typeface="Courier New" pitchFamily="49" charset="0"/>
                          </a:rPr>
                          <m:t>𝑥</m:t>
                        </m:r>
                      </m:num>
                      <m:den>
                        <m:r>
                          <a:rPr lang="en-US" altLang="en-US" sz="1800" i="1" dirty="0">
                            <a:latin typeface="Cambria Math" panose="02040503050406030204" pitchFamily="18" charset="0"/>
                          </a:rPr>
                          <m:t>∆</m:t>
                        </m:r>
                        <m:r>
                          <a:rPr lang="en-US" altLang="en-US" sz="1800" i="1" dirty="0">
                            <a:latin typeface="Cambria Math" panose="02040503050406030204" pitchFamily="18" charset="0"/>
                            <a:cs typeface="Courier New" pitchFamily="49" charset="0"/>
                          </a:rPr>
                          <m:t>𝑡</m:t>
                        </m:r>
                      </m:den>
                    </m:f>
                    <m:r>
                      <a:rPr lang="en-US" altLang="en-US" sz="1800" i="1" dirty="0">
                        <a:latin typeface="Cambria Math" panose="02040503050406030204" pitchFamily="18" charset="0"/>
                      </a:rPr>
                      <m:t> </m:t>
                    </m:r>
                  </m:oMath>
                </a14:m>
                <a:r>
                  <a:rPr lang="en-US" altLang="en-US" sz="2400" dirty="0" smtClean="0"/>
                  <a:t> the </a:t>
                </a:r>
                <a:r>
                  <a:rPr lang="en-US" altLang="en-US" sz="2400" b="1" dirty="0" smtClean="0"/>
                  <a:t>_________________________</a:t>
                </a:r>
                <a:r>
                  <a:rPr lang="en-US" altLang="en-US" sz="2400" dirty="0" smtClean="0"/>
                  <a:t>.</a:t>
                </a:r>
                <a:endParaRPr lang="en-US" altLang="en-US" sz="2400" dirty="0"/>
              </a:p>
              <a:p>
                <a:pPr eaLnBrk="1" hangingPunct="1">
                  <a:spcBef>
                    <a:spcPct val="0"/>
                  </a:spcBef>
                  <a:spcAft>
                    <a:spcPct val="10000"/>
                  </a:spcAft>
                  <a:buFontTx/>
                  <a:buNone/>
                </a:pPr>
                <a:r>
                  <a:rPr lang="en-US" altLang="en-US" sz="2400" dirty="0">
                    <a:sym typeface="Symbol" pitchFamily="18" charset="2"/>
                  </a:rPr>
                  <a:t>For this level of physics we will just be content with the average velocity. Limits are beyond the scope of this course. You can use the calculus notes to explore   	limits, and derivatives, if interested.</a:t>
                </a:r>
              </a:p>
            </p:txBody>
          </p:sp>
        </mc:Choice>
        <mc:Fallback>
          <p:sp>
            <p:nvSpPr>
              <p:cNvPr id="207874" name="Rectangle 2"/>
              <p:cNvSpPr>
                <a:spLocks noRot="1" noChangeAspect="1" noMove="1" noResize="1" noEditPoints="1" noAdjustHandles="1" noChangeArrowheads="1" noChangeShapeType="1" noTextEdit="1"/>
              </p:cNvSpPr>
              <p:nvPr/>
            </p:nvSpPr>
            <p:spPr bwMode="auto">
              <a:xfrm>
                <a:off x="685800" y="1549400"/>
                <a:ext cx="7772400" cy="4225925"/>
              </a:xfrm>
              <a:prstGeom prst="rect">
                <a:avLst/>
              </a:prstGeom>
              <a:blipFill>
                <a:blip r:embed="rId6"/>
                <a:stretch>
                  <a:fillRect l="-1255" t="-1010" r="-1098" b="-418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507" name="Rectangle 3" descr="Sand"/>
          <p:cNvSpPr>
            <a:spLocks noChangeArrowheads="1"/>
          </p:cNvSpPr>
          <p:nvPr/>
        </p:nvSpPr>
        <p:spPr bwMode="auto">
          <a:xfrm>
            <a:off x="0" y="5786438"/>
            <a:ext cx="8445500" cy="1071562"/>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08"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07882" name="Line 10"/>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3" name="Line 11"/>
          <p:cNvSpPr>
            <a:spLocks noChangeShapeType="1"/>
          </p:cNvSpPr>
          <p:nvPr/>
        </p:nvSpPr>
        <p:spPr bwMode="auto">
          <a:xfrm flipH="1">
            <a:off x="34115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4" name="Line 12"/>
          <p:cNvSpPr>
            <a:spLocks noChangeShapeType="1"/>
          </p:cNvSpPr>
          <p:nvPr/>
        </p:nvSpPr>
        <p:spPr bwMode="auto">
          <a:xfrm flipH="1">
            <a:off x="36496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5" name="Line 13"/>
          <p:cNvSpPr>
            <a:spLocks noChangeShapeType="1"/>
          </p:cNvSpPr>
          <p:nvPr/>
        </p:nvSpPr>
        <p:spPr bwMode="auto">
          <a:xfrm flipH="1">
            <a:off x="40084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13" name="Picture 15" descr="ANd9GcTCpa-CtQc2qA9P0_GIqWH9zMCkovhRgULygJzqJR5uzC14__F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905" name="Line 33"/>
          <p:cNvSpPr>
            <a:spLocks noChangeShapeType="1"/>
          </p:cNvSpPr>
          <p:nvPr/>
        </p:nvSpPr>
        <p:spPr bwMode="auto">
          <a:xfrm flipH="1">
            <a:off x="44878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6" name="Line 34"/>
          <p:cNvSpPr>
            <a:spLocks noChangeShapeType="1"/>
          </p:cNvSpPr>
          <p:nvPr/>
        </p:nvSpPr>
        <p:spPr bwMode="auto">
          <a:xfrm flipH="1">
            <a:off x="5072063"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7" name="Line 35"/>
          <p:cNvSpPr>
            <a:spLocks noChangeShapeType="1"/>
          </p:cNvSpPr>
          <p:nvPr/>
        </p:nvSpPr>
        <p:spPr bwMode="auto">
          <a:xfrm flipH="1">
            <a:off x="583088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8" name="Line 36"/>
          <p:cNvSpPr>
            <a:spLocks noChangeShapeType="1"/>
          </p:cNvSpPr>
          <p:nvPr/>
        </p:nvSpPr>
        <p:spPr bwMode="auto">
          <a:xfrm flipH="1">
            <a:off x="67611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21" name="Picture 17"/>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7909" name="AutoShape 37"/>
          <p:cNvSpPr>
            <a:spLocks noChangeArrowheads="1"/>
          </p:cNvSpPr>
          <p:nvPr/>
        </p:nvSpPr>
        <p:spPr bwMode="auto">
          <a:xfrm>
            <a:off x="4022725" y="5775325"/>
            <a:ext cx="846138" cy="1082675"/>
          </a:xfrm>
          <a:prstGeom prst="parallelogram">
            <a:avLst>
              <a:gd name="adj" fmla="val 47074"/>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4">
                                            <p:txEl>
                                              <p:pRg st="0" end="0"/>
                                            </p:txEl>
                                          </p:spTgt>
                                        </p:tgtEl>
                                        <p:attrNameLst>
                                          <p:attrName>style.visibility</p:attrName>
                                        </p:attrNameLst>
                                      </p:cBhvr>
                                      <p:to>
                                        <p:strVal val="visible"/>
                                      </p:to>
                                    </p:set>
                                    <p:anim calcmode="lin" valueType="num">
                                      <p:cBhvr additive="base">
                                        <p:cTn id="7" dur="500" fill="hold"/>
                                        <p:tgtEl>
                                          <p:spTgt spid="2078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7874">
                                            <p:txEl>
                                              <p:pRg st="1" end="1"/>
                                            </p:txEl>
                                          </p:spTgt>
                                        </p:tgtEl>
                                        <p:attrNameLst>
                                          <p:attrName>style.visibility</p:attrName>
                                        </p:attrNameLst>
                                      </p:cBhvr>
                                      <p:to>
                                        <p:strVal val="visible"/>
                                      </p:to>
                                    </p:set>
                                    <p:anim calcmode="lin" valueType="num">
                                      <p:cBhvr additive="base">
                                        <p:cTn id="13" dur="500" fill="hold"/>
                                        <p:tgtEl>
                                          <p:spTgt spid="2078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7908"/>
                                        </p:tgtEl>
                                        <p:attrNameLst>
                                          <p:attrName>style.visibility</p:attrName>
                                        </p:attrNameLst>
                                      </p:cBhvr>
                                      <p:to>
                                        <p:strVal val="visible"/>
                                      </p:to>
                                    </p:set>
                                    <p:animEffect transition="in" filter="fade">
                                      <p:cBhvr>
                                        <p:cTn id="19" dur="500"/>
                                        <p:tgtEl>
                                          <p:spTgt spid="20790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07907"/>
                                        </p:tgtEl>
                                        <p:attrNameLst>
                                          <p:attrName>style.visibility</p:attrName>
                                        </p:attrNameLst>
                                      </p:cBhvr>
                                      <p:to>
                                        <p:strVal val="visible"/>
                                      </p:to>
                                    </p:set>
                                    <p:animEffect transition="in" filter="fade">
                                      <p:cBhvr>
                                        <p:cTn id="23" dur="500"/>
                                        <p:tgtEl>
                                          <p:spTgt spid="207907"/>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7906"/>
                                        </p:tgtEl>
                                        <p:attrNameLst>
                                          <p:attrName>style.visibility</p:attrName>
                                        </p:attrNameLst>
                                      </p:cBhvr>
                                      <p:to>
                                        <p:strVal val="visible"/>
                                      </p:to>
                                    </p:set>
                                    <p:animEffect transition="in" filter="fade">
                                      <p:cBhvr>
                                        <p:cTn id="27" dur="500"/>
                                        <p:tgtEl>
                                          <p:spTgt spid="20790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07905"/>
                                        </p:tgtEl>
                                        <p:attrNameLst>
                                          <p:attrName>style.visibility</p:attrName>
                                        </p:attrNameLst>
                                      </p:cBhvr>
                                      <p:to>
                                        <p:strVal val="visible"/>
                                      </p:to>
                                    </p:set>
                                    <p:animEffect transition="in" filter="fade">
                                      <p:cBhvr>
                                        <p:cTn id="31" dur="500"/>
                                        <p:tgtEl>
                                          <p:spTgt spid="20790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07885"/>
                                        </p:tgtEl>
                                        <p:attrNameLst>
                                          <p:attrName>style.visibility</p:attrName>
                                        </p:attrNameLst>
                                      </p:cBhvr>
                                      <p:to>
                                        <p:strVal val="visible"/>
                                      </p:to>
                                    </p:set>
                                    <p:animEffect transition="in" filter="fade">
                                      <p:cBhvr>
                                        <p:cTn id="35" dur="500"/>
                                        <p:tgtEl>
                                          <p:spTgt spid="207885"/>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07884"/>
                                        </p:tgtEl>
                                        <p:attrNameLst>
                                          <p:attrName>style.visibility</p:attrName>
                                        </p:attrNameLst>
                                      </p:cBhvr>
                                      <p:to>
                                        <p:strVal val="visible"/>
                                      </p:to>
                                    </p:set>
                                    <p:animEffect transition="in" filter="fade">
                                      <p:cBhvr>
                                        <p:cTn id="39" dur="500"/>
                                        <p:tgtEl>
                                          <p:spTgt spid="207884"/>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07883"/>
                                        </p:tgtEl>
                                        <p:attrNameLst>
                                          <p:attrName>style.visibility</p:attrName>
                                        </p:attrNameLst>
                                      </p:cBhvr>
                                      <p:to>
                                        <p:strVal val="visible"/>
                                      </p:to>
                                    </p:set>
                                    <p:animEffect transition="in" filter="fade">
                                      <p:cBhvr>
                                        <p:cTn id="43" dur="500"/>
                                        <p:tgtEl>
                                          <p:spTgt spid="207883"/>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07882"/>
                                        </p:tgtEl>
                                        <p:attrNameLst>
                                          <p:attrName>style.visibility</p:attrName>
                                        </p:attrNameLst>
                                      </p:cBhvr>
                                      <p:to>
                                        <p:strVal val="visible"/>
                                      </p:to>
                                    </p:set>
                                    <p:animEffect transition="in" filter="fade">
                                      <p:cBhvr>
                                        <p:cTn id="47" dur="500"/>
                                        <p:tgtEl>
                                          <p:spTgt spid="207882"/>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7874">
                                            <p:txEl>
                                              <p:pRg st="2" end="2"/>
                                            </p:txEl>
                                          </p:spTgt>
                                        </p:tgtEl>
                                        <p:attrNameLst>
                                          <p:attrName>style.visibility</p:attrName>
                                        </p:attrNameLst>
                                      </p:cBhvr>
                                      <p:to>
                                        <p:strVal val="visible"/>
                                      </p:to>
                                    </p:set>
                                    <p:anim calcmode="lin" valueType="num">
                                      <p:cBhvr additive="base">
                                        <p:cTn id="52"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07874">
                                            <p:txEl>
                                              <p:pRg st="3" end="3"/>
                                            </p:txEl>
                                          </p:spTgt>
                                        </p:tgtEl>
                                        <p:attrNameLst>
                                          <p:attrName>style.visibility</p:attrName>
                                        </p:attrNameLst>
                                      </p:cBhvr>
                                      <p:to>
                                        <p:strVal val="visible"/>
                                      </p:to>
                                    </p:set>
                                    <p:anim calcmode="lin" valueType="num">
                                      <p:cBhvr additive="base">
                                        <p:cTn id="58" dur="500" fill="hold"/>
                                        <p:tgtEl>
                                          <p:spTgt spid="207874">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7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07874">
                                            <p:txEl>
                                              <p:pRg st="4" end="4"/>
                                            </p:txEl>
                                          </p:spTgt>
                                        </p:tgtEl>
                                        <p:attrNameLst>
                                          <p:attrName>style.visibility</p:attrName>
                                        </p:attrNameLst>
                                      </p:cBhvr>
                                      <p:to>
                                        <p:strVal val="visible"/>
                                      </p:to>
                                    </p:set>
                                    <p:anim calcmode="lin" valueType="num">
                                      <p:cBhvr additive="base">
                                        <p:cTn id="64" dur="500" fill="hold"/>
                                        <p:tgtEl>
                                          <p:spTgt spid="207874">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07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6" presetID="22" presetClass="entr" presetSubtype="4" fill="hold" grpId="0" nodeType="withEffect">
                                  <p:stCondLst>
                                    <p:cond delay="0"/>
                                  </p:stCondLst>
                                  <p:childTnLst>
                                    <p:set>
                                      <p:cBhvr>
                                        <p:cTn id="67" dur="1" fill="hold">
                                          <p:stCondLst>
                                            <p:cond delay="0"/>
                                          </p:stCondLst>
                                        </p:cTn>
                                        <p:tgtEl>
                                          <p:spTgt spid="207909"/>
                                        </p:tgtEl>
                                        <p:attrNameLst>
                                          <p:attrName>style.visibility</p:attrName>
                                        </p:attrNameLst>
                                      </p:cBhvr>
                                      <p:to>
                                        <p:strVal val="visible"/>
                                      </p:to>
                                    </p:set>
                                    <p:animEffect transition="in" filter="wipe(down)">
                                      <p:cBhvr>
                                        <p:cTn id="68" dur="1000"/>
                                        <p:tgtEl>
                                          <p:spTgt spid="207909"/>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uiExpand="1" build="p"/>
      <p:bldP spid="207882" grpId="0" animBg="1"/>
      <p:bldP spid="207883" grpId="0" animBg="1"/>
      <p:bldP spid="207884" grpId="0" animBg="1"/>
      <p:bldP spid="207885" grpId="0" animBg="1"/>
      <p:bldP spid="207905" grpId="0" animBg="1"/>
      <p:bldP spid="207906" grpId="0" animBg="1"/>
      <p:bldP spid="207907" grpId="0" animBg="1"/>
      <p:bldP spid="207908" grpId="0" animBg="1"/>
      <p:bldP spid="2079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35522"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solidFill>
                      <a:schemeClr val="accent2"/>
                    </a:solidFill>
                  </a:rPr>
                  <a:t>Determining instantaneous and average values for velocity, speed and acceleration</a:t>
                </a:r>
                <a:endParaRPr lang="en-US" altLang="en-US" sz="2000" dirty="0">
                  <a:latin typeface="Courier New" pitchFamily="49" charset="0"/>
                  <a:sym typeface="Symbol" pitchFamily="18" charset="2"/>
                </a:endParaRPr>
              </a:p>
              <a:p>
                <a:pPr eaLnBrk="1" hangingPunct="1">
                  <a:spcBef>
                    <a:spcPct val="0"/>
                  </a:spcBef>
                  <a:buFontTx/>
                  <a:buNone/>
                </a:pPr>
                <a:r>
                  <a:rPr lang="en-US" altLang="en-US" sz="2400" dirty="0">
                    <a:sym typeface="Symbol" pitchFamily="18" charset="2"/>
                  </a:rPr>
                  <a:t></a:t>
                </a:r>
                <a:r>
                  <a:rPr lang="en-US" altLang="en-US" sz="2400" dirty="0"/>
                  <a:t>By the same reasoning, if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 gets smaller in the acceleration equation, </a:t>
                </a:r>
                <a:r>
                  <a:rPr lang="en-US" altLang="en-US" sz="2400" dirty="0">
                    <a:cs typeface="Courier New" pitchFamily="49" charset="0"/>
                  </a:rPr>
                  <a:t>our acceleration calculation becomes more precise.</a:t>
                </a:r>
              </a:p>
              <a:p>
                <a:pPr eaLnBrk="1" hangingPunct="1">
                  <a:buFontTx/>
                  <a:buNone/>
                </a:pPr>
                <a:r>
                  <a:rPr lang="en-US" altLang="en-US" sz="2400" dirty="0">
                    <a:sym typeface="Symbol" pitchFamily="18" charset="2"/>
                  </a:rPr>
                  <a:t>We call the limit as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 approaches zero of the equation </a:t>
                </a:r>
                <a14:m>
                  <m:oMath xmlns:m="http://schemas.openxmlformats.org/officeDocument/2006/math">
                    <m:r>
                      <a:rPr lang="en-US" altLang="en-US" sz="2400" i="1" dirty="0" smtClean="0">
                        <a:latin typeface="Cambria Math" panose="02040503050406030204" pitchFamily="18" charset="0"/>
                      </a:rPr>
                      <m:t>𝑎</m:t>
                    </m:r>
                    <m:r>
                      <a:rPr lang="en-US" altLang="en-US" sz="2400" i="1" dirty="0" smtClean="0">
                        <a:latin typeface="Cambria Math" panose="02040503050406030204" pitchFamily="18" charset="0"/>
                      </a:rPr>
                      <m:t>=</m:t>
                    </m:r>
                    <m:f>
                      <m:fPr>
                        <m:ctrlPr>
                          <a:rPr lang="en-US" altLang="en-US" sz="2400" i="1" dirty="0">
                            <a:latin typeface="Cambria Math" panose="02040503050406030204" pitchFamily="18" charset="0"/>
                            <a:cs typeface="Courier New" pitchFamily="49" charset="0"/>
                          </a:rPr>
                        </m:ctrlPr>
                      </m:fPr>
                      <m:num>
                        <m:r>
                          <a:rPr lang="en-US" altLang="en-US" sz="2400" i="1" dirty="0" smtClean="0">
                            <a:latin typeface="Cambria Math" panose="02040503050406030204" pitchFamily="18" charset="0"/>
                          </a:rPr>
                          <m:t>∆</m:t>
                        </m:r>
                        <m:r>
                          <a:rPr lang="en-US" altLang="en-US" sz="2400" i="1" dirty="0">
                            <a:latin typeface="Cambria Math" panose="02040503050406030204" pitchFamily="18" charset="0"/>
                            <a:cs typeface="Courier New" pitchFamily="49" charset="0"/>
                          </a:rPr>
                          <m:t>𝑣</m:t>
                        </m:r>
                      </m:num>
                      <m:den>
                        <m:r>
                          <a:rPr lang="en-US" altLang="en-US" sz="2400" i="1" dirty="0">
                            <a:latin typeface="Cambria Math" panose="02040503050406030204" pitchFamily="18" charset="0"/>
                          </a:rPr>
                          <m:t>∆</m:t>
                        </m:r>
                        <m:r>
                          <a:rPr lang="en-US" altLang="en-US" sz="2400" i="1" dirty="0">
                            <a:latin typeface="Cambria Math" panose="02040503050406030204" pitchFamily="18" charset="0"/>
                            <a:cs typeface="Courier New" pitchFamily="49" charset="0"/>
                          </a:rPr>
                          <m:t>𝑡</m:t>
                        </m:r>
                      </m:den>
                    </m:f>
                    <m:r>
                      <a:rPr lang="en-US" altLang="en-US" sz="2400" i="1" dirty="0">
                        <a:latin typeface="Cambria Math" panose="02040503050406030204" pitchFamily="18" charset="0"/>
                      </a:rPr>
                      <m:t> </m:t>
                    </m:r>
                  </m:oMath>
                </a14:m>
                <a:r>
                  <a:rPr lang="en-US" altLang="en-US" sz="2400" dirty="0"/>
                  <a:t>the </a:t>
                </a:r>
                <a:r>
                  <a:rPr lang="en-US" altLang="en-US" sz="2400" b="1" dirty="0" smtClean="0"/>
                  <a:t>________________________ </a:t>
                </a:r>
                <a:r>
                  <a:rPr lang="en-US" altLang="en-US" sz="2400" dirty="0" smtClean="0"/>
                  <a:t>.</a:t>
                </a:r>
                <a:endParaRPr lang="en-US" altLang="en-US" sz="2400" dirty="0"/>
              </a:p>
              <a:p>
                <a:pPr eaLnBrk="1" hangingPunct="1">
                  <a:buFontTx/>
                  <a:buNone/>
                </a:pPr>
                <a:r>
                  <a:rPr lang="en-US" altLang="en-US" sz="2400" dirty="0">
                    <a:sym typeface="Symbol" pitchFamily="18" charset="2"/>
                  </a:rPr>
                  <a:t>For this level of physics we will be content with the average acceleration. </a:t>
                </a:r>
              </a:p>
            </p:txBody>
          </p:sp>
        </mc:Choice>
        <mc:Fallback>
          <p:sp>
            <p:nvSpPr>
              <p:cNvPr id="235522" name="Rectangle 2"/>
              <p:cNvSpPr>
                <a:spLocks noRot="1" noChangeAspect="1" noMove="1" noResize="1" noEditPoints="1" noAdjustHandles="1" noChangeArrowheads="1" noChangeShapeType="1" noTextEdit="1"/>
              </p:cNvSpPr>
              <p:nvPr/>
            </p:nvSpPr>
            <p:spPr bwMode="auto">
              <a:xfrm>
                <a:off x="685800" y="1549400"/>
                <a:ext cx="7772400" cy="4225925"/>
              </a:xfrm>
              <a:prstGeom prst="rect">
                <a:avLst/>
              </a:prstGeom>
              <a:blipFill>
                <a:blip r:embed="rId5"/>
                <a:stretch>
                  <a:fillRect l="-1255" t="-1010" r="-149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2531" name="Rectangle 3"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2532"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35525" name="Line 5"/>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6" name="Line 6"/>
          <p:cNvSpPr>
            <a:spLocks noChangeShapeType="1"/>
          </p:cNvSpPr>
          <p:nvPr/>
        </p:nvSpPr>
        <p:spPr bwMode="auto">
          <a:xfrm flipH="1">
            <a:off x="34115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7" name="Line 7"/>
          <p:cNvSpPr>
            <a:spLocks noChangeShapeType="1"/>
          </p:cNvSpPr>
          <p:nvPr/>
        </p:nvSpPr>
        <p:spPr bwMode="auto">
          <a:xfrm flipH="1">
            <a:off x="36496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8" name="Line 8"/>
          <p:cNvSpPr>
            <a:spLocks noChangeShapeType="1"/>
          </p:cNvSpPr>
          <p:nvPr/>
        </p:nvSpPr>
        <p:spPr bwMode="auto">
          <a:xfrm flipH="1">
            <a:off x="40084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37" name="Picture 9" descr="ANd9GcTCpa-CtQc2qA9P0_GIqWH9zMCkovhRgULygJzqJR5uzC14__F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30" name="Line 10"/>
          <p:cNvSpPr>
            <a:spLocks noChangeShapeType="1"/>
          </p:cNvSpPr>
          <p:nvPr/>
        </p:nvSpPr>
        <p:spPr bwMode="auto">
          <a:xfrm flipH="1">
            <a:off x="44878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1" name="Line 11"/>
          <p:cNvSpPr>
            <a:spLocks noChangeShapeType="1"/>
          </p:cNvSpPr>
          <p:nvPr/>
        </p:nvSpPr>
        <p:spPr bwMode="auto">
          <a:xfrm flipH="1">
            <a:off x="5072063"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2" name="Line 12"/>
          <p:cNvSpPr>
            <a:spLocks noChangeShapeType="1"/>
          </p:cNvSpPr>
          <p:nvPr/>
        </p:nvSpPr>
        <p:spPr bwMode="auto">
          <a:xfrm flipH="1">
            <a:off x="583088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3" name="Line 13"/>
          <p:cNvSpPr>
            <a:spLocks noChangeShapeType="1"/>
          </p:cNvSpPr>
          <p:nvPr/>
        </p:nvSpPr>
        <p:spPr bwMode="auto">
          <a:xfrm flipH="1">
            <a:off x="67611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5"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7909" name="AutoShape 37"/>
          <p:cNvSpPr>
            <a:spLocks noChangeArrowheads="1"/>
          </p:cNvSpPr>
          <p:nvPr/>
        </p:nvSpPr>
        <p:spPr bwMode="auto">
          <a:xfrm>
            <a:off x="4022725" y="5775325"/>
            <a:ext cx="846138" cy="1082675"/>
          </a:xfrm>
          <a:prstGeom prst="parallelogram">
            <a:avLst>
              <a:gd name="adj" fmla="val 47074"/>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22">
                                            <p:txEl>
                                              <p:pRg st="1" end="1"/>
                                            </p:txEl>
                                          </p:spTgt>
                                        </p:tgtEl>
                                        <p:attrNameLst>
                                          <p:attrName>style.visibility</p:attrName>
                                        </p:attrNameLst>
                                      </p:cBhvr>
                                      <p:to>
                                        <p:strVal val="visible"/>
                                      </p:to>
                                    </p:set>
                                    <p:anim calcmode="lin" valueType="num">
                                      <p:cBhvr additive="base">
                                        <p:cTn id="7" dur="500" fill="hold"/>
                                        <p:tgtEl>
                                          <p:spTgt spid="2355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22">
                                            <p:txEl>
                                              <p:pRg st="2" end="2"/>
                                            </p:txEl>
                                          </p:spTgt>
                                        </p:tgtEl>
                                        <p:attrNameLst>
                                          <p:attrName>style.visibility</p:attrName>
                                        </p:attrNameLst>
                                      </p:cBhvr>
                                      <p:to>
                                        <p:strVal val="visible"/>
                                      </p:to>
                                    </p:set>
                                    <p:anim calcmode="lin" valueType="num">
                                      <p:cBhvr additive="base">
                                        <p:cTn id="13" dur="500" fill="hold"/>
                                        <p:tgtEl>
                                          <p:spTgt spid="2355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22">
                                            <p:txEl>
                                              <p:pRg st="3" end="3"/>
                                            </p:txEl>
                                          </p:spTgt>
                                        </p:tgtEl>
                                        <p:attrNameLst>
                                          <p:attrName>style.visibility</p:attrName>
                                        </p:attrNameLst>
                                      </p:cBhvr>
                                      <p:to>
                                        <p:strVal val="visible"/>
                                      </p:to>
                                    </p:set>
                                    <p:anim calcmode="lin" valueType="num">
                                      <p:cBhvr additive="base">
                                        <p:cTn id="19" dur="500" fill="hold"/>
                                        <p:tgtEl>
                                          <p:spTgt spid="2355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85800" y="1549400"/>
            <a:ext cx="7772400" cy="509656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The </a:t>
            </a:r>
            <a:r>
              <a:rPr lang="en-US" altLang="en-US" sz="2400" dirty="0"/>
              <a:t>equations for uniformly accelerated motion are also known as the </a:t>
            </a:r>
            <a:r>
              <a:rPr lang="en-US" altLang="en-US" sz="2400" b="1" dirty="0" smtClean="0"/>
              <a:t>_____________________</a:t>
            </a:r>
            <a:r>
              <a:rPr lang="en-US" altLang="en-US" sz="2400" dirty="0" smtClean="0"/>
              <a:t>. </a:t>
            </a:r>
            <a:r>
              <a:rPr lang="en-US" altLang="en-US" sz="2400" dirty="0"/>
              <a:t>They are listed here</a:t>
            </a:r>
          </a:p>
          <a:p>
            <a:pPr eaLnBrk="1" hangingPunct="1">
              <a:spcBef>
                <a:spcPts val="0"/>
              </a:spcBef>
              <a:buFontTx/>
              <a:buNone/>
            </a:pPr>
            <a:r>
              <a:rPr lang="en-US" altLang="en-US" sz="2400" dirty="0"/>
              <a:t>		</a:t>
            </a:r>
          </a:p>
          <a:p>
            <a:pPr eaLnBrk="1" hangingPunct="1">
              <a:buFontTx/>
              <a:buNone/>
            </a:pPr>
            <a:r>
              <a:rPr lang="en-US" altLang="en-US" sz="2400" dirty="0"/>
              <a:t>		</a:t>
            </a:r>
          </a:p>
          <a:p>
            <a:pPr eaLnBrk="1" hangingPunct="1">
              <a:buFontTx/>
              <a:buNone/>
            </a:pPr>
            <a:r>
              <a:rPr lang="en-US" altLang="en-US" sz="2400" dirty="0"/>
              <a:t>		</a:t>
            </a:r>
          </a:p>
          <a:p>
            <a:pPr eaLnBrk="1" hangingPunct="1">
              <a:buFontTx/>
              <a:buNone/>
            </a:pPr>
            <a:r>
              <a:rPr lang="en-US" altLang="en-US" sz="2400" dirty="0"/>
              <a:t>		</a:t>
            </a:r>
          </a:p>
          <a:p>
            <a:pPr eaLnBrk="1" hangingPunct="1">
              <a:spcBef>
                <a:spcPts val="1800"/>
              </a:spcBef>
              <a:buFontTx/>
              <a:buNone/>
            </a:pPr>
            <a:r>
              <a:rPr lang="en-US" altLang="en-US" sz="2400" dirty="0">
                <a:sym typeface="Symbol" pitchFamily="18" charset="2"/>
              </a:rPr>
              <a:t></a:t>
            </a:r>
            <a:r>
              <a:rPr lang="en-US" altLang="en-US" sz="2400" dirty="0"/>
              <a:t>They can only be used if the acceleration </a:t>
            </a:r>
            <a:r>
              <a:rPr lang="en-US" altLang="en-US" sz="2400" dirty="0" smtClean="0"/>
              <a:t>__________ _________________________.</a:t>
            </a:r>
            <a:endParaRPr lang="en-US" altLang="en-US" sz="2400" dirty="0"/>
          </a:p>
          <a:p>
            <a:pPr eaLnBrk="1" hangingPunct="1">
              <a:buFontTx/>
              <a:buNone/>
            </a:pPr>
            <a:r>
              <a:rPr lang="en-US" altLang="en-US" sz="2400" dirty="0">
                <a:sym typeface="Symbol" pitchFamily="18" charset="2"/>
              </a:rPr>
              <a:t></a:t>
            </a:r>
            <a:r>
              <a:rPr lang="en-US" altLang="en-US" sz="2400" dirty="0"/>
              <a:t>They are used so commonly throughout the physics course that we will name them.</a:t>
            </a: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xEl>
                                              <p:pRg st="0" end="0"/>
                                            </p:txEl>
                                          </p:spTgt>
                                        </p:tgtEl>
                                        <p:attrNameLst>
                                          <p:attrName>style.visibility</p:attrName>
                                        </p:attrNameLst>
                                      </p:cBhvr>
                                      <p:to>
                                        <p:strVal val="visible"/>
                                      </p:to>
                                    </p:set>
                                    <p:anim calcmode="lin" valueType="num">
                                      <p:cBhvr additive="base">
                                        <p:cTn id="7" dur="500" fill="hold"/>
                                        <p:tgtEl>
                                          <p:spTgt spid="214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xEl>
                                              <p:pRg st="1" end="1"/>
                                            </p:txEl>
                                          </p:spTgt>
                                        </p:tgtEl>
                                        <p:attrNameLst>
                                          <p:attrName>style.visibility</p:attrName>
                                        </p:attrNameLst>
                                      </p:cBhvr>
                                      <p:to>
                                        <p:strVal val="visible"/>
                                      </p:to>
                                    </p:set>
                                    <p:anim calcmode="lin" valueType="num">
                                      <p:cBhvr additive="base">
                                        <p:cTn id="13" dur="500" fill="hold"/>
                                        <p:tgtEl>
                                          <p:spTgt spid="214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4018">
                                            <p:txEl>
                                              <p:pRg st="2" end="2"/>
                                            </p:txEl>
                                          </p:spTgt>
                                        </p:tgtEl>
                                        <p:attrNameLst>
                                          <p:attrName>style.visibility</p:attrName>
                                        </p:attrNameLst>
                                      </p:cBhvr>
                                      <p:to>
                                        <p:strVal val="visible"/>
                                      </p:to>
                                    </p:set>
                                    <p:anim calcmode="lin" valueType="num">
                                      <p:cBhvr additive="base">
                                        <p:cTn id="19" dur="500" fill="hold"/>
                                        <p:tgtEl>
                                          <p:spTgt spid="214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4018">
                                            <p:txEl>
                                              <p:pRg st="3" end="3"/>
                                            </p:txEl>
                                          </p:spTgt>
                                        </p:tgtEl>
                                        <p:attrNameLst>
                                          <p:attrName>style.visibility</p:attrName>
                                        </p:attrNameLst>
                                      </p:cBhvr>
                                      <p:to>
                                        <p:strVal val="visible"/>
                                      </p:to>
                                    </p:set>
                                    <p:anim calcmode="lin" valueType="num">
                                      <p:cBhvr additive="base">
                                        <p:cTn id="25" dur="500" fill="hold"/>
                                        <p:tgtEl>
                                          <p:spTgt spid="214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4018">
                                            <p:txEl>
                                              <p:pRg st="4" end="4"/>
                                            </p:txEl>
                                          </p:spTgt>
                                        </p:tgtEl>
                                        <p:attrNameLst>
                                          <p:attrName>style.visibility</p:attrName>
                                        </p:attrNameLst>
                                      </p:cBhvr>
                                      <p:to>
                                        <p:strVal val="visible"/>
                                      </p:to>
                                    </p:set>
                                    <p:anim calcmode="lin" valueType="num">
                                      <p:cBhvr additive="base">
                                        <p:cTn id="31" dur="500" fill="hold"/>
                                        <p:tgtEl>
                                          <p:spTgt spid="214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4018">
                                            <p:txEl>
                                              <p:pRg st="5" end="5"/>
                                            </p:txEl>
                                          </p:spTgt>
                                        </p:tgtEl>
                                        <p:attrNameLst>
                                          <p:attrName>style.visibility</p:attrName>
                                        </p:attrNameLst>
                                      </p:cBhvr>
                                      <p:to>
                                        <p:strVal val="visible"/>
                                      </p:to>
                                    </p:set>
                                    <p:anim calcmode="lin" valueType="num">
                                      <p:cBhvr additive="base">
                                        <p:cTn id="37" dur="500" fill="hold"/>
                                        <p:tgtEl>
                                          <p:spTgt spid="214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40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4018">
                                            <p:txEl>
                                              <p:pRg st="6" end="6"/>
                                            </p:txEl>
                                          </p:spTgt>
                                        </p:tgtEl>
                                        <p:attrNameLst>
                                          <p:attrName>style.visibility</p:attrName>
                                        </p:attrNameLst>
                                      </p:cBhvr>
                                      <p:to>
                                        <p:strVal val="visible"/>
                                      </p:to>
                                    </p:set>
                                    <p:anim calcmode="lin" valueType="num">
                                      <p:cBhvr additive="base">
                                        <p:cTn id="43" dur="500" fill="hold"/>
                                        <p:tgtEl>
                                          <p:spTgt spid="2140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40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4018">
                                            <p:txEl>
                                              <p:pRg st="7" end="7"/>
                                            </p:txEl>
                                          </p:spTgt>
                                        </p:tgtEl>
                                        <p:attrNameLst>
                                          <p:attrName>style.visibility</p:attrName>
                                        </p:attrNameLst>
                                      </p:cBhvr>
                                      <p:to>
                                        <p:strVal val="visible"/>
                                      </p:to>
                                    </p:set>
                                    <p:anim calcmode="lin" valueType="num">
                                      <p:cBhvr additive="base">
                                        <p:cTn id="49" dur="500" fill="hold"/>
                                        <p:tgtEl>
                                          <p:spTgt spid="2140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40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41666"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From </a:t>
                </a:r>
                <a14:m>
                  <m:oMath xmlns:m="http://schemas.openxmlformats.org/officeDocument/2006/math">
                    <m:r>
                      <a:rPr lang="en-US" altLang="en-US" sz="2000" i="1" dirty="0" smtClean="0">
                        <a:latin typeface="Cambria Math" panose="02040503050406030204" pitchFamily="18" charset="0"/>
                        <a:sym typeface="Symbol" pitchFamily="18" charset="2"/>
                      </a:rPr>
                      <m:t>𝑎</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𝑣</m:t>
                        </m:r>
                        <m:r>
                          <a:rPr lang="en-US" altLang="en-US" sz="2000" i="1" dirty="0" smtClean="0">
                            <a:latin typeface="Cambria Math" panose="02040503050406030204" pitchFamily="18" charset="0"/>
                            <a:sym typeface="Symbol" pitchFamily="18" charset="2"/>
                          </a:rPr>
                          <m:t>–</m:t>
                        </m:r>
                        <m:r>
                          <a:rPr lang="en-US" altLang="en-US" sz="2000" i="1" dirty="0" smtClean="0">
                            <a:latin typeface="Cambria Math" panose="02040503050406030204" pitchFamily="18" charset="0"/>
                            <a:sym typeface="Symbol" pitchFamily="18" charset="2"/>
                          </a:rPr>
                          <m:t>𝑢</m:t>
                        </m:r>
                      </m:num>
                      <m:den>
                        <m:r>
                          <a:rPr lang="en-US" altLang="en-US" sz="2000" i="1" dirty="0" smtClean="0">
                            <a:latin typeface="Cambria Math" panose="02040503050406030204" pitchFamily="18" charset="0"/>
                            <a:sym typeface="Symbol" pitchFamily="18" charset="2"/>
                          </a:rPr>
                          <m:t>𝑡</m:t>
                        </m:r>
                      </m:den>
                    </m:f>
                  </m:oMath>
                </a14:m>
                <a:r>
                  <a:rPr lang="en-US" altLang="en-US" sz="2400" dirty="0">
                    <a:sym typeface="Symbol" pitchFamily="18" charset="2"/>
                  </a:rPr>
                  <a:t> we get</a:t>
                </a:r>
                <a:endParaRPr lang="en-US" altLang="en-US" sz="2400" dirty="0"/>
              </a:p>
              <a:p>
                <a:pPr algn="ctr" eaLnBrk="1" hangingPunct="1">
                  <a:spcBef>
                    <a:spcPts val="0"/>
                  </a:spcBef>
                  <a:buFontTx/>
                  <a:buNone/>
                </a:pPr>
                <a:r>
                  <a:rPr lang="en-US" altLang="en-US" sz="2400" dirty="0" smtClean="0"/>
                  <a:t>____________</a:t>
                </a:r>
                <a:endParaRPr lang="en-US" altLang="en-US" sz="2400" dirty="0"/>
              </a:p>
              <a:p>
                <a:pPr eaLnBrk="1" hangingPunct="1">
                  <a:buFontTx/>
                  <a:buNone/>
                </a:pPr>
                <a:r>
                  <a:rPr lang="en-US" altLang="en-US" sz="2400" dirty="0">
                    <a:sym typeface="Symbol" pitchFamily="18" charset="2"/>
                  </a:rPr>
                  <a:t></a:t>
                </a:r>
                <a:r>
                  <a:rPr lang="en-US" altLang="en-US" sz="2400" dirty="0"/>
                  <a:t>Rearrangement leads </a:t>
                </a:r>
                <a:r>
                  <a:rPr lang="en-US" altLang="en-US" sz="2400" dirty="0" smtClean="0"/>
                  <a:t>to ____________, </a:t>
                </a:r>
                <a:r>
                  <a:rPr lang="en-US" altLang="en-US" sz="2400" dirty="0"/>
                  <a:t>the </a:t>
                </a:r>
                <a:r>
                  <a:rPr lang="en-US" altLang="en-US" sz="2400" u="sng" dirty="0"/>
                  <a:t>velocity equation</a:t>
                </a:r>
                <a:r>
                  <a:rPr lang="en-US" altLang="en-US" sz="2400" dirty="0"/>
                  <a:t>.</a:t>
                </a:r>
              </a:p>
              <a:p>
                <a:pPr eaLnBrk="1" hangingPunct="1">
                  <a:buFontTx/>
                  <a:buNone/>
                </a:pPr>
                <a:r>
                  <a:rPr lang="en-US" altLang="en-US" sz="2400" dirty="0">
                    <a:sym typeface="Symbol" pitchFamily="18" charset="2"/>
                  </a:rPr>
                  <a:t>Now, if it is the case that the acceleration is constant, then the average velocity can be found by taking the sum of the initial and final velocities and dividing by 2 (just like test grades). Thus </a:t>
                </a:r>
              </a:p>
              <a:p>
                <a:pPr eaLnBrk="1" hangingPunct="1">
                  <a:spcBef>
                    <a:spcPts val="0"/>
                  </a:spcBef>
                  <a:buFontTx/>
                  <a:buNone/>
                </a:pPr>
                <a:r>
                  <a:rPr lang="en-US" altLang="en-US" sz="2400" dirty="0">
                    <a:sym typeface="Symbol" pitchFamily="18" charset="2"/>
                  </a:rPr>
                  <a:t>                  </a:t>
                </a:r>
                <a:r>
                  <a:rPr lang="en-US" altLang="en-US" sz="2400" i="1" dirty="0" smtClean="0">
                    <a:sym typeface="Symbol" pitchFamily="18" charset="2"/>
                  </a:rPr>
                  <a:t>____________________</a:t>
                </a:r>
                <a:r>
                  <a:rPr lang="en-US" altLang="en-US" sz="2000" dirty="0" smtClean="0">
                    <a:sym typeface="Symbol" pitchFamily="18" charset="2"/>
                  </a:rPr>
                  <a:t>.</a:t>
                </a:r>
                <a:endParaRPr lang="en-US" altLang="en-US" sz="2000" dirty="0">
                  <a:sym typeface="Symbol" pitchFamily="18" charset="2"/>
                </a:endParaRPr>
              </a:p>
              <a:p>
                <a:pPr eaLnBrk="1" hangingPunct="1">
                  <a:buFontTx/>
                  <a:buNone/>
                </a:pPr>
                <a:r>
                  <a:rPr lang="en-US" altLang="en-US" sz="2400" dirty="0">
                    <a:sym typeface="Symbol" pitchFamily="18" charset="2"/>
                  </a:rPr>
                  <a:t>But the displacement is the average velocity times the time, so </a:t>
                </a:r>
                <a:r>
                  <a:rPr lang="en-US" altLang="en-US" sz="2400" dirty="0" smtClean="0">
                    <a:sym typeface="Symbol" pitchFamily="18" charset="2"/>
                  </a:rPr>
                  <a:t>that _________</a:t>
                </a:r>
                <a:r>
                  <a:rPr lang="en-US" altLang="en-US" sz="2400" dirty="0" smtClean="0"/>
                  <a:t>, </a:t>
                </a:r>
                <a:r>
                  <a:rPr lang="en-US" altLang="en-US" sz="2400" dirty="0"/>
                  <a:t>the </a:t>
                </a:r>
                <a:r>
                  <a:rPr lang="en-US" altLang="en-US" sz="2400" u="sng" dirty="0"/>
                  <a:t>average displacement equation</a:t>
                </a:r>
                <a:r>
                  <a:rPr lang="en-US" altLang="en-US" sz="2400" dirty="0"/>
                  <a:t>.</a:t>
                </a:r>
              </a:p>
            </p:txBody>
          </p:sp>
        </mc:Choice>
        <mc:Fallback>
          <p:sp>
            <p:nvSpPr>
              <p:cNvPr id="241666"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5"/>
                <a:stretch>
                  <a:fillRect l="-1255" t="-1033" b="-45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1666">
                                            <p:txEl>
                                              <p:pRg st="1" end="1"/>
                                            </p:txEl>
                                          </p:spTgt>
                                        </p:tgtEl>
                                        <p:attrNameLst>
                                          <p:attrName>style.visibility</p:attrName>
                                        </p:attrNameLst>
                                      </p:cBhvr>
                                      <p:to>
                                        <p:strVal val="visible"/>
                                      </p:to>
                                    </p:set>
                                    <p:anim calcmode="lin" valueType="num">
                                      <p:cBhvr additive="base">
                                        <p:cTn id="7" dur="500" fill="hold"/>
                                        <p:tgtEl>
                                          <p:spTgt spid="2416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1666">
                                            <p:txEl>
                                              <p:pRg st="2" end="2"/>
                                            </p:txEl>
                                          </p:spTgt>
                                        </p:tgtEl>
                                        <p:attrNameLst>
                                          <p:attrName>style.visibility</p:attrName>
                                        </p:attrNameLst>
                                      </p:cBhvr>
                                      <p:to>
                                        <p:strVal val="visible"/>
                                      </p:to>
                                    </p:set>
                                    <p:anim calcmode="lin" valueType="num">
                                      <p:cBhvr additive="base">
                                        <p:cTn id="13" dur="500" fill="hold"/>
                                        <p:tgtEl>
                                          <p:spTgt spid="2416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1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1666">
                                            <p:txEl>
                                              <p:pRg st="3" end="3"/>
                                            </p:txEl>
                                          </p:spTgt>
                                        </p:tgtEl>
                                        <p:attrNameLst>
                                          <p:attrName>style.visibility</p:attrName>
                                        </p:attrNameLst>
                                      </p:cBhvr>
                                      <p:to>
                                        <p:strVal val="visible"/>
                                      </p:to>
                                    </p:set>
                                    <p:anim calcmode="lin" valueType="num">
                                      <p:cBhvr additive="base">
                                        <p:cTn id="19" dur="500" fill="hold"/>
                                        <p:tgtEl>
                                          <p:spTgt spid="2416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1666">
                                            <p:txEl>
                                              <p:pRg st="4" end="4"/>
                                            </p:txEl>
                                          </p:spTgt>
                                        </p:tgtEl>
                                        <p:attrNameLst>
                                          <p:attrName>style.visibility</p:attrName>
                                        </p:attrNameLst>
                                      </p:cBhvr>
                                      <p:to>
                                        <p:strVal val="visible"/>
                                      </p:to>
                                    </p:set>
                                    <p:anim calcmode="lin" valueType="num">
                                      <p:cBhvr additive="base">
                                        <p:cTn id="25" dur="500" fill="hold"/>
                                        <p:tgtEl>
                                          <p:spTgt spid="2416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1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1666">
                                            <p:txEl>
                                              <p:pRg st="5" end="5"/>
                                            </p:txEl>
                                          </p:spTgt>
                                        </p:tgtEl>
                                        <p:attrNameLst>
                                          <p:attrName>style.visibility</p:attrName>
                                        </p:attrNameLst>
                                      </p:cBhvr>
                                      <p:to>
                                        <p:strVal val="visible"/>
                                      </p:to>
                                    </p:set>
                                    <p:anim calcmode="lin" valueType="num">
                                      <p:cBhvr additive="base">
                                        <p:cTn id="31" dur="500" fill="hold"/>
                                        <p:tgtEl>
                                          <p:spTgt spid="24166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1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1666">
                                            <p:txEl>
                                              <p:pRg st="6" end="6"/>
                                            </p:txEl>
                                          </p:spTgt>
                                        </p:tgtEl>
                                        <p:attrNameLst>
                                          <p:attrName>style.visibility</p:attrName>
                                        </p:attrNameLst>
                                      </p:cBhvr>
                                      <p:to>
                                        <p:strVal val="visible"/>
                                      </p:to>
                                    </p:set>
                                    <p:anim calcmode="lin" valueType="num">
                                      <p:cBhvr additive="base">
                                        <p:cTn id="37" dur="500" fill="hold"/>
                                        <p:tgtEl>
                                          <p:spTgt spid="24166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1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43714" name="Rectangle 2"/>
              <p:cNvSpPr>
                <a:spLocks noChangeArrowheads="1"/>
              </p:cNvSpPr>
              <p:nvPr/>
            </p:nvSpPr>
            <p:spPr bwMode="auto">
              <a:xfrm>
                <a:off x="685800" y="1496392"/>
                <a:ext cx="7702826" cy="5361608"/>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We have derived</a:t>
                </a:r>
                <a:r>
                  <a:rPr lang="en-US" altLang="en-US" sz="2400" dirty="0"/>
                  <a:t> </a:t>
                </a:r>
                <a14:m>
                  <m:oMath xmlns:m="http://schemas.openxmlformats.org/officeDocument/2006/math">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𝑎𝑡</m:t>
                    </m:r>
                    <m:r>
                      <a:rPr lang="en-US" altLang="en-US" sz="2400" i="1" dirty="0" smtClean="0">
                        <a:latin typeface="Cambria Math" panose="02040503050406030204" pitchFamily="18" charset="0"/>
                      </a:rPr>
                      <m:t> </m:t>
                    </m:r>
                  </m:oMath>
                </a14:m>
                <a:r>
                  <a:rPr lang="en-US" altLang="en-US" sz="2400" dirty="0"/>
                  <a:t>and </a:t>
                </a:r>
                <a14:m>
                  <m:oMath xmlns:m="http://schemas.openxmlformats.org/officeDocument/2006/math">
                    <m:r>
                      <a:rPr lang="en-US" altLang="en-US" sz="1600" i="1" dirty="0" smtClean="0">
                        <a:latin typeface="Cambria Math" panose="02040503050406030204" pitchFamily="18" charset="0"/>
                        <a:sym typeface="Symbol" pitchFamily="18" charset="2"/>
                      </a:rPr>
                      <m:t>𝑠</m:t>
                    </m:r>
                    <m:r>
                      <a:rPr lang="en-US" altLang="en-US" sz="1600" i="1" dirty="0" smtClean="0">
                        <a:latin typeface="Cambria Math" panose="02040503050406030204" pitchFamily="18" charset="0"/>
                        <a:sym typeface="Symbol" pitchFamily="18" charset="2"/>
                      </a:rPr>
                      <m:t>=</m:t>
                    </m:r>
                    <m:f>
                      <m:fPr>
                        <m:ctrlPr>
                          <a:rPr lang="en-US" altLang="en-US" sz="1600" i="1" dirty="0">
                            <a:latin typeface="Cambria Math" panose="02040503050406030204" pitchFamily="18" charset="0"/>
                          </a:rPr>
                        </m:ctrlPr>
                      </m:fPr>
                      <m:num>
                        <m:d>
                          <m:dPr>
                            <m:ctrlPr>
                              <a:rPr lang="en-US" altLang="en-US" sz="1600" i="1" dirty="0">
                                <a:latin typeface="Cambria Math" panose="02040503050406030204" pitchFamily="18" charset="0"/>
                              </a:rPr>
                            </m:ctrlPr>
                          </m:dPr>
                          <m:e>
                            <m:r>
                              <a:rPr lang="en-US" altLang="en-US" sz="1600" i="1" dirty="0">
                                <a:latin typeface="Cambria Math" panose="02040503050406030204" pitchFamily="18" charset="0"/>
                              </a:rPr>
                              <m:t>𝑢</m:t>
                            </m:r>
                            <m:r>
                              <a:rPr lang="en-US" altLang="en-US" sz="1600" i="1" dirty="0" smtClean="0">
                                <a:latin typeface="Cambria Math" panose="02040503050406030204" pitchFamily="18" charset="0"/>
                              </a:rPr>
                              <m:t>+</m:t>
                            </m:r>
                            <m:r>
                              <a:rPr lang="en-US" altLang="en-US" sz="1600" i="1" dirty="0">
                                <a:latin typeface="Cambria Math" panose="02040503050406030204" pitchFamily="18" charset="0"/>
                              </a:rPr>
                              <m:t>𝑣</m:t>
                            </m:r>
                          </m:e>
                        </m:d>
                        <m:r>
                          <a:rPr lang="en-US" altLang="en-US" sz="1600" i="1" dirty="0">
                            <a:latin typeface="Cambria Math" panose="02040503050406030204" pitchFamily="18" charset="0"/>
                          </a:rPr>
                          <m:t>𝑡</m:t>
                        </m:r>
                      </m:num>
                      <m:den>
                        <m:r>
                          <a:rPr lang="en-US" altLang="en-US" sz="1600" i="1" dirty="0">
                            <a:latin typeface="Cambria Math" panose="02040503050406030204" pitchFamily="18" charset="0"/>
                          </a:rPr>
                          <m:t>2</m:t>
                        </m:r>
                      </m:den>
                    </m:f>
                  </m:oMath>
                </a14:m>
                <a:r>
                  <a:rPr lang="en-US" altLang="en-US" sz="2400" dirty="0"/>
                  <a:t>.</a:t>
                </a:r>
              </a:p>
              <a:p>
                <a:pPr eaLnBrk="1" hangingPunct="1">
                  <a:buFontTx/>
                  <a:buNone/>
                </a:pPr>
                <a:r>
                  <a:rPr lang="en-US" altLang="en-US" sz="2400" dirty="0">
                    <a:sym typeface="Symbol" pitchFamily="18" charset="2"/>
                  </a:rPr>
                  <a:t></a:t>
                </a:r>
                <a:r>
                  <a:rPr lang="en-US" altLang="en-US" sz="2400" dirty="0"/>
                  <a:t>Let’s tackle the first of the two harder ones.</a:t>
                </a:r>
              </a:p>
              <a:p>
                <a:pPr eaLnBrk="1" hangingPunct="1">
                  <a:spcBef>
                    <a:spcPts val="0"/>
                  </a:spcBef>
                  <a:buFontTx/>
                  <a:buNone/>
                </a:pPr>
                <a:r>
                  <a:rPr lang="en-US" altLang="en-US" sz="2400" i="1" dirty="0">
                    <a:sym typeface="Symbol" pitchFamily="18" charset="2"/>
                  </a:rPr>
                  <a:t>	</a:t>
                </a:r>
                <a:endParaRPr lang="en-US" altLang="en-US" sz="2400" dirty="0">
                  <a:sym typeface="Symbol" pitchFamily="18" charset="2"/>
                </a:endParaRPr>
              </a:p>
              <a:p>
                <a:pPr eaLnBrk="1" hangingPunct="1">
                  <a:buFontTx/>
                  <a:buNone/>
                </a:pPr>
                <a:r>
                  <a:rPr lang="en-US" altLang="en-US" sz="2400" i="1" dirty="0">
                    <a:sym typeface="Symbol" pitchFamily="18" charset="2"/>
                  </a:rPr>
                  <a:t>      	</a:t>
                </a:r>
                <a:endParaRPr lang="en-US" altLang="en-US" sz="2400" dirty="0">
                  <a:sym typeface="Symbol" pitchFamily="18" charset="2"/>
                </a:endParaRPr>
              </a:p>
              <a:p>
                <a:pPr eaLnBrk="1" hangingPunct="1">
                  <a:buFontTx/>
                  <a:buNone/>
                </a:pPr>
                <a:r>
                  <a:rPr lang="en-US" altLang="en-US" sz="2400" i="1" dirty="0">
                    <a:sym typeface="Symbol" pitchFamily="18" charset="2"/>
                  </a:rPr>
                  <a:t>      	</a:t>
                </a:r>
                <a:endParaRPr lang="en-US" altLang="en-US" sz="2400" dirty="0"/>
              </a:p>
              <a:p>
                <a:pPr eaLnBrk="1" hangingPunct="1">
                  <a:buFontTx/>
                  <a:buNone/>
                </a:pPr>
                <a:r>
                  <a:rPr lang="en-US" altLang="en-US" sz="2400" i="1" dirty="0">
                    <a:sym typeface="Symbol" pitchFamily="18" charset="2"/>
                  </a:rPr>
                  <a:t>      	</a:t>
                </a:r>
                <a:endParaRPr lang="en-US" altLang="en-US" sz="2400" dirty="0">
                  <a:solidFill>
                    <a:schemeClr val="accent2"/>
                  </a:solidFill>
                </a:endParaRPr>
              </a:p>
              <a:p>
                <a:pPr eaLnBrk="1" hangingPunct="1">
                  <a:buFontTx/>
                  <a:buNone/>
                </a:pPr>
                <a:r>
                  <a:rPr lang="en-US" altLang="en-US" sz="2400" dirty="0"/>
                  <a:t>      	</a:t>
                </a:r>
                <a:endParaRPr lang="en-US" altLang="en-US" sz="1800" baseline="30000" dirty="0"/>
              </a:p>
              <a:p>
                <a:pPr eaLnBrk="1" hangingPunct="1">
                  <a:spcBef>
                    <a:spcPts val="1800"/>
                  </a:spcBef>
                  <a:buFontTx/>
                  <a:buNone/>
                </a:pPr>
                <a:r>
                  <a:rPr lang="en-US" altLang="en-US" sz="2400" dirty="0">
                    <a:sym typeface="Symbol" pitchFamily="18" charset="2"/>
                  </a:rPr>
                  <a:t>which is the </a:t>
                </a:r>
                <a:r>
                  <a:rPr lang="en-US" altLang="en-US" sz="2400" u="sng" dirty="0" smtClean="0">
                    <a:sym typeface="Symbol" pitchFamily="18" charset="2"/>
                  </a:rPr>
                  <a:t>_______________________</a:t>
                </a:r>
                <a:r>
                  <a:rPr lang="en-US" altLang="en-US" sz="2400" dirty="0" smtClean="0">
                    <a:sym typeface="Symbol" pitchFamily="18" charset="2"/>
                  </a:rPr>
                  <a:t>.</a:t>
                </a:r>
                <a:endParaRPr lang="en-US" altLang="en-US" sz="2400" dirty="0">
                  <a:sym typeface="Symbol" pitchFamily="18" charset="2"/>
                </a:endParaRPr>
              </a:p>
              <a:p>
                <a:pPr eaLnBrk="1" hangingPunct="1">
                  <a:buFontTx/>
                  <a:buNone/>
                </a:pPr>
                <a:r>
                  <a:rPr lang="en-US" altLang="en-US" sz="2400" dirty="0">
                    <a:sym typeface="Symbol" pitchFamily="18" charset="2"/>
                  </a:rPr>
                  <a:t>Since the equation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r>
                      <a:rPr lang="en-US" altLang="en-US" sz="1800" i="1" dirty="0">
                        <a:latin typeface="Cambria Math" panose="02040503050406030204" pitchFamily="18" charset="0"/>
                      </a:rPr>
                      <m:t> </m:t>
                    </m:r>
                  </m:oMath>
                </a14:m>
                <a:r>
                  <a:rPr lang="en-US" altLang="en-US" sz="2400" dirty="0"/>
                  <a:t>only works if the acceleration is constant,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r>
                      <a:rPr lang="en-US" altLang="en-US" sz="1800" i="1" dirty="0" err="1">
                        <a:latin typeface="Cambria Math" panose="02040503050406030204" pitchFamily="18" charset="0"/>
                      </a:rPr>
                      <m:t>𝑢𝑡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baseline="30000" dirty="0">
                        <a:latin typeface="Cambria Math" panose="02040503050406030204" pitchFamily="18" charset="0"/>
                      </a:rPr>
                      <m:t>2</m:t>
                    </m:r>
                    <m:r>
                      <a:rPr lang="en-US" altLang="en-US" sz="1800" i="1" dirty="0">
                        <a:latin typeface="Cambria Math" panose="02040503050406030204" pitchFamily="18" charset="0"/>
                      </a:rPr>
                      <m:t> </m:t>
                    </m:r>
                  </m:oMath>
                </a14:m>
                <a:r>
                  <a:rPr lang="en-US" altLang="en-US" sz="2400" dirty="0"/>
                  <a:t>also </a:t>
                </a:r>
                <a:r>
                  <a:rPr lang="en-US" altLang="en-US" sz="2400" u="sng" dirty="0" smtClean="0"/>
                  <a:t>___________ _______________________________</a:t>
                </a:r>
                <a:r>
                  <a:rPr lang="en-US" altLang="en-US" sz="2400" dirty="0" smtClean="0"/>
                  <a:t>.</a:t>
                </a:r>
                <a:endParaRPr lang="en-US" altLang="en-US" sz="2400" dirty="0"/>
              </a:p>
            </p:txBody>
          </p:sp>
        </mc:Choice>
        <mc:Fallback>
          <p:sp>
            <p:nvSpPr>
              <p:cNvPr id="243714" name="Rectangle 2"/>
              <p:cNvSpPr>
                <a:spLocks noRot="1" noChangeAspect="1" noMove="1" noResize="1" noEditPoints="1" noAdjustHandles="1" noChangeArrowheads="1" noChangeShapeType="1" noTextEdit="1"/>
              </p:cNvSpPr>
              <p:nvPr/>
            </p:nvSpPr>
            <p:spPr bwMode="auto">
              <a:xfrm>
                <a:off x="685800" y="1496392"/>
                <a:ext cx="7702826" cy="5361608"/>
              </a:xfrm>
              <a:prstGeom prst="rect">
                <a:avLst/>
              </a:prstGeom>
              <a:blipFill>
                <a:blip r:embed="rId5"/>
                <a:stretch>
                  <a:fillRect l="-1267" t="-1023" r="-1979" b="-181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3714">
                                            <p:txEl>
                                              <p:pRg st="1" end="1"/>
                                            </p:txEl>
                                          </p:spTgt>
                                        </p:tgtEl>
                                        <p:attrNameLst>
                                          <p:attrName>style.visibility</p:attrName>
                                        </p:attrNameLst>
                                      </p:cBhvr>
                                      <p:to>
                                        <p:strVal val="visible"/>
                                      </p:to>
                                    </p:set>
                                    <p:anim calcmode="lin" valueType="num">
                                      <p:cBhvr additive="base">
                                        <p:cTn id="7" dur="500" fill="hold"/>
                                        <p:tgtEl>
                                          <p:spTgt spid="243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3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3714">
                                            <p:txEl>
                                              <p:pRg st="2" end="2"/>
                                            </p:txEl>
                                          </p:spTgt>
                                        </p:tgtEl>
                                        <p:attrNameLst>
                                          <p:attrName>style.visibility</p:attrName>
                                        </p:attrNameLst>
                                      </p:cBhvr>
                                      <p:to>
                                        <p:strVal val="visible"/>
                                      </p:to>
                                    </p:set>
                                    <p:anim calcmode="lin" valueType="num">
                                      <p:cBhvr additive="base">
                                        <p:cTn id="13" dur="500" fill="hold"/>
                                        <p:tgtEl>
                                          <p:spTgt spid="243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3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3714">
                                            <p:txEl>
                                              <p:pRg st="3" end="3"/>
                                            </p:txEl>
                                          </p:spTgt>
                                        </p:tgtEl>
                                        <p:attrNameLst>
                                          <p:attrName>style.visibility</p:attrName>
                                        </p:attrNameLst>
                                      </p:cBhvr>
                                      <p:to>
                                        <p:strVal val="visible"/>
                                      </p:to>
                                    </p:set>
                                    <p:anim calcmode="lin" valueType="num">
                                      <p:cBhvr additive="base">
                                        <p:cTn id="19" dur="500" fill="hold"/>
                                        <p:tgtEl>
                                          <p:spTgt spid="2437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3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3714">
                                            <p:txEl>
                                              <p:pRg st="4" end="4"/>
                                            </p:txEl>
                                          </p:spTgt>
                                        </p:tgtEl>
                                        <p:attrNameLst>
                                          <p:attrName>style.visibility</p:attrName>
                                        </p:attrNameLst>
                                      </p:cBhvr>
                                      <p:to>
                                        <p:strVal val="visible"/>
                                      </p:to>
                                    </p:set>
                                    <p:anim calcmode="lin" valueType="num">
                                      <p:cBhvr additive="base">
                                        <p:cTn id="25" dur="500" fill="hold"/>
                                        <p:tgtEl>
                                          <p:spTgt spid="2437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3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3714">
                                            <p:txEl>
                                              <p:pRg st="5" end="5"/>
                                            </p:txEl>
                                          </p:spTgt>
                                        </p:tgtEl>
                                        <p:attrNameLst>
                                          <p:attrName>style.visibility</p:attrName>
                                        </p:attrNameLst>
                                      </p:cBhvr>
                                      <p:to>
                                        <p:strVal val="visible"/>
                                      </p:to>
                                    </p:set>
                                    <p:anim calcmode="lin" valueType="num">
                                      <p:cBhvr additive="base">
                                        <p:cTn id="31" dur="500" fill="hold"/>
                                        <p:tgtEl>
                                          <p:spTgt spid="2437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37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3714">
                                            <p:txEl>
                                              <p:pRg st="6" end="6"/>
                                            </p:txEl>
                                          </p:spTgt>
                                        </p:tgtEl>
                                        <p:attrNameLst>
                                          <p:attrName>style.visibility</p:attrName>
                                        </p:attrNameLst>
                                      </p:cBhvr>
                                      <p:to>
                                        <p:strVal val="visible"/>
                                      </p:to>
                                    </p:set>
                                    <p:anim calcmode="lin" valueType="num">
                                      <p:cBhvr additive="base">
                                        <p:cTn id="37" dur="500" fill="hold"/>
                                        <p:tgtEl>
                                          <p:spTgt spid="2437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37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3714">
                                            <p:txEl>
                                              <p:pRg st="7" end="7"/>
                                            </p:txEl>
                                          </p:spTgt>
                                        </p:tgtEl>
                                        <p:attrNameLst>
                                          <p:attrName>style.visibility</p:attrName>
                                        </p:attrNameLst>
                                      </p:cBhvr>
                                      <p:to>
                                        <p:strVal val="visible"/>
                                      </p:to>
                                    </p:set>
                                    <p:anim calcmode="lin" valueType="num">
                                      <p:cBhvr additive="base">
                                        <p:cTn id="43" dur="500" fill="hold"/>
                                        <p:tgtEl>
                                          <p:spTgt spid="2437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371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3714">
                                            <p:txEl>
                                              <p:pRg st="8" end="8"/>
                                            </p:txEl>
                                          </p:spTgt>
                                        </p:tgtEl>
                                        <p:attrNameLst>
                                          <p:attrName>style.visibility</p:attrName>
                                        </p:attrNameLst>
                                      </p:cBhvr>
                                      <p:to>
                                        <p:strVal val="visible"/>
                                      </p:to>
                                    </p:set>
                                    <p:anim calcmode="lin" valueType="num">
                                      <p:cBhvr additive="base">
                                        <p:cTn id="49" dur="500" fill="hold"/>
                                        <p:tgtEl>
                                          <p:spTgt spid="24371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371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3714">
                                            <p:txEl>
                                              <p:pRg st="9" end="9"/>
                                            </p:txEl>
                                          </p:spTgt>
                                        </p:tgtEl>
                                        <p:attrNameLst>
                                          <p:attrName>style.visibility</p:attrName>
                                        </p:attrNameLst>
                                      </p:cBhvr>
                                      <p:to>
                                        <p:strVal val="visible"/>
                                      </p:to>
                                    </p:set>
                                    <p:anim calcmode="lin" valueType="num">
                                      <p:cBhvr additive="base">
                                        <p:cTn id="55" dur="500" fill="hold"/>
                                        <p:tgtEl>
                                          <p:spTgt spid="24371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371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45762" name="Rectangle 2"/>
              <p:cNvSpPr>
                <a:spLocks noChangeArrowheads="1"/>
              </p:cNvSpPr>
              <p:nvPr/>
            </p:nvSpPr>
            <p:spPr bwMode="auto">
              <a:xfrm>
                <a:off x="530087" y="1549400"/>
                <a:ext cx="8256104"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We now have derived</a:t>
                </a:r>
                <a:r>
                  <a:rPr lang="en-US" altLang="en-US" sz="2400" dirty="0"/>
                  <a:t> </a:t>
                </a:r>
                <a14:m>
                  <m:oMath xmlns:m="http://schemas.openxmlformats.org/officeDocument/2006/math">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𝑎𝑡</m:t>
                    </m:r>
                  </m:oMath>
                </a14:m>
                <a:r>
                  <a:rPr lang="en-US" altLang="en-US" sz="2400" dirty="0"/>
                  <a: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r>
                      <a:rPr lang="en-US" altLang="en-US" sz="1800" i="1" dirty="0">
                        <a:latin typeface="Cambria Math" panose="02040503050406030204" pitchFamily="18" charset="0"/>
                      </a:rPr>
                      <m:t> </m:t>
                    </m:r>
                  </m:oMath>
                </a14:m>
                <a:r>
                  <a:rPr lang="en-US" altLang="en-US" sz="2400" dirty="0"/>
                  <a:t>and </a:t>
                </a:r>
                <a14:m>
                  <m:oMath xmlns:m="http://schemas.openxmlformats.org/officeDocument/2006/math">
                    <m:r>
                      <a:rPr lang="en-US" altLang="en-US" sz="1800" i="1" dirty="0" smtClean="0">
                        <a:latin typeface="Cambria Math" panose="02040503050406030204" pitchFamily="18" charset="0"/>
                      </a:rPr>
                      <m:t>𝑠</m:t>
                    </m:r>
                    <m:r>
                      <a:rPr lang="en-US" altLang="en-US" sz="1800" i="1" dirty="0">
                        <a:latin typeface="Cambria Math" panose="02040503050406030204" pitchFamily="18" charset="0"/>
                        <a:sym typeface="Symbol" pitchFamily="18" charset="2"/>
                      </a:rPr>
                      <m:t>=</m:t>
                    </m:r>
                    <m:r>
                      <a:rPr lang="en-US" altLang="en-US" sz="1800" i="1" dirty="0" err="1">
                        <a:latin typeface="Cambria Math" panose="02040503050406030204" pitchFamily="18" charset="0"/>
                      </a:rPr>
                      <m:t>𝑢𝑡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baseline="30000" dirty="0">
                        <a:latin typeface="Cambria Math" panose="02040503050406030204" pitchFamily="18" charset="0"/>
                      </a:rPr>
                      <m:t>2</m:t>
                    </m:r>
                  </m:oMath>
                </a14:m>
                <a:r>
                  <a:rPr lang="en-US" altLang="en-US" sz="2400" dirty="0"/>
                  <a:t>. Let’s tackle the </a:t>
                </a:r>
                <a:r>
                  <a:rPr lang="en-US" altLang="en-US" sz="2400" u="sng" dirty="0" smtClean="0"/>
                  <a:t>__________________</a:t>
                </a:r>
                <a:r>
                  <a:rPr lang="en-US" altLang="en-US" sz="2400" dirty="0" smtClean="0"/>
                  <a:t>.</a:t>
                </a:r>
                <a:endParaRPr lang="en-US" altLang="en-US" sz="2400" dirty="0"/>
              </a:p>
              <a:p>
                <a:pPr eaLnBrk="1" hangingPunct="1">
                  <a:buFontTx/>
                  <a:buNone/>
                </a:pPr>
                <a:r>
                  <a:rPr lang="en-US" altLang="en-US" sz="2400" dirty="0">
                    <a:sym typeface="Symbol" pitchFamily="18" charset="2"/>
                  </a:rPr>
                  <a:t>From </a:t>
                </a:r>
                <a14:m>
                  <m:oMath xmlns:m="http://schemas.openxmlformats.org/officeDocument/2006/math">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𝑎𝑡</m:t>
                    </m:r>
                    <m:r>
                      <a:rPr lang="en-US" altLang="en-US" sz="2400" i="1" dirty="0" smtClean="0">
                        <a:latin typeface="Cambria Math" panose="02040503050406030204" pitchFamily="18" charset="0"/>
                      </a:rPr>
                      <m:t> </m:t>
                    </m:r>
                  </m:oMath>
                </a14:m>
                <a:r>
                  <a:rPr lang="en-US" altLang="en-US" sz="2400" dirty="0"/>
                  <a:t>we can isolate the </a:t>
                </a:r>
                <a14:m>
                  <m:oMath xmlns:m="http://schemas.openxmlformats.org/officeDocument/2006/math">
                    <m:r>
                      <a:rPr lang="en-US" altLang="en-US" sz="2400" i="1" dirty="0" smtClean="0">
                        <a:latin typeface="Cambria Math" panose="02040503050406030204" pitchFamily="18" charset="0"/>
                      </a:rPr>
                      <m:t>𝑡</m:t>
                    </m:r>
                  </m:oMath>
                </a14:m>
                <a:r>
                  <a:rPr lang="en-US" altLang="en-US" sz="2400" dirty="0">
                    <a:sym typeface="Symbol" pitchFamily="18" charset="2"/>
                  </a:rPr>
                  <a:t>.</a:t>
                </a:r>
              </a:p>
              <a:p>
                <a:pPr eaLnBrk="1" hangingPunct="1">
                  <a:spcBef>
                    <a:spcPts val="0"/>
                  </a:spcBef>
                  <a:buFontTx/>
                  <a:buNone/>
                </a:pPr>
                <a:r>
                  <a:rPr lang="en-US" altLang="en-US" sz="2400" dirty="0">
                    <a:sym typeface="Symbol" pitchFamily="18" charset="2"/>
                  </a:rPr>
                  <a:t>     </a:t>
                </a:r>
                <a:endParaRPr lang="en-US" altLang="en-US" sz="2400" i="1" dirty="0"/>
              </a:p>
              <a:p>
                <a:pPr eaLnBrk="1" hangingPunct="1">
                  <a:buFontTx/>
                  <a:buNone/>
                </a:pPr>
                <a:r>
                  <a:rPr lang="en-US" altLang="en-US" sz="2400" i="1" dirty="0"/>
                  <a:t>            </a:t>
                </a:r>
              </a:p>
              <a:p>
                <a:pPr eaLnBrk="1" hangingPunct="1">
                  <a:buFontTx/>
                  <a:buNone/>
                </a:pPr>
                <a:r>
                  <a:rPr lang="en-US" altLang="en-US" sz="2400" dirty="0">
                    <a:sym typeface="Symbol" pitchFamily="18" charset="2"/>
                  </a:rPr>
                  <a:t>From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r>
                      <a:rPr lang="en-US" altLang="en-US" sz="1800" i="1" dirty="0">
                        <a:latin typeface="Cambria Math" panose="02040503050406030204" pitchFamily="18" charset="0"/>
                      </a:rPr>
                      <m:t> </m:t>
                    </m:r>
                  </m:oMath>
                </a14:m>
                <a:r>
                  <a:rPr lang="en-US" altLang="en-US" sz="2400" dirty="0"/>
                  <a:t>we get</a:t>
                </a:r>
                <a:r>
                  <a:rPr lang="en-US" altLang="en-US" sz="2400" dirty="0" smtClean="0"/>
                  <a:t>:</a:t>
                </a:r>
                <a:endParaRPr lang="en-US" altLang="en-US" sz="2400" dirty="0"/>
              </a:p>
            </p:txBody>
          </p:sp>
        </mc:Choice>
        <mc:Fallback>
          <p:sp>
            <p:nvSpPr>
              <p:cNvPr id="245762" name="Rectangle 2"/>
              <p:cNvSpPr>
                <a:spLocks noRot="1" noChangeAspect="1" noMove="1" noResize="1" noEditPoints="1" noAdjustHandles="1" noChangeArrowheads="1" noChangeShapeType="1" noTextEdit="1"/>
              </p:cNvSpPr>
              <p:nvPr/>
            </p:nvSpPr>
            <p:spPr bwMode="auto">
              <a:xfrm>
                <a:off x="530087" y="1549400"/>
                <a:ext cx="8256104" cy="5308600"/>
              </a:xfrm>
              <a:prstGeom prst="rect">
                <a:avLst/>
              </a:prstGeom>
              <a:blipFill>
                <a:blip r:embed="rId5"/>
                <a:stretch>
                  <a:fillRect l="-1182" t="-1033" r="-118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66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62">
                                            <p:txEl>
                                              <p:pRg st="1" end="1"/>
                                            </p:txEl>
                                          </p:spTgt>
                                        </p:tgtEl>
                                        <p:attrNameLst>
                                          <p:attrName>style.visibility</p:attrName>
                                        </p:attrNameLst>
                                      </p:cBhvr>
                                      <p:to>
                                        <p:strVal val="visible"/>
                                      </p:to>
                                    </p:set>
                                    <p:anim calcmode="lin" valueType="num">
                                      <p:cBhvr additive="base">
                                        <p:cTn id="7" dur="500" fill="hold"/>
                                        <p:tgtEl>
                                          <p:spTgt spid="245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62">
                                            <p:txEl>
                                              <p:pRg st="2" end="2"/>
                                            </p:txEl>
                                          </p:spTgt>
                                        </p:tgtEl>
                                        <p:attrNameLst>
                                          <p:attrName>style.visibility</p:attrName>
                                        </p:attrNameLst>
                                      </p:cBhvr>
                                      <p:to>
                                        <p:strVal val="visible"/>
                                      </p:to>
                                    </p:set>
                                    <p:anim calcmode="lin" valueType="num">
                                      <p:cBhvr additive="base">
                                        <p:cTn id="13" dur="500" fill="hold"/>
                                        <p:tgtEl>
                                          <p:spTgt spid="2457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62">
                                            <p:txEl>
                                              <p:pRg st="3" end="3"/>
                                            </p:txEl>
                                          </p:spTgt>
                                        </p:tgtEl>
                                        <p:attrNameLst>
                                          <p:attrName>style.visibility</p:attrName>
                                        </p:attrNameLst>
                                      </p:cBhvr>
                                      <p:to>
                                        <p:strVal val="visible"/>
                                      </p:to>
                                    </p:set>
                                    <p:anim calcmode="lin" valueType="num">
                                      <p:cBhvr additive="base">
                                        <p:cTn id="19" dur="500" fill="hold"/>
                                        <p:tgtEl>
                                          <p:spTgt spid="2457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62">
                                            <p:txEl>
                                              <p:pRg st="4" end="4"/>
                                            </p:txEl>
                                          </p:spTgt>
                                        </p:tgtEl>
                                        <p:attrNameLst>
                                          <p:attrName>style.visibility</p:attrName>
                                        </p:attrNameLst>
                                      </p:cBhvr>
                                      <p:to>
                                        <p:strVal val="visible"/>
                                      </p:to>
                                    </p:set>
                                    <p:anim calcmode="lin" valueType="num">
                                      <p:cBhvr additive="base">
                                        <p:cTn id="25" dur="500" fill="hold"/>
                                        <p:tgtEl>
                                          <p:spTgt spid="2457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62">
                                            <p:txEl>
                                              <p:pRg st="5" end="5"/>
                                            </p:txEl>
                                          </p:spTgt>
                                        </p:tgtEl>
                                        <p:attrNameLst>
                                          <p:attrName>style.visibility</p:attrName>
                                        </p:attrNameLst>
                                      </p:cBhvr>
                                      <p:to>
                                        <p:strVal val="visible"/>
                                      </p:to>
                                    </p:set>
                                    <p:anim calcmode="lin" valueType="num">
                                      <p:cBhvr additive="base">
                                        <p:cTn id="31" dur="500" fill="hold"/>
                                        <p:tgtEl>
                                          <p:spTgt spid="2457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549400"/>
            <a:ext cx="7772400" cy="50800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Just in case you haven’t written these down, here they are again</a:t>
            </a:r>
            <a:r>
              <a:rPr lang="en-US" altLang="en-US" sz="2400" dirty="0"/>
              <a:t>.</a:t>
            </a:r>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r>
              <a:rPr lang="en-US" altLang="en-US" sz="2400" dirty="0">
                <a:sym typeface="Symbol" pitchFamily="18" charset="2"/>
              </a:rPr>
              <a:t>We will practice using these equations soon. They are extremely important.</a:t>
            </a:r>
          </a:p>
          <a:p>
            <a:pPr eaLnBrk="1" hangingPunct="1">
              <a:buFontTx/>
              <a:buNone/>
            </a:pPr>
            <a:r>
              <a:rPr lang="en-US" altLang="en-US" sz="2400" dirty="0">
                <a:sym typeface="Symbol" pitchFamily="18" charset="2"/>
              </a:rPr>
              <a:t>Before we do, though, we want to talk about freefall and its special acceleration </a:t>
            </a:r>
            <a:r>
              <a:rPr lang="en-US" altLang="en-US" sz="2400" i="1" dirty="0">
                <a:sym typeface="Symbol" pitchFamily="18" charset="2"/>
              </a:rPr>
              <a:t>g</a:t>
            </a:r>
            <a:r>
              <a:rPr lang="en-US" altLang="en-US" sz="2400" dirty="0">
                <a:sym typeface="Symbol" pitchFamily="18" charset="2"/>
              </a:rPr>
              <a:t>.</a:t>
            </a:r>
            <a:r>
              <a:rPr lang="en-US" altLang="en-US" sz="2400" dirty="0"/>
              <a:t> </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27665" name="Group 17"/>
          <p:cNvGrpSpPr>
            <a:grpSpLocks/>
          </p:cNvGrpSpPr>
          <p:nvPr/>
        </p:nvGrpSpPr>
        <p:grpSpPr bwMode="auto">
          <a:xfrm>
            <a:off x="336551" y="2816224"/>
            <a:ext cx="7972426" cy="2105705"/>
            <a:chOff x="180" y="1830"/>
            <a:chExt cx="5022" cy="1181"/>
          </a:xfrm>
        </p:grpSpPr>
        <p:sp>
          <p:nvSpPr>
            <p:cNvPr id="27653" name="Text Box 7"/>
            <p:cNvSpPr txBox="1">
              <a:spLocks noChangeArrowheads="1"/>
            </p:cNvSpPr>
            <p:nvPr/>
          </p:nvSpPr>
          <p:spPr bwMode="auto">
            <a:xfrm>
              <a:off x="3753" y="1852"/>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kinematic equations</a:t>
              </a:r>
            </a:p>
          </p:txBody>
        </p:sp>
        <p:sp>
          <p:nvSpPr>
            <p:cNvPr id="27654" name="Rectangle 8"/>
            <p:cNvSpPr>
              <a:spLocks noChangeArrowheads="1"/>
            </p:cNvSpPr>
            <p:nvPr/>
          </p:nvSpPr>
          <p:spPr bwMode="auto">
            <a:xfrm>
              <a:off x="500" y="1854"/>
              <a:ext cx="4701" cy="11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7655" name="Text Box 9"/>
                <p:cNvSpPr txBox="1">
                  <a:spLocks noChangeArrowheads="1"/>
                </p:cNvSpPr>
                <p:nvPr/>
              </p:nvSpPr>
              <p:spPr bwMode="auto">
                <a:xfrm>
                  <a:off x="551" y="1830"/>
                  <a:ext cx="1160" cy="4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𝑠</m:t>
                        </m:r>
                        <m:r>
                          <a:rPr lang="en-US" altLang="en-US" sz="1800" i="1" dirty="0" smtClean="0">
                            <a:latin typeface="Cambria Math" panose="02040503050406030204" pitchFamily="18" charset="0"/>
                          </a:rPr>
                          <m:t>=</m:t>
                        </m:r>
                        <m:r>
                          <a:rPr lang="en-US" altLang="en-US" sz="1800" i="1" dirty="0" err="1">
                            <a:latin typeface="Cambria Math" panose="02040503050406030204" pitchFamily="18" charset="0"/>
                          </a:rPr>
                          <m:t>𝑢</m:t>
                        </m:r>
                        <m:r>
                          <a:rPr lang="en-US" altLang="en-US" sz="1800" b="0" i="1" dirty="0" smtClean="0">
                            <a:latin typeface="Cambria Math" panose="02040503050406030204" pitchFamily="18" charset="0"/>
                          </a:rPr>
                          <m:t>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baseline="30000" dirty="0">
                            <a:latin typeface="Cambria Math" panose="02040503050406030204" pitchFamily="18" charset="0"/>
                          </a:rPr>
                          <m:t>2</m:t>
                        </m:r>
                      </m:oMath>
                    </m:oMathPara>
                  </a14:m>
                  <a:endParaRPr lang="en-US" altLang="en-US" sz="1800" baseline="30000" dirty="0">
                    <a:latin typeface="Arial" charset="0"/>
                  </a:endParaRPr>
                </a:p>
              </p:txBody>
            </p:sp>
          </mc:Choice>
          <mc:Fallback xmlns="">
            <p:sp>
              <p:nvSpPr>
                <p:cNvPr id="27655" name="Text Box 9"/>
                <p:cNvSpPr txBox="1">
                  <a:spLocks noRot="1" noChangeAspect="1" noMove="1" noResize="1" noEditPoints="1" noAdjustHandles="1" noChangeArrowheads="1" noChangeShapeType="1" noTextEdit="1"/>
                </p:cNvSpPr>
                <p:nvPr/>
              </p:nvSpPr>
              <p:spPr bwMode="auto">
                <a:xfrm>
                  <a:off x="551" y="1830"/>
                  <a:ext cx="1160" cy="45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56" name="Text Box 10"/>
                <p:cNvSpPr txBox="1">
                  <a:spLocks noChangeArrowheads="1"/>
                </p:cNvSpPr>
                <p:nvPr/>
              </p:nvSpPr>
              <p:spPr bwMode="auto">
                <a:xfrm>
                  <a:off x="456" y="2166"/>
                  <a:ext cx="1051"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𝑢</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𝑎𝑡</m:t>
                        </m:r>
                      </m:oMath>
                    </m:oMathPara>
                  </a14:m>
                  <a:endParaRPr lang="en-US" altLang="en-US" i="1" dirty="0">
                    <a:latin typeface="Arial" charset="0"/>
                  </a:endParaRPr>
                </a:p>
              </p:txBody>
            </p:sp>
          </mc:Choice>
          <mc:Fallback xmlns="">
            <p:sp>
              <p:nvSpPr>
                <p:cNvPr id="27656" name="Text Box 10"/>
                <p:cNvSpPr txBox="1">
                  <a:spLocks noRot="1" noChangeAspect="1" noMove="1" noResize="1" noEditPoints="1" noAdjustHandles="1" noChangeArrowheads="1" noChangeShapeType="1" noTextEdit="1"/>
                </p:cNvSpPr>
                <p:nvPr/>
              </p:nvSpPr>
              <p:spPr bwMode="auto">
                <a:xfrm>
                  <a:off x="456" y="2166"/>
                  <a:ext cx="1051" cy="252"/>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657" name="Text Box 11"/>
            <p:cNvSpPr txBox="1">
              <a:spLocks noChangeArrowheads="1"/>
            </p:cNvSpPr>
            <p:nvPr/>
          </p:nvSpPr>
          <p:spPr bwMode="auto">
            <a:xfrm>
              <a:off x="3775" y="2349"/>
              <a:ext cx="14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spcBef>
                  <a:spcPct val="50000"/>
                </a:spcBef>
              </a:pPr>
              <a:r>
                <a:rPr lang="en-US" altLang="en-US" sz="2400" i="1" u="sng">
                  <a:solidFill>
                    <a:schemeClr val="accent2"/>
                  </a:solidFill>
                  <a:latin typeface="Arial" charset="0"/>
                  <a:sym typeface="Symbol" pitchFamily="18" charset="2"/>
                </a:rPr>
                <a:t>a </a:t>
              </a:r>
              <a:r>
                <a:rPr lang="en-US" altLang="en-US" sz="2400" u="sng">
                  <a:solidFill>
                    <a:schemeClr val="accent2"/>
                  </a:solidFill>
                  <a:latin typeface="Arial" charset="0"/>
                  <a:sym typeface="Symbol" pitchFamily="18" charset="2"/>
                </a:rPr>
                <a:t>is constant</a:t>
              </a:r>
              <a:endParaRPr lang="en-US" altLang="en-US" sz="2400" i="1" u="sng" baseline="-25000">
                <a:solidFill>
                  <a:schemeClr val="accent2"/>
                </a:solidFill>
                <a:latin typeface="Arial" charset="0"/>
                <a:sym typeface="Symbol" pitchFamily="18" charset="2"/>
              </a:endParaRPr>
            </a:p>
          </p:txBody>
        </p:sp>
        <mc:AlternateContent xmlns:mc="http://schemas.openxmlformats.org/markup-compatibility/2006" xmlns:a14="http://schemas.microsoft.com/office/drawing/2010/main">
          <mc:Choice Requires="a14">
            <p:sp>
              <p:nvSpPr>
                <p:cNvPr id="27658" name="Text Box 13"/>
                <p:cNvSpPr txBox="1">
                  <a:spLocks noChangeArrowheads="1"/>
                </p:cNvSpPr>
                <p:nvPr/>
              </p:nvSpPr>
              <p:spPr bwMode="auto">
                <a:xfrm>
                  <a:off x="192" y="2409"/>
                  <a:ext cx="1669"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baseline="30000" dirty="0">
                            <a:latin typeface="Cambria Math" panose="02040503050406030204" pitchFamily="18" charset="0"/>
                          </a:rPr>
                          <m:t>2</m:t>
                        </m:r>
                        <m:r>
                          <a:rPr lang="en-US" altLang="en-US" i="1" dirty="0">
                            <a:latin typeface="Cambria Math" panose="02040503050406030204" pitchFamily="18" charset="0"/>
                          </a:rPr>
                          <m:t>=</m:t>
                        </m:r>
                        <m:r>
                          <a:rPr lang="en-US" altLang="en-US" i="1" dirty="0">
                            <a:latin typeface="Cambria Math" panose="02040503050406030204" pitchFamily="18" charset="0"/>
                          </a:rPr>
                          <m:t>𝑢</m:t>
                        </m:r>
                        <m:r>
                          <a:rPr lang="en-US" altLang="en-US" i="1" baseline="30000" dirty="0">
                            <a:latin typeface="Cambria Math" panose="02040503050406030204" pitchFamily="18" charset="0"/>
                          </a:rPr>
                          <m:t>2</m:t>
                        </m:r>
                        <m:r>
                          <a:rPr lang="en-US" altLang="en-US" i="1" dirty="0">
                            <a:latin typeface="Cambria Math" panose="02040503050406030204" pitchFamily="18" charset="0"/>
                          </a:rPr>
                          <m:t>+2</m:t>
                        </m:r>
                        <m:r>
                          <a:rPr lang="en-US" altLang="en-US" i="1" dirty="0">
                            <a:latin typeface="Cambria Math" panose="02040503050406030204" pitchFamily="18" charset="0"/>
                          </a:rPr>
                          <m:t>𝑎𝑠</m:t>
                        </m:r>
                      </m:oMath>
                    </m:oMathPara>
                  </a14:m>
                  <a:endParaRPr lang="en-US" altLang="en-US" i="1" dirty="0">
                    <a:latin typeface="Arial" charset="0"/>
                  </a:endParaRPr>
                </a:p>
              </p:txBody>
            </p:sp>
          </mc:Choice>
          <mc:Fallback xmlns="">
            <p:sp>
              <p:nvSpPr>
                <p:cNvPr id="27658" name="Text Box 13"/>
                <p:cNvSpPr txBox="1">
                  <a:spLocks noRot="1" noChangeAspect="1" noMove="1" noResize="1" noEditPoints="1" noAdjustHandles="1" noChangeArrowheads="1" noChangeShapeType="1" noTextEdit="1"/>
                </p:cNvSpPr>
                <p:nvPr/>
              </p:nvSpPr>
              <p:spPr bwMode="auto">
                <a:xfrm>
                  <a:off x="192" y="2409"/>
                  <a:ext cx="1669" cy="252"/>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59" name="Text Box 14"/>
                <p:cNvSpPr txBox="1">
                  <a:spLocks noChangeArrowheads="1"/>
                </p:cNvSpPr>
                <p:nvPr/>
              </p:nvSpPr>
              <p:spPr bwMode="auto">
                <a:xfrm>
                  <a:off x="180" y="2615"/>
                  <a:ext cx="1669" cy="3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𝑠</m:t>
                        </m:r>
                        <m:r>
                          <a:rPr lang="en-US" altLang="en-US" sz="1800" i="1" dirty="0" smtClean="0">
                            <a:latin typeface="Cambria Math" panose="02040503050406030204" pitchFamily="18" charset="0"/>
                          </a:rPr>
                          <m:t>=</m:t>
                        </m:r>
                        <m:f>
                          <m:fPr>
                            <m:ctrlPr>
                              <a:rPr lang="en-US" altLang="en-US" sz="1800" i="1" dirty="0" smtClean="0">
                                <a:latin typeface="Cambria Math" panose="02040503050406030204" pitchFamily="18" charset="0"/>
                              </a:rPr>
                            </m:ctrlPr>
                          </m:fPr>
                          <m:num>
                            <m:d>
                              <m:dPr>
                                <m:ctrlPr>
                                  <a:rPr lang="en-US" altLang="en-US" sz="1800" i="1" dirty="0" smtClean="0">
                                    <a:latin typeface="Cambria Math" panose="02040503050406030204" pitchFamily="18" charset="0"/>
                                  </a:rPr>
                                </m:ctrlPr>
                              </m:dPr>
                              <m:e>
                                <m:r>
                                  <a:rPr lang="en-US" altLang="en-US" sz="1800" i="1" dirty="0" smtClean="0">
                                    <a:latin typeface="Cambria Math" panose="02040503050406030204" pitchFamily="18" charset="0"/>
                                  </a:rPr>
                                  <m:t>𝑢</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𝑣</m:t>
                                </m:r>
                              </m:e>
                            </m:d>
                            <m:r>
                              <a:rPr lang="en-US" altLang="en-US" sz="1800" i="1" dirty="0" smtClean="0">
                                <a:latin typeface="Cambria Math" panose="02040503050406030204" pitchFamily="18" charset="0"/>
                              </a:rPr>
                              <m:t>𝑡</m:t>
                            </m:r>
                          </m:num>
                          <m:den>
                            <m:r>
                              <a:rPr lang="en-US" altLang="en-US" sz="1800" i="1" dirty="0" smtClean="0">
                                <a:latin typeface="Cambria Math" panose="02040503050406030204" pitchFamily="18" charset="0"/>
                              </a:rPr>
                              <m:t>2</m:t>
                            </m:r>
                          </m:den>
                        </m:f>
                      </m:oMath>
                    </m:oMathPara>
                  </a14:m>
                  <a:endParaRPr lang="en-US" altLang="en-US" sz="2400" dirty="0">
                    <a:latin typeface="Arial" charset="0"/>
                  </a:endParaRPr>
                </a:p>
              </p:txBody>
            </p:sp>
          </mc:Choice>
          <mc:Fallback xmlns="">
            <p:sp>
              <p:nvSpPr>
                <p:cNvPr id="27659" name="Text Box 14"/>
                <p:cNvSpPr txBox="1">
                  <a:spLocks noRot="1" noChangeAspect="1" noMove="1" noResize="1" noEditPoints="1" noAdjustHandles="1" noChangeArrowheads="1" noChangeShapeType="1" noTextEdit="1"/>
                </p:cNvSpPr>
                <p:nvPr/>
              </p:nvSpPr>
              <p:spPr bwMode="auto">
                <a:xfrm>
                  <a:off x="180" y="2615"/>
                  <a:ext cx="1669" cy="396"/>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660" name="Text Box 15"/>
            <p:cNvSpPr txBox="1">
              <a:spLocks noChangeArrowheads="1"/>
            </p:cNvSpPr>
            <p:nvPr/>
          </p:nvSpPr>
          <p:spPr bwMode="auto">
            <a:xfrm>
              <a:off x="2181" y="1876"/>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27661" name="Text Box 16"/>
            <p:cNvSpPr txBox="1">
              <a:spLocks noChangeArrowheads="1"/>
            </p:cNvSpPr>
            <p:nvPr/>
          </p:nvSpPr>
          <p:spPr bwMode="auto">
            <a:xfrm>
              <a:off x="2187" y="2114"/>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sp>
          <p:nvSpPr>
            <p:cNvPr id="27662" name="Text Box 17"/>
            <p:cNvSpPr txBox="1">
              <a:spLocks noChangeArrowheads="1"/>
            </p:cNvSpPr>
            <p:nvPr/>
          </p:nvSpPr>
          <p:spPr bwMode="auto">
            <a:xfrm>
              <a:off x="2191" y="2375"/>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Timeless</a:t>
              </a:r>
            </a:p>
          </p:txBody>
        </p:sp>
        <p:sp>
          <p:nvSpPr>
            <p:cNvPr id="27663" name="Text Box 18"/>
            <p:cNvSpPr txBox="1">
              <a:spLocks noChangeArrowheads="1"/>
            </p:cNvSpPr>
            <p:nvPr/>
          </p:nvSpPr>
          <p:spPr bwMode="auto">
            <a:xfrm>
              <a:off x="2200" y="2640"/>
              <a:ext cx="23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rPr>
                <a:t>Average displacement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0">
                                            <p:txEl>
                                              <p:pRg st="1" end="1"/>
                                            </p:txEl>
                                          </p:spTgt>
                                        </p:tgtEl>
                                        <p:attrNameLst>
                                          <p:attrName>style.visibility</p:attrName>
                                        </p:attrNameLst>
                                      </p:cBhvr>
                                      <p:to>
                                        <p:strVal val="visible"/>
                                      </p:to>
                                    </p:set>
                                    <p:anim calcmode="lin" valueType="num">
                                      <p:cBhvr additive="base">
                                        <p:cTn id="7" dur="500" fill="hold"/>
                                        <p:tgtEl>
                                          <p:spTgt spid="2478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7665"/>
                                        </p:tgtEl>
                                        <p:attrNameLst>
                                          <p:attrName>style.visibility</p:attrName>
                                        </p:attrNameLst>
                                      </p:cBhvr>
                                      <p:to>
                                        <p:strVal val="visible"/>
                                      </p:to>
                                    </p:set>
                                    <p:anim calcmode="lin" valueType="num">
                                      <p:cBhvr>
                                        <p:cTn id="13" dur="500" fill="hold"/>
                                        <p:tgtEl>
                                          <p:spTgt spid="27665"/>
                                        </p:tgtEl>
                                        <p:attrNameLst>
                                          <p:attrName>ppt_w</p:attrName>
                                        </p:attrNameLst>
                                      </p:cBhvr>
                                      <p:tavLst>
                                        <p:tav tm="0">
                                          <p:val>
                                            <p:fltVal val="0"/>
                                          </p:val>
                                        </p:tav>
                                        <p:tav tm="100000">
                                          <p:val>
                                            <p:strVal val="#ppt_w"/>
                                          </p:val>
                                        </p:tav>
                                      </p:tavLst>
                                    </p:anim>
                                    <p:anim calcmode="lin" valueType="num">
                                      <p:cBhvr>
                                        <p:cTn id="14" dur="500" fill="hold"/>
                                        <p:tgtEl>
                                          <p:spTgt spid="27665"/>
                                        </p:tgtEl>
                                        <p:attrNameLst>
                                          <p:attrName>ppt_h</p:attrName>
                                        </p:attrNameLst>
                                      </p:cBhvr>
                                      <p:tavLst>
                                        <p:tav tm="0">
                                          <p:val>
                                            <p:fltVal val="0"/>
                                          </p:val>
                                        </p:tav>
                                        <p:tav tm="100000">
                                          <p:val>
                                            <p:strVal val="#ppt_h"/>
                                          </p:val>
                                        </p:tav>
                                      </p:tavLst>
                                    </p:anim>
                                    <p:animEffect transition="in" filter="fade">
                                      <p:cBhvr>
                                        <p:cTn id="15" dur="500"/>
                                        <p:tgtEl>
                                          <p:spTgt spid="2766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47810">
                                            <p:txEl>
                                              <p:pRg st="7" end="7"/>
                                            </p:txEl>
                                          </p:spTgt>
                                        </p:tgtEl>
                                        <p:attrNameLst>
                                          <p:attrName>style.visibility</p:attrName>
                                        </p:attrNameLst>
                                      </p:cBhvr>
                                      <p:to>
                                        <p:strVal val="visible"/>
                                      </p:to>
                                    </p:set>
                                    <p:anim calcmode="lin" valueType="num">
                                      <p:cBhvr additive="base">
                                        <p:cTn id="20" dur="500" fill="hold"/>
                                        <p:tgtEl>
                                          <p:spTgt spid="247810">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78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47810">
                                            <p:txEl>
                                              <p:pRg st="8" end="8"/>
                                            </p:txEl>
                                          </p:spTgt>
                                        </p:tgtEl>
                                        <p:attrNameLst>
                                          <p:attrName>style.visibility</p:attrName>
                                        </p:attrNameLst>
                                      </p:cBhvr>
                                      <p:to>
                                        <p:strVal val="visible"/>
                                      </p:to>
                                    </p:set>
                                    <p:anim calcmode="lin" valueType="num">
                                      <p:cBhvr additive="base">
                                        <p:cTn id="26" dur="500" fill="hold"/>
                                        <p:tgtEl>
                                          <p:spTgt spid="247810">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78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85800" y="1549400"/>
            <a:ext cx="6027738" cy="49355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Determining the acceleration of free-fall experimentally</a:t>
            </a:r>
            <a:endParaRPr lang="en-US" altLang="en-US" sz="2000" i="1" dirty="0">
              <a:latin typeface="Courier New" pitchFamily="49" charset="0"/>
            </a:endParaRPr>
          </a:p>
          <a:p>
            <a:pPr eaLnBrk="1" hangingPunct="1">
              <a:buFontTx/>
              <a:buNone/>
            </a:pPr>
            <a:r>
              <a:rPr lang="en-US" altLang="en-US" sz="2400" dirty="0">
                <a:sym typeface="Symbol" pitchFamily="18" charset="2"/>
              </a:rPr>
              <a:t>Everyone knows that when you drop an object, it picks up speed when it falls.</a:t>
            </a:r>
            <a:r>
              <a:rPr lang="en-US" altLang="en-US" sz="2400" dirty="0"/>
              <a:t> </a:t>
            </a:r>
          </a:p>
          <a:p>
            <a:pPr eaLnBrk="1" hangingPunct="1">
              <a:buFontTx/>
              <a:buNone/>
            </a:pPr>
            <a:r>
              <a:rPr lang="en-US" altLang="en-US" sz="2400" dirty="0">
                <a:sym typeface="Symbol" pitchFamily="18" charset="2"/>
              </a:rPr>
              <a:t>Galileo did his famous freefall experiments on the tower of Pisa long ago, and determined that all objects fall at the same acceleration in the absence of air resistance.</a:t>
            </a:r>
          </a:p>
          <a:p>
            <a:pPr eaLnBrk="1" hangingPunct="1">
              <a:buFontTx/>
              <a:buNone/>
            </a:pPr>
            <a:r>
              <a:rPr lang="en-US" altLang="en-US" sz="2400" dirty="0">
                <a:sym typeface="Symbol" pitchFamily="18" charset="2"/>
              </a:rPr>
              <a:t>Thus, as the next slide will show, an apple and a feather will fall side by side!</a:t>
            </a:r>
          </a:p>
          <a:p>
            <a:pPr eaLnBrk="1" hangingPunct="1">
              <a:buFontTx/>
              <a:buNone/>
            </a:pPr>
            <a:r>
              <a:rPr lang="en-US" altLang="en-US" sz="2400" b="1" dirty="0">
                <a:sym typeface="Symbol" pitchFamily="18" charset="2"/>
              </a:rPr>
              <a:t>Free Fall in a </a:t>
            </a:r>
            <a:r>
              <a:rPr lang="en-US" altLang="en-US" sz="2400" b="1" dirty="0" smtClean="0">
                <a:sym typeface="Symbol" pitchFamily="18" charset="2"/>
              </a:rPr>
              <a:t>Vacuum - Video</a:t>
            </a:r>
            <a:endParaRPr lang="en-US" altLang="en-US" sz="2400" b="1" dirty="0">
              <a:sym typeface="Symbol" pitchFamily="18" charset="2"/>
            </a:endParaRP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pic>
        <p:nvPicPr>
          <p:cNvPr id="28676" name="Picture 5" descr="Leaning Tower of Pisa 1"/>
          <p:cNvPicPr>
            <a:picLocks noChangeAspect="1" noChangeArrowheads="1"/>
          </p:cNvPicPr>
          <p:nvPr/>
        </p:nvPicPr>
        <p:blipFill>
          <a:blip r:embed="rId5">
            <a:extLst>
              <a:ext uri="{28A0092B-C50C-407E-A947-70E740481C1C}">
                <a14:useLocalDpi xmlns:a14="http://schemas.microsoft.com/office/drawing/2010/main" val="0"/>
              </a:ext>
            </a:extLst>
          </a:blip>
          <a:srcRect l="4236" r="39539"/>
          <a:stretch>
            <a:fillRect/>
          </a:stretch>
        </p:blipFill>
        <p:spPr bwMode="auto">
          <a:xfrm>
            <a:off x="6726238" y="1543050"/>
            <a:ext cx="20859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7570">
                                            <p:txEl>
                                              <p:pRg st="0" end="0"/>
                                            </p:txEl>
                                          </p:spTgt>
                                        </p:tgtEl>
                                        <p:attrNameLst>
                                          <p:attrName>style.visibility</p:attrName>
                                        </p:attrNameLst>
                                      </p:cBhvr>
                                      <p:to>
                                        <p:strVal val="visible"/>
                                      </p:to>
                                    </p:set>
                                    <p:anim calcmode="lin" valueType="num">
                                      <p:cBhvr additive="base">
                                        <p:cTn id="7" dur="500" fill="hold"/>
                                        <p:tgtEl>
                                          <p:spTgt spid="237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7570">
                                            <p:txEl>
                                              <p:pRg st="1" end="1"/>
                                            </p:txEl>
                                          </p:spTgt>
                                        </p:tgtEl>
                                        <p:attrNameLst>
                                          <p:attrName>style.visibility</p:attrName>
                                        </p:attrNameLst>
                                      </p:cBhvr>
                                      <p:to>
                                        <p:strVal val="visible"/>
                                      </p:to>
                                    </p:set>
                                    <p:anim calcmode="lin" valueType="num">
                                      <p:cBhvr additive="base">
                                        <p:cTn id="13" dur="500" fill="hold"/>
                                        <p:tgtEl>
                                          <p:spTgt spid="237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7570">
                                            <p:txEl>
                                              <p:pRg st="2" end="2"/>
                                            </p:txEl>
                                          </p:spTgt>
                                        </p:tgtEl>
                                        <p:attrNameLst>
                                          <p:attrName>style.visibility</p:attrName>
                                        </p:attrNameLst>
                                      </p:cBhvr>
                                      <p:to>
                                        <p:strVal val="visible"/>
                                      </p:to>
                                    </p:set>
                                    <p:anim calcmode="lin" valueType="num">
                                      <p:cBhvr additive="base">
                                        <p:cTn id="19" dur="500" fill="hold"/>
                                        <p:tgtEl>
                                          <p:spTgt spid="237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7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7570">
                                            <p:txEl>
                                              <p:pRg st="3" end="3"/>
                                            </p:txEl>
                                          </p:spTgt>
                                        </p:tgtEl>
                                        <p:attrNameLst>
                                          <p:attrName>style.visibility</p:attrName>
                                        </p:attrNameLst>
                                      </p:cBhvr>
                                      <p:to>
                                        <p:strVal val="visible"/>
                                      </p:to>
                                    </p:set>
                                    <p:anim calcmode="lin" valueType="num">
                                      <p:cBhvr additive="base">
                                        <p:cTn id="25" dur="500" fill="hold"/>
                                        <p:tgtEl>
                                          <p:spTgt spid="2375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7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7570">
                                            <p:txEl>
                                              <p:pRg st="4" end="4"/>
                                            </p:txEl>
                                          </p:spTgt>
                                        </p:tgtEl>
                                        <p:attrNameLst>
                                          <p:attrName>style.visibility</p:attrName>
                                        </p:attrNameLst>
                                      </p:cBhvr>
                                      <p:to>
                                        <p:strVal val="visible"/>
                                      </p:to>
                                    </p:set>
                                    <p:anim calcmode="lin" valueType="num">
                                      <p:cBhvr additive="base">
                                        <p:cTn id="31" dur="500" fill="hold"/>
                                        <p:tgtEl>
                                          <p:spTgt spid="2375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7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pic>
        <p:nvPicPr>
          <p:cNvPr id="29699" name="Picture 40" descr="Apple-feather vacuum d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0"/>
            <a:ext cx="513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98" name="Freeform 42"/>
          <p:cNvSpPr>
            <a:spLocks/>
          </p:cNvSpPr>
          <p:nvPr/>
        </p:nvSpPr>
        <p:spPr bwMode="auto">
          <a:xfrm>
            <a:off x="5167313" y="2676525"/>
            <a:ext cx="2922587" cy="1114425"/>
          </a:xfrm>
          <a:custGeom>
            <a:avLst/>
            <a:gdLst>
              <a:gd name="T0" fmla="*/ 33337 w 1841"/>
              <a:gd name="T1" fmla="*/ 457200 h 702"/>
              <a:gd name="T2" fmla="*/ 2922587 w 1841"/>
              <a:gd name="T3" fmla="*/ 0 h 702"/>
              <a:gd name="T4" fmla="*/ 2922587 w 1841"/>
              <a:gd name="T5" fmla="*/ 657225 h 702"/>
              <a:gd name="T6" fmla="*/ 0 w 1841"/>
              <a:gd name="T7" fmla="*/ 1114425 h 702"/>
              <a:gd name="T8" fmla="*/ 33337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99" name="Freeform 43"/>
          <p:cNvSpPr>
            <a:spLocks/>
          </p:cNvSpPr>
          <p:nvPr/>
        </p:nvSpPr>
        <p:spPr bwMode="auto">
          <a:xfrm>
            <a:off x="5140325" y="3398838"/>
            <a:ext cx="2922588" cy="1114425"/>
          </a:xfrm>
          <a:custGeom>
            <a:avLst/>
            <a:gdLst>
              <a:gd name="T0" fmla="*/ 33338 w 1841"/>
              <a:gd name="T1" fmla="*/ 457200 h 702"/>
              <a:gd name="T2" fmla="*/ 2922588 w 1841"/>
              <a:gd name="T3" fmla="*/ 0 h 702"/>
              <a:gd name="T4" fmla="*/ 2922588 w 1841"/>
              <a:gd name="T5" fmla="*/ 657225 h 702"/>
              <a:gd name="T6" fmla="*/ 0 w 1841"/>
              <a:gd name="T7" fmla="*/ 1114425 h 702"/>
              <a:gd name="T8" fmla="*/ 33338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00" name="Freeform 44"/>
          <p:cNvSpPr>
            <a:spLocks/>
          </p:cNvSpPr>
          <p:nvPr/>
        </p:nvSpPr>
        <p:spPr bwMode="auto">
          <a:xfrm>
            <a:off x="5154613" y="4316413"/>
            <a:ext cx="2922587" cy="1114425"/>
          </a:xfrm>
          <a:custGeom>
            <a:avLst/>
            <a:gdLst>
              <a:gd name="T0" fmla="*/ 33337 w 1841"/>
              <a:gd name="T1" fmla="*/ 457200 h 702"/>
              <a:gd name="T2" fmla="*/ 2922587 w 1841"/>
              <a:gd name="T3" fmla="*/ 0 h 702"/>
              <a:gd name="T4" fmla="*/ 2922587 w 1841"/>
              <a:gd name="T5" fmla="*/ 657225 h 702"/>
              <a:gd name="T6" fmla="*/ 0 w 1841"/>
              <a:gd name="T7" fmla="*/ 1114425 h 702"/>
              <a:gd name="T8" fmla="*/ 33337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01" name="Freeform 45"/>
          <p:cNvSpPr>
            <a:spLocks/>
          </p:cNvSpPr>
          <p:nvPr/>
        </p:nvSpPr>
        <p:spPr bwMode="auto">
          <a:xfrm>
            <a:off x="5111750" y="5508625"/>
            <a:ext cx="2922588" cy="1114425"/>
          </a:xfrm>
          <a:custGeom>
            <a:avLst/>
            <a:gdLst>
              <a:gd name="T0" fmla="*/ 33338 w 1841"/>
              <a:gd name="T1" fmla="*/ 457200 h 702"/>
              <a:gd name="T2" fmla="*/ 2922588 w 1841"/>
              <a:gd name="T3" fmla="*/ 0 h 702"/>
              <a:gd name="T4" fmla="*/ 2922588 w 1841"/>
              <a:gd name="T5" fmla="*/ 657225 h 702"/>
              <a:gd name="T6" fmla="*/ 0 w 1841"/>
              <a:gd name="T7" fmla="*/ 1114425 h 702"/>
              <a:gd name="T8" fmla="*/ 33338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1" name="Line 55"/>
          <p:cNvSpPr>
            <a:spLocks noChangeShapeType="1"/>
          </p:cNvSpPr>
          <p:nvPr/>
        </p:nvSpPr>
        <p:spPr bwMode="auto">
          <a:xfrm>
            <a:off x="6245225" y="267811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2" name="Line 56"/>
          <p:cNvSpPr>
            <a:spLocks noChangeShapeType="1"/>
          </p:cNvSpPr>
          <p:nvPr/>
        </p:nvSpPr>
        <p:spPr bwMode="auto">
          <a:xfrm>
            <a:off x="6249988" y="3292475"/>
            <a:ext cx="1293812"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3" name="Line 57"/>
          <p:cNvSpPr>
            <a:spLocks noChangeShapeType="1"/>
          </p:cNvSpPr>
          <p:nvPr/>
        </p:nvSpPr>
        <p:spPr bwMode="auto">
          <a:xfrm>
            <a:off x="6245225" y="40909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4" name="Line 58"/>
          <p:cNvSpPr>
            <a:spLocks noChangeShapeType="1"/>
          </p:cNvSpPr>
          <p:nvPr/>
        </p:nvSpPr>
        <p:spPr bwMode="auto">
          <a:xfrm>
            <a:off x="6242050" y="504666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5" name="Line 59"/>
          <p:cNvSpPr>
            <a:spLocks noChangeShapeType="1"/>
          </p:cNvSpPr>
          <p:nvPr/>
        </p:nvSpPr>
        <p:spPr bwMode="auto">
          <a:xfrm>
            <a:off x="6245225" y="62245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58" name="Rectangle 2"/>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Consider the multiflash image of an apple and a feather falling in a partial vacuum:</a:t>
            </a:r>
          </a:p>
          <a:p>
            <a:pPr eaLnBrk="1" hangingPunct="1">
              <a:buFontTx/>
              <a:buNone/>
            </a:pPr>
            <a:r>
              <a:rPr lang="en-US" altLang="en-US" sz="2400">
                <a:sym typeface="Symbol" pitchFamily="18" charset="2"/>
              </a:rPr>
              <a:t></a:t>
            </a:r>
            <a:r>
              <a:rPr lang="en-US" altLang="en-US" sz="2400"/>
              <a:t>If we choose a convenient spot on the apple, and mark its position, we get a series of marks like so:</a:t>
            </a:r>
          </a:p>
          <a:p>
            <a:pPr eaLnBrk="1" hangingPunct="1">
              <a:buFontTx/>
              <a:buNone/>
            </a:pPr>
            <a:r>
              <a:rPr lang="en-US" altLang="en-US" sz="2400"/>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anim calcmode="lin" valueType="num">
                                      <p:cBhvr additive="base">
                                        <p:cTn id="7" dur="500" fill="hold"/>
                                        <p:tgtEl>
                                          <p:spTgt spid="249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49898"/>
                                        </p:tgtEl>
                                      </p:cBhvr>
                                    </p:animEffect>
                                    <p:set>
                                      <p:cBhvr>
                                        <p:cTn id="13" dur="1" fill="hold">
                                          <p:stCondLst>
                                            <p:cond delay="499"/>
                                          </p:stCondLst>
                                        </p:cTn>
                                        <p:tgtEl>
                                          <p:spTgt spid="249898"/>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49899"/>
                                        </p:tgtEl>
                                      </p:cBhvr>
                                    </p:animEffect>
                                    <p:set>
                                      <p:cBhvr>
                                        <p:cTn id="18" dur="1" fill="hold">
                                          <p:stCondLst>
                                            <p:cond delay="499"/>
                                          </p:stCondLst>
                                        </p:cTn>
                                        <p:tgtEl>
                                          <p:spTgt spid="24989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500"/>
                                        <p:tgtEl>
                                          <p:spTgt spid="249900"/>
                                        </p:tgtEl>
                                      </p:cBhvr>
                                    </p:animEffect>
                                    <p:set>
                                      <p:cBhvr>
                                        <p:cTn id="23" dur="1" fill="hold">
                                          <p:stCondLst>
                                            <p:cond delay="499"/>
                                          </p:stCondLst>
                                        </p:cTn>
                                        <p:tgtEl>
                                          <p:spTgt spid="24990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0" nodeType="clickEffect">
                                  <p:stCondLst>
                                    <p:cond delay="0"/>
                                  </p:stCondLst>
                                  <p:childTnLst>
                                    <p:animEffect transition="out" filter="fade">
                                      <p:cBhvr>
                                        <p:cTn id="27" dur="500"/>
                                        <p:tgtEl>
                                          <p:spTgt spid="249901"/>
                                        </p:tgtEl>
                                      </p:cBhvr>
                                    </p:animEffect>
                                    <p:set>
                                      <p:cBhvr>
                                        <p:cTn id="28" dur="1" fill="hold">
                                          <p:stCondLst>
                                            <p:cond delay="499"/>
                                          </p:stCondLst>
                                        </p:cTn>
                                        <p:tgtEl>
                                          <p:spTgt spid="249901"/>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49858">
                                            <p:txEl>
                                              <p:pRg st="2" end="2"/>
                                            </p:txEl>
                                          </p:spTgt>
                                        </p:tgtEl>
                                        <p:attrNameLst>
                                          <p:attrName>style.visibility</p:attrName>
                                        </p:attrNameLst>
                                      </p:cBhvr>
                                      <p:to>
                                        <p:strVal val="visible"/>
                                      </p:to>
                                    </p:set>
                                    <p:anim calcmode="lin" valueType="num">
                                      <p:cBhvr additive="base">
                                        <p:cTn id="33" dur="500" fill="hold"/>
                                        <p:tgtEl>
                                          <p:spTgt spid="24985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9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9911"/>
                                        </p:tgtEl>
                                        <p:attrNameLst>
                                          <p:attrName>style.visibility</p:attrName>
                                        </p:attrNameLst>
                                      </p:cBhvr>
                                      <p:to>
                                        <p:strVal val="visible"/>
                                      </p:to>
                                    </p:set>
                                    <p:animEffect transition="in" filter="wipe(left)">
                                      <p:cBhvr>
                                        <p:cTn id="39" dur="500"/>
                                        <p:tgtEl>
                                          <p:spTgt spid="249911"/>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9912"/>
                                        </p:tgtEl>
                                        <p:attrNameLst>
                                          <p:attrName>style.visibility</p:attrName>
                                        </p:attrNameLst>
                                      </p:cBhvr>
                                      <p:to>
                                        <p:strVal val="visible"/>
                                      </p:to>
                                    </p:set>
                                    <p:animEffect transition="in" filter="wipe(left)">
                                      <p:cBhvr>
                                        <p:cTn id="44" dur="500"/>
                                        <p:tgtEl>
                                          <p:spTgt spid="249912"/>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9913"/>
                                        </p:tgtEl>
                                        <p:attrNameLst>
                                          <p:attrName>style.visibility</p:attrName>
                                        </p:attrNameLst>
                                      </p:cBhvr>
                                      <p:to>
                                        <p:strVal val="visible"/>
                                      </p:to>
                                    </p:set>
                                    <p:animEffect transition="in" filter="wipe(left)">
                                      <p:cBhvr>
                                        <p:cTn id="49" dur="500"/>
                                        <p:tgtEl>
                                          <p:spTgt spid="249913"/>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9914"/>
                                        </p:tgtEl>
                                        <p:attrNameLst>
                                          <p:attrName>style.visibility</p:attrName>
                                        </p:attrNameLst>
                                      </p:cBhvr>
                                      <p:to>
                                        <p:strVal val="visible"/>
                                      </p:to>
                                    </p:set>
                                    <p:animEffect transition="in" filter="wipe(left)">
                                      <p:cBhvr>
                                        <p:cTn id="54" dur="500"/>
                                        <p:tgtEl>
                                          <p:spTgt spid="249914"/>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9915"/>
                                        </p:tgtEl>
                                        <p:attrNameLst>
                                          <p:attrName>style.visibility</p:attrName>
                                        </p:attrNameLst>
                                      </p:cBhvr>
                                      <p:to>
                                        <p:strVal val="visible"/>
                                      </p:to>
                                    </p:set>
                                    <p:animEffect transition="in" filter="wipe(left)">
                                      <p:cBhvr>
                                        <p:cTn id="59" dur="500"/>
                                        <p:tgtEl>
                                          <p:spTgt spid="249915"/>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98" grpId="0" animBg="1"/>
      <p:bldP spid="249899" grpId="0" animBg="1"/>
      <p:bldP spid="249900" grpId="0" animBg="1"/>
      <p:bldP spid="249901" grpId="0" animBg="1"/>
      <p:bldP spid="249911" grpId="0" animBg="1"/>
      <p:bldP spid="249912" grpId="0" animBg="1"/>
      <p:bldP spid="249913" grpId="0" animBg="1"/>
      <p:bldP spid="249914" grpId="0" animBg="1"/>
      <p:bldP spid="2499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pic>
        <p:nvPicPr>
          <p:cNvPr id="30723" name="Picture 3" descr="Apple-feather vacuum dr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2613" y="0"/>
            <a:ext cx="513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ChangeArrowheads="1"/>
          </p:cNvSpPr>
          <p:nvPr/>
        </p:nvSpPr>
        <p:spPr bwMode="auto">
          <a:xfrm>
            <a:off x="7010400" y="2308225"/>
            <a:ext cx="523875" cy="1841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1913" name="Group 9"/>
          <p:cNvGrpSpPr>
            <a:grpSpLocks/>
          </p:cNvGrpSpPr>
          <p:nvPr/>
        </p:nvGrpSpPr>
        <p:grpSpPr bwMode="auto">
          <a:xfrm rot="5400000">
            <a:off x="4779963" y="4679950"/>
            <a:ext cx="4191000" cy="184150"/>
            <a:chOff x="432" y="3121"/>
            <a:chExt cx="2640" cy="116"/>
          </a:xfrm>
        </p:grpSpPr>
        <p:sp>
          <p:nvSpPr>
            <p:cNvPr id="30737" name="Rectangle 10"/>
            <p:cNvSpPr>
              <a:spLocks noChangeArrowheads="1"/>
            </p:cNvSpPr>
            <p:nvPr/>
          </p:nvSpPr>
          <p:spPr bwMode="auto">
            <a:xfrm>
              <a:off x="43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38" name="Rectangle 11"/>
            <p:cNvSpPr>
              <a:spLocks noChangeArrowheads="1"/>
            </p:cNvSpPr>
            <p:nvPr/>
          </p:nvSpPr>
          <p:spPr bwMode="auto">
            <a:xfrm>
              <a:off x="76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39" name="Rectangle 12"/>
            <p:cNvSpPr>
              <a:spLocks noChangeArrowheads="1"/>
            </p:cNvSpPr>
            <p:nvPr/>
          </p:nvSpPr>
          <p:spPr bwMode="auto">
            <a:xfrm>
              <a:off x="109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0" name="Rectangle 13"/>
            <p:cNvSpPr>
              <a:spLocks noChangeArrowheads="1"/>
            </p:cNvSpPr>
            <p:nvPr/>
          </p:nvSpPr>
          <p:spPr bwMode="auto">
            <a:xfrm>
              <a:off x="142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1" name="Rectangle 14"/>
            <p:cNvSpPr>
              <a:spLocks noChangeArrowheads="1"/>
            </p:cNvSpPr>
            <p:nvPr/>
          </p:nvSpPr>
          <p:spPr bwMode="auto">
            <a:xfrm>
              <a:off x="175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2" name="Rectangle 15"/>
            <p:cNvSpPr>
              <a:spLocks noChangeArrowheads="1"/>
            </p:cNvSpPr>
            <p:nvPr/>
          </p:nvSpPr>
          <p:spPr bwMode="auto">
            <a:xfrm>
              <a:off x="208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3" name="Rectangle 16"/>
            <p:cNvSpPr>
              <a:spLocks noChangeArrowheads="1"/>
            </p:cNvSpPr>
            <p:nvPr/>
          </p:nvSpPr>
          <p:spPr bwMode="auto">
            <a:xfrm>
              <a:off x="241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4" name="Rectangle 17"/>
            <p:cNvSpPr>
              <a:spLocks noChangeArrowheads="1"/>
            </p:cNvSpPr>
            <p:nvPr/>
          </p:nvSpPr>
          <p:spPr bwMode="auto">
            <a:xfrm>
              <a:off x="274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30726" name="Line 18"/>
          <p:cNvSpPr>
            <a:spLocks noChangeShapeType="1"/>
          </p:cNvSpPr>
          <p:nvPr/>
        </p:nvSpPr>
        <p:spPr bwMode="auto">
          <a:xfrm>
            <a:off x="6245225" y="267811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19"/>
          <p:cNvSpPr>
            <a:spLocks noChangeShapeType="1"/>
          </p:cNvSpPr>
          <p:nvPr/>
        </p:nvSpPr>
        <p:spPr bwMode="auto">
          <a:xfrm>
            <a:off x="6249988" y="3292475"/>
            <a:ext cx="1293812"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20"/>
          <p:cNvSpPr>
            <a:spLocks noChangeShapeType="1"/>
          </p:cNvSpPr>
          <p:nvPr/>
        </p:nvSpPr>
        <p:spPr bwMode="auto">
          <a:xfrm>
            <a:off x="6245225" y="40909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21"/>
          <p:cNvSpPr>
            <a:spLocks noChangeShapeType="1"/>
          </p:cNvSpPr>
          <p:nvPr/>
        </p:nvSpPr>
        <p:spPr bwMode="auto">
          <a:xfrm>
            <a:off x="6242050" y="504666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22"/>
          <p:cNvSpPr>
            <a:spLocks noChangeShapeType="1"/>
          </p:cNvSpPr>
          <p:nvPr/>
        </p:nvSpPr>
        <p:spPr bwMode="auto">
          <a:xfrm>
            <a:off x="6245225" y="62245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27" name="Text Box 23"/>
          <p:cNvSpPr txBox="1">
            <a:spLocks noChangeArrowheads="1"/>
          </p:cNvSpPr>
          <p:nvPr/>
        </p:nvSpPr>
        <p:spPr bwMode="auto">
          <a:xfrm>
            <a:off x="7704138" y="25304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0 cm</a:t>
            </a:r>
          </a:p>
        </p:txBody>
      </p:sp>
      <p:sp>
        <p:nvSpPr>
          <p:cNvPr id="251928" name="Text Box 24"/>
          <p:cNvSpPr txBox="1">
            <a:spLocks noChangeArrowheads="1"/>
          </p:cNvSpPr>
          <p:nvPr/>
        </p:nvSpPr>
        <p:spPr bwMode="auto">
          <a:xfrm>
            <a:off x="7556500" y="3162300"/>
            <a:ext cx="814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-9 cm</a:t>
            </a:r>
          </a:p>
        </p:txBody>
      </p:sp>
      <p:sp>
        <p:nvSpPr>
          <p:cNvPr id="251929" name="Text Box 25"/>
          <p:cNvSpPr txBox="1">
            <a:spLocks noChangeArrowheads="1"/>
          </p:cNvSpPr>
          <p:nvPr/>
        </p:nvSpPr>
        <p:spPr bwMode="auto">
          <a:xfrm>
            <a:off x="7431088" y="3940175"/>
            <a:ext cx="947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-22 cm</a:t>
            </a:r>
          </a:p>
        </p:txBody>
      </p:sp>
      <p:sp>
        <p:nvSpPr>
          <p:cNvPr id="251930" name="Text Box 26"/>
          <p:cNvSpPr txBox="1">
            <a:spLocks noChangeArrowheads="1"/>
          </p:cNvSpPr>
          <p:nvPr/>
        </p:nvSpPr>
        <p:spPr bwMode="auto">
          <a:xfrm>
            <a:off x="7439025" y="4918075"/>
            <a:ext cx="947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-37 cm</a:t>
            </a:r>
          </a:p>
        </p:txBody>
      </p:sp>
      <p:sp>
        <p:nvSpPr>
          <p:cNvPr id="251931" name="Text Box 27"/>
          <p:cNvSpPr txBox="1">
            <a:spLocks noChangeArrowheads="1"/>
          </p:cNvSpPr>
          <p:nvPr/>
        </p:nvSpPr>
        <p:spPr bwMode="auto">
          <a:xfrm>
            <a:off x="7435850" y="6107113"/>
            <a:ext cx="947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-55 cm</a:t>
            </a:r>
          </a:p>
        </p:txBody>
      </p:sp>
      <p:sp>
        <p:nvSpPr>
          <p:cNvPr id="251932" name="Rectangle 28"/>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r>
              <a:rPr lang="en-US" altLang="en-US" sz="2400">
                <a:solidFill>
                  <a:schemeClr val="accent2"/>
                </a:solidFill>
              </a:rPr>
              <a:t> </a:t>
            </a:r>
          </a:p>
          <a:p>
            <a:pPr eaLnBrk="1" hangingPunct="1">
              <a:spcBef>
                <a:spcPct val="0"/>
              </a:spcBef>
              <a:buFontTx/>
              <a:buNone/>
            </a:pPr>
            <a:r>
              <a:rPr lang="en-US" altLang="en-US" sz="2400">
                <a:sym typeface="Symbol" pitchFamily="18" charset="2"/>
              </a:rPr>
              <a:t></a:t>
            </a:r>
            <a:r>
              <a:rPr lang="en-US" altLang="en-US" sz="2400"/>
              <a:t>Now we SCALE our data.  Given that the apple is 8 cm in horizontal diameter we can superimpose this scale on our photograph.</a:t>
            </a:r>
          </a:p>
          <a:p>
            <a:pPr eaLnBrk="1" hangingPunct="1">
              <a:buFontTx/>
              <a:buNone/>
            </a:pPr>
            <a:r>
              <a:rPr lang="en-US" altLang="en-US" sz="2400">
                <a:sym typeface="Symbol" pitchFamily="18" charset="2"/>
              </a:rPr>
              <a:t></a:t>
            </a:r>
            <a:r>
              <a:rPr lang="en-US" altLang="en-US" sz="2400"/>
              <a:t>Then we can estimate the position in cm of each image.</a:t>
            </a:r>
          </a:p>
          <a:p>
            <a:pPr eaLnBrk="1" hangingPunct="1">
              <a:buFontTx/>
              <a:buNone/>
            </a:pPr>
            <a:r>
              <a:rPr lang="en-US" altLang="en-US" sz="2400"/>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1932">
                                            <p:txEl>
                                              <p:pRg st="1" end="1"/>
                                            </p:txEl>
                                          </p:spTgt>
                                        </p:tgtEl>
                                        <p:attrNameLst>
                                          <p:attrName>style.visibility</p:attrName>
                                        </p:attrNameLst>
                                      </p:cBhvr>
                                      <p:to>
                                        <p:strVal val="visible"/>
                                      </p:to>
                                    </p:set>
                                    <p:anim calcmode="lin" valueType="num">
                                      <p:cBhvr additive="base">
                                        <p:cTn id="7" dur="500" fill="hold"/>
                                        <p:tgtEl>
                                          <p:spTgt spid="2519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1908"/>
                                        </p:tgtEl>
                                        <p:attrNameLst>
                                          <p:attrName>style.visibility</p:attrName>
                                        </p:attrNameLst>
                                      </p:cBhvr>
                                      <p:to>
                                        <p:strVal val="visible"/>
                                      </p:to>
                                    </p:set>
                                    <p:animEffect transition="in" filter="wipe(left)">
                                      <p:cBhvr>
                                        <p:cTn id="13" dur="1000"/>
                                        <p:tgtEl>
                                          <p:spTgt spid="251908"/>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51913"/>
                                        </p:tgtEl>
                                        <p:attrNameLst>
                                          <p:attrName>style.visibility</p:attrName>
                                        </p:attrNameLst>
                                      </p:cBhvr>
                                      <p:to>
                                        <p:strVal val="visible"/>
                                      </p:to>
                                    </p:set>
                                    <p:animEffect transition="in" filter="wipe(up)">
                                      <p:cBhvr>
                                        <p:cTn id="18" dur="2000"/>
                                        <p:tgtEl>
                                          <p:spTgt spid="251913"/>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51932">
                                            <p:txEl>
                                              <p:pRg st="2" end="2"/>
                                            </p:txEl>
                                          </p:spTgt>
                                        </p:tgtEl>
                                        <p:attrNameLst>
                                          <p:attrName>style.visibility</p:attrName>
                                        </p:attrNameLst>
                                      </p:cBhvr>
                                      <p:to>
                                        <p:strVal val="visible"/>
                                      </p:to>
                                    </p:set>
                                    <p:anim calcmode="lin" valueType="num">
                                      <p:cBhvr additive="base">
                                        <p:cTn id="23" dur="500" fill="hold"/>
                                        <p:tgtEl>
                                          <p:spTgt spid="25193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19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51927"/>
                                        </p:tgtEl>
                                        <p:attrNameLst>
                                          <p:attrName>style.visibility</p:attrName>
                                        </p:attrNameLst>
                                      </p:cBhvr>
                                      <p:to>
                                        <p:strVal val="visible"/>
                                      </p:to>
                                    </p:set>
                                    <p:anim calcmode="lin" valueType="num">
                                      <p:cBhvr additive="base">
                                        <p:cTn id="29" dur="500" fill="hold"/>
                                        <p:tgtEl>
                                          <p:spTgt spid="251927"/>
                                        </p:tgtEl>
                                        <p:attrNameLst>
                                          <p:attrName>ppt_x</p:attrName>
                                        </p:attrNameLst>
                                      </p:cBhvr>
                                      <p:tavLst>
                                        <p:tav tm="0">
                                          <p:val>
                                            <p:strVal val="1+#ppt_w/2"/>
                                          </p:val>
                                        </p:tav>
                                        <p:tav tm="100000">
                                          <p:val>
                                            <p:strVal val="#ppt_x"/>
                                          </p:val>
                                        </p:tav>
                                      </p:tavLst>
                                    </p:anim>
                                    <p:anim calcmode="lin" valueType="num">
                                      <p:cBhvr additive="base">
                                        <p:cTn id="30" dur="500" fill="hold"/>
                                        <p:tgtEl>
                                          <p:spTgt spid="2519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51928"/>
                                        </p:tgtEl>
                                        <p:attrNameLst>
                                          <p:attrName>style.visibility</p:attrName>
                                        </p:attrNameLst>
                                      </p:cBhvr>
                                      <p:to>
                                        <p:strVal val="visible"/>
                                      </p:to>
                                    </p:set>
                                    <p:anim calcmode="lin" valueType="num">
                                      <p:cBhvr additive="base">
                                        <p:cTn id="35" dur="500" fill="hold"/>
                                        <p:tgtEl>
                                          <p:spTgt spid="251928"/>
                                        </p:tgtEl>
                                        <p:attrNameLst>
                                          <p:attrName>ppt_x</p:attrName>
                                        </p:attrNameLst>
                                      </p:cBhvr>
                                      <p:tavLst>
                                        <p:tav tm="0">
                                          <p:val>
                                            <p:strVal val="1+#ppt_w/2"/>
                                          </p:val>
                                        </p:tav>
                                        <p:tav tm="100000">
                                          <p:val>
                                            <p:strVal val="#ppt_x"/>
                                          </p:val>
                                        </p:tav>
                                      </p:tavLst>
                                    </p:anim>
                                    <p:anim calcmode="lin" valueType="num">
                                      <p:cBhvr additive="base">
                                        <p:cTn id="36" dur="500" fill="hold"/>
                                        <p:tgtEl>
                                          <p:spTgt spid="2519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51929"/>
                                        </p:tgtEl>
                                        <p:attrNameLst>
                                          <p:attrName>style.visibility</p:attrName>
                                        </p:attrNameLst>
                                      </p:cBhvr>
                                      <p:to>
                                        <p:strVal val="visible"/>
                                      </p:to>
                                    </p:set>
                                    <p:anim calcmode="lin" valueType="num">
                                      <p:cBhvr additive="base">
                                        <p:cTn id="41" dur="500" fill="hold"/>
                                        <p:tgtEl>
                                          <p:spTgt spid="251929"/>
                                        </p:tgtEl>
                                        <p:attrNameLst>
                                          <p:attrName>ppt_x</p:attrName>
                                        </p:attrNameLst>
                                      </p:cBhvr>
                                      <p:tavLst>
                                        <p:tav tm="0">
                                          <p:val>
                                            <p:strVal val="1+#ppt_w/2"/>
                                          </p:val>
                                        </p:tav>
                                        <p:tav tm="100000">
                                          <p:val>
                                            <p:strVal val="#ppt_x"/>
                                          </p:val>
                                        </p:tav>
                                      </p:tavLst>
                                    </p:anim>
                                    <p:anim calcmode="lin" valueType="num">
                                      <p:cBhvr additive="base">
                                        <p:cTn id="42" dur="500" fill="hold"/>
                                        <p:tgtEl>
                                          <p:spTgt spid="2519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51930"/>
                                        </p:tgtEl>
                                        <p:attrNameLst>
                                          <p:attrName>style.visibility</p:attrName>
                                        </p:attrNameLst>
                                      </p:cBhvr>
                                      <p:to>
                                        <p:strVal val="visible"/>
                                      </p:to>
                                    </p:set>
                                    <p:anim calcmode="lin" valueType="num">
                                      <p:cBhvr additive="base">
                                        <p:cTn id="47" dur="500" fill="hold"/>
                                        <p:tgtEl>
                                          <p:spTgt spid="251930"/>
                                        </p:tgtEl>
                                        <p:attrNameLst>
                                          <p:attrName>ppt_x</p:attrName>
                                        </p:attrNameLst>
                                      </p:cBhvr>
                                      <p:tavLst>
                                        <p:tav tm="0">
                                          <p:val>
                                            <p:strVal val="1+#ppt_w/2"/>
                                          </p:val>
                                        </p:tav>
                                        <p:tav tm="100000">
                                          <p:val>
                                            <p:strVal val="#ppt_x"/>
                                          </p:val>
                                        </p:tav>
                                      </p:tavLst>
                                    </p:anim>
                                    <p:anim calcmode="lin" valueType="num">
                                      <p:cBhvr additive="base">
                                        <p:cTn id="48" dur="500" fill="hold"/>
                                        <p:tgtEl>
                                          <p:spTgt spid="2519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1931"/>
                                        </p:tgtEl>
                                        <p:attrNameLst>
                                          <p:attrName>style.visibility</p:attrName>
                                        </p:attrNameLst>
                                      </p:cBhvr>
                                      <p:to>
                                        <p:strVal val="visible"/>
                                      </p:to>
                                    </p:set>
                                    <p:anim calcmode="lin" valueType="num">
                                      <p:cBhvr additive="base">
                                        <p:cTn id="53" dur="500" fill="hold"/>
                                        <p:tgtEl>
                                          <p:spTgt spid="251931"/>
                                        </p:tgtEl>
                                        <p:attrNameLst>
                                          <p:attrName>ppt_x</p:attrName>
                                        </p:attrNameLst>
                                      </p:cBhvr>
                                      <p:tavLst>
                                        <p:tav tm="0">
                                          <p:val>
                                            <p:strVal val="1+#ppt_w/2"/>
                                          </p:val>
                                        </p:tav>
                                        <p:tav tm="100000">
                                          <p:val>
                                            <p:strVal val="#ppt_x"/>
                                          </p:val>
                                        </p:tav>
                                      </p:tavLst>
                                    </p:anim>
                                    <p:anim calcmode="lin" valueType="num">
                                      <p:cBhvr additive="base">
                                        <p:cTn id="54" dur="500" fill="hold"/>
                                        <p:tgtEl>
                                          <p:spTgt spid="2519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251927" grpId="0"/>
      <p:bldP spid="251928" grpId="0"/>
      <p:bldP spid="251929" grpId="0"/>
      <p:bldP spid="251930" grpId="0"/>
      <p:bldP spid="2519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dirty="0" smtClean="0"/>
                  <a:t>Guidance: </a:t>
                </a:r>
                <a:endParaRPr lang="en-US" altLang="en-US" sz="2400" dirty="0"/>
              </a:p>
              <a:p>
                <a:pPr>
                  <a:buFontTx/>
                  <a:buNone/>
                </a:pPr>
                <a:r>
                  <a:rPr lang="en-US" altLang="en-US" sz="2400" dirty="0"/>
                  <a:t>• Calculations will be restricted to those neglecting air resistance </a:t>
                </a:r>
              </a:p>
              <a:p>
                <a:pPr>
                  <a:buFontTx/>
                  <a:buNone/>
                </a:pPr>
                <a:r>
                  <a:rPr lang="en-US" altLang="en-US" sz="2400" dirty="0"/>
                  <a:t>• Projectile motion will only involve problems using a constant value of </a:t>
                </a:r>
                <a:r>
                  <a:rPr lang="en-US" altLang="en-US" sz="2400" i="1" dirty="0"/>
                  <a:t>g </a:t>
                </a:r>
                <a:r>
                  <a:rPr lang="en-US" altLang="en-US" sz="2400" dirty="0"/>
                  <a:t>close to the surface of the Earth </a:t>
                </a:r>
              </a:p>
              <a:p>
                <a:pPr>
                  <a:buFontTx/>
                  <a:buNone/>
                </a:pPr>
                <a:r>
                  <a:rPr lang="en-US" altLang="en-US" sz="2400" dirty="0"/>
                  <a:t>• The equation of the path of a projectile will not be required</a:t>
                </a:r>
                <a:endParaRPr lang="en-US" altLang="en-US" sz="2400" b="1" dirty="0"/>
              </a:p>
              <a:p>
                <a:pPr>
                  <a:buFontTx/>
                  <a:buNone/>
                </a:pPr>
                <a:r>
                  <a:rPr lang="en-US" altLang="en-US" sz="2400" b="1" dirty="0">
                    <a:solidFill>
                      <a:srgbClr val="FF0000"/>
                    </a:solidFill>
                  </a:rPr>
                  <a:t>Data booklet reference:</a:t>
                </a:r>
                <a:r>
                  <a:rPr lang="en-US" altLang="en-US" sz="2400" dirty="0">
                    <a:solidFill>
                      <a:srgbClr val="FF0000"/>
                    </a:solidFill>
                  </a:rPr>
                  <a:t> </a:t>
                </a:r>
              </a:p>
              <a:p>
                <a:pPr>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𝑣</m:t>
                    </m:r>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m:t>
                    </m:r>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𝑢</m:t>
                    </m:r>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m:t>
                    </m:r>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𝑎𝑡</m:t>
                    </m:r>
                    <m:r>
                      <a:rPr lang="en-US" altLang="en-US" sz="2400" i="1" dirty="0">
                        <a:solidFill>
                          <a:srgbClr val="FF0000"/>
                        </a:solidFill>
                        <a:latin typeface="Cambria Math" panose="02040503050406030204" pitchFamily="18" charset="0"/>
                        <a:sym typeface="Symbol" pitchFamily="18" charset="2"/>
                      </a:rPr>
                      <m:t> </m:t>
                    </m:r>
                  </m:oMath>
                </a14:m>
                <a:endParaRPr lang="en-US" altLang="en-US" sz="2400" dirty="0">
                  <a:solidFill>
                    <a:srgbClr val="FF0000"/>
                  </a:solidFill>
                  <a:sym typeface="Symbol" pitchFamily="18" charset="2"/>
                </a:endParaRPr>
              </a:p>
              <a:p>
                <a:pPr>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rPr>
                      <m:t>𝑠</m:t>
                    </m:r>
                    <m:r>
                      <a:rPr lang="en-US" altLang="en-US" sz="2400" i="1" dirty="0" smtClean="0">
                        <a:solidFill>
                          <a:srgbClr val="FF0000"/>
                        </a:solidFill>
                        <a:latin typeface="Cambria Math" panose="02040503050406030204" pitchFamily="18" charset="0"/>
                      </a:rPr>
                      <m:t>=</m:t>
                    </m:r>
                    <m:r>
                      <a:rPr lang="en-US" altLang="en-US" sz="2400" i="1" dirty="0" err="1">
                        <a:solidFill>
                          <a:srgbClr val="FF0000"/>
                        </a:solidFill>
                        <a:latin typeface="Cambria Math" panose="02040503050406030204" pitchFamily="18" charset="0"/>
                      </a:rPr>
                      <m:t>𝑢𝑡</m:t>
                    </m:r>
                    <m:r>
                      <a:rPr lang="en-US" altLang="en-US" sz="2400" i="1" dirty="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(½)</m:t>
                    </m:r>
                    <m:r>
                      <a:rPr lang="en-US" altLang="en-US" sz="2400" i="1" dirty="0" smtClean="0">
                        <a:solidFill>
                          <a:srgbClr val="FF0000"/>
                        </a:solidFill>
                        <a:latin typeface="Cambria Math" panose="02040503050406030204" pitchFamily="18" charset="0"/>
                      </a:rPr>
                      <m:t>𝑎𝑡</m:t>
                    </m:r>
                    <m:r>
                      <a:rPr lang="en-US" altLang="en-US" sz="2400" i="1" baseline="30000" dirty="0" smtClean="0">
                        <a:solidFill>
                          <a:srgbClr val="FF0000"/>
                        </a:solidFill>
                        <a:latin typeface="Cambria Math" panose="02040503050406030204" pitchFamily="18" charset="0"/>
                      </a:rPr>
                      <m:t>2</m:t>
                    </m:r>
                    <m:r>
                      <a:rPr lang="en-US" altLang="en-US" sz="2400" i="1" dirty="0" smtClean="0">
                        <a:solidFill>
                          <a:srgbClr val="FF0000"/>
                        </a:solidFill>
                        <a:latin typeface="Cambria Math" panose="02040503050406030204" pitchFamily="18" charset="0"/>
                      </a:rPr>
                      <m:t> </m:t>
                    </m:r>
                  </m:oMath>
                </a14:m>
                <a:endParaRPr lang="en-US" altLang="en-US" sz="2400" dirty="0">
                  <a:solidFill>
                    <a:srgbClr val="FF0000"/>
                  </a:solidFill>
                </a:endParaRPr>
              </a:p>
              <a:p>
                <a:pPr>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sym typeface="Symbol" pitchFamily="18" charset="2"/>
                      </a:rPr>
                      <m:t>𝑣</m:t>
                    </m:r>
                    <m:r>
                      <a:rPr lang="en-US" altLang="en-US" sz="2400" i="1" baseline="30000" dirty="0" smtClean="0">
                        <a:solidFill>
                          <a:srgbClr val="FF0000"/>
                        </a:solidFill>
                        <a:latin typeface="Cambria Math" panose="02040503050406030204" pitchFamily="18" charset="0"/>
                        <a:sym typeface="Symbol" pitchFamily="18" charset="2"/>
                      </a:rPr>
                      <m:t>2</m:t>
                    </m:r>
                    <m:r>
                      <a:rPr lang="en-US" altLang="en-US" sz="2400" i="1" dirty="0" smtClean="0">
                        <a:solidFill>
                          <a:srgbClr val="FF0000"/>
                        </a:solidFill>
                        <a:latin typeface="Cambria Math" panose="02040503050406030204" pitchFamily="18" charset="0"/>
                        <a:sym typeface="Symbol" pitchFamily="18" charset="2"/>
                      </a:rPr>
                      <m:t>=</m:t>
                    </m:r>
                    <m:r>
                      <a:rPr lang="en-US" altLang="en-US" sz="2400" i="1" dirty="0">
                        <a:solidFill>
                          <a:srgbClr val="FF0000"/>
                        </a:solidFill>
                        <a:latin typeface="Cambria Math" panose="02040503050406030204" pitchFamily="18" charset="0"/>
                        <a:sym typeface="Symbol" pitchFamily="18" charset="2"/>
                      </a:rPr>
                      <m:t>𝑢</m:t>
                    </m:r>
                    <m:r>
                      <a:rPr lang="en-US" altLang="en-US" sz="2400" i="1" baseline="30000" dirty="0" smtClean="0">
                        <a:solidFill>
                          <a:srgbClr val="FF0000"/>
                        </a:solidFill>
                        <a:latin typeface="Cambria Math" panose="02040503050406030204" pitchFamily="18" charset="0"/>
                        <a:sym typeface="Symbol" pitchFamily="18" charset="2"/>
                      </a:rPr>
                      <m:t>2</m:t>
                    </m:r>
                    <m:r>
                      <a:rPr lang="en-US" altLang="en-US" sz="2400" i="1" dirty="0">
                        <a:solidFill>
                          <a:srgbClr val="FF0000"/>
                        </a:solidFill>
                        <a:latin typeface="Cambria Math" panose="02040503050406030204" pitchFamily="18" charset="0"/>
                        <a:sym typeface="Symbol" pitchFamily="18" charset="2"/>
                      </a:rPr>
                      <m:t>+2</m:t>
                    </m:r>
                    <m:r>
                      <a:rPr lang="en-US" altLang="en-US" sz="2400" i="1" dirty="0">
                        <a:solidFill>
                          <a:srgbClr val="FF0000"/>
                        </a:solidFill>
                        <a:latin typeface="Cambria Math" panose="02040503050406030204" pitchFamily="18" charset="0"/>
                        <a:sym typeface="Symbol" pitchFamily="18" charset="2"/>
                      </a:rPr>
                      <m:t>𝑎𝑠</m:t>
                    </m:r>
                    <m:r>
                      <a:rPr lang="en-US" altLang="en-US" sz="2400" i="1" dirty="0">
                        <a:solidFill>
                          <a:srgbClr val="FF0000"/>
                        </a:solidFill>
                        <a:latin typeface="Cambria Math" panose="02040503050406030204" pitchFamily="18" charset="0"/>
                        <a:sym typeface="Symbol" pitchFamily="18" charset="2"/>
                      </a:rPr>
                      <m:t> </m:t>
                    </m:r>
                  </m:oMath>
                </a14:m>
                <a:endParaRPr lang="en-US" altLang="en-US" sz="2400" dirty="0">
                  <a:solidFill>
                    <a:srgbClr val="FF0000"/>
                  </a:solidFill>
                  <a:sym typeface="Symbol" pitchFamily="18" charset="2"/>
                </a:endParaRPr>
              </a:p>
              <a:p>
                <a:pPr>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sym typeface="Symbol" pitchFamily="18" charset="2"/>
                      </a:rPr>
                      <m:t>𝑠</m:t>
                    </m:r>
                    <m:r>
                      <a:rPr lang="en-US" altLang="en-US" sz="2400" i="1" dirty="0" smtClean="0">
                        <a:solidFill>
                          <a:srgbClr val="FF0000"/>
                        </a:solidFill>
                        <a:latin typeface="Cambria Math" panose="02040503050406030204" pitchFamily="18" charset="0"/>
                        <a:sym typeface="Symbol" pitchFamily="18" charset="2"/>
                      </a:rPr>
                      <m:t>=</m:t>
                    </m:r>
                    <m:d>
                      <m:dPr>
                        <m:ctrlPr>
                          <a:rPr lang="en-US" altLang="en-US" sz="2400" i="1" dirty="0" smtClean="0">
                            <a:solidFill>
                              <a:srgbClr val="FF0000"/>
                            </a:solidFill>
                            <a:latin typeface="Cambria Math" panose="02040503050406030204" pitchFamily="18" charset="0"/>
                            <a:sym typeface="Symbol" pitchFamily="18" charset="2"/>
                          </a:rPr>
                        </m:ctrlPr>
                      </m:dPr>
                      <m:e>
                        <m:f>
                          <m:fPr>
                            <m:ctrlPr>
                              <a:rPr lang="en-US" altLang="en-US" sz="2400" i="1" dirty="0" smtClean="0">
                                <a:solidFill>
                                  <a:srgbClr val="FF0000"/>
                                </a:solidFill>
                                <a:latin typeface="Cambria Math" panose="02040503050406030204" pitchFamily="18" charset="0"/>
                                <a:sym typeface="Symbol" pitchFamily="18" charset="2"/>
                              </a:rPr>
                            </m:ctrlPr>
                          </m:fPr>
                          <m:num>
                            <m:r>
                              <a:rPr lang="en-US" altLang="en-US" sz="2400" i="1" dirty="0" smtClean="0">
                                <a:solidFill>
                                  <a:srgbClr val="FF0000"/>
                                </a:solidFill>
                                <a:latin typeface="Cambria Math" panose="02040503050406030204" pitchFamily="18" charset="0"/>
                                <a:sym typeface="Symbol" pitchFamily="18" charset="2"/>
                              </a:rPr>
                              <m:t>1</m:t>
                            </m:r>
                          </m:num>
                          <m:den>
                            <m:r>
                              <a:rPr lang="en-US" altLang="en-US" sz="2400" i="1" dirty="0" smtClean="0">
                                <a:solidFill>
                                  <a:srgbClr val="FF0000"/>
                                </a:solidFill>
                                <a:latin typeface="Cambria Math" panose="02040503050406030204" pitchFamily="18" charset="0"/>
                                <a:sym typeface="Symbol" pitchFamily="18" charset="2"/>
                              </a:rPr>
                              <m:t>2</m:t>
                            </m:r>
                          </m:den>
                        </m:f>
                      </m:e>
                    </m:d>
                    <m:f>
                      <m:fPr>
                        <m:ctrlPr>
                          <a:rPr lang="en-US" altLang="en-US" sz="2400" i="1" dirty="0">
                            <a:solidFill>
                              <a:srgbClr val="FF0000"/>
                            </a:solidFill>
                            <a:latin typeface="Cambria Math" panose="02040503050406030204" pitchFamily="18" charset="0"/>
                            <a:sym typeface="Symbol" pitchFamily="18" charset="2"/>
                          </a:rPr>
                        </m:ctrlPr>
                      </m:fPr>
                      <m:num>
                        <m:r>
                          <a:rPr lang="en-US" altLang="en-US" sz="2400" i="1" dirty="0">
                            <a:solidFill>
                              <a:srgbClr val="FF0000"/>
                            </a:solidFill>
                            <a:latin typeface="Cambria Math" panose="02040503050406030204" pitchFamily="18" charset="0"/>
                            <a:sym typeface="Symbol" pitchFamily="18" charset="2"/>
                          </a:rPr>
                          <m:t>𝑣</m:t>
                        </m:r>
                        <m:r>
                          <a:rPr lang="en-US" altLang="en-US" sz="2400" i="1" dirty="0">
                            <a:solidFill>
                              <a:srgbClr val="FF0000"/>
                            </a:solidFill>
                            <a:latin typeface="Cambria Math" panose="02040503050406030204" pitchFamily="18" charset="0"/>
                            <a:sym typeface="Symbol" pitchFamily="18" charset="2"/>
                          </a:rPr>
                          <m:t>+</m:t>
                        </m:r>
                        <m:r>
                          <a:rPr lang="en-US" altLang="en-US" sz="2400" i="1" dirty="0">
                            <a:solidFill>
                              <a:srgbClr val="FF0000"/>
                            </a:solidFill>
                            <a:latin typeface="Cambria Math" panose="02040503050406030204" pitchFamily="18" charset="0"/>
                            <a:sym typeface="Symbol" pitchFamily="18" charset="2"/>
                          </a:rPr>
                          <m:t>𝑢</m:t>
                        </m:r>
                      </m:num>
                      <m:den>
                        <m:r>
                          <a:rPr lang="en-US" altLang="en-US" sz="2400" i="1" dirty="0">
                            <a:solidFill>
                              <a:srgbClr val="FF0000"/>
                            </a:solidFill>
                            <a:latin typeface="Cambria Math" panose="02040503050406030204" pitchFamily="18" charset="0"/>
                            <a:sym typeface="Symbol" pitchFamily="18" charset="2"/>
                          </a:rPr>
                          <m:t>𝑡</m:t>
                        </m:r>
                      </m:den>
                    </m:f>
                    <m:r>
                      <a:rPr lang="en-US" altLang="en-US" sz="2400" i="1" dirty="0">
                        <a:solidFill>
                          <a:srgbClr val="FF0000"/>
                        </a:solidFill>
                        <a:latin typeface="Cambria Math" panose="02040503050406030204" pitchFamily="18" charset="0"/>
                        <a:sym typeface="Symbol" pitchFamily="18" charset="2"/>
                      </a:rPr>
                      <m:t> </m:t>
                    </m:r>
                  </m:oMath>
                </a14:m>
                <a:endParaRPr lang="en-US" altLang="en-US" sz="2400" dirty="0">
                  <a:solidFill>
                    <a:srgbClr val="FF0000"/>
                  </a:solidFill>
                  <a:sym typeface="Symbol" pitchFamily="18" charset="2"/>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5"/>
                <a:stretch>
                  <a:fillRect l="-1255" t="-804" b="-45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9811"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147973408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74"/>
          <p:cNvGrpSpPr>
            <a:grpSpLocks/>
          </p:cNvGrpSpPr>
          <p:nvPr/>
        </p:nvGrpSpPr>
        <p:grpSpPr bwMode="auto">
          <a:xfrm>
            <a:off x="4384675" y="4763"/>
            <a:ext cx="5138738" cy="6858000"/>
            <a:chOff x="2767" y="0"/>
            <a:chExt cx="3237" cy="4320"/>
          </a:xfrm>
        </p:grpSpPr>
        <p:pic>
          <p:nvPicPr>
            <p:cNvPr id="31792" name="Picture 3" descr="Apple-feather vacuum dr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7" y="0"/>
              <a:ext cx="3237"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93" name="Group 73"/>
            <p:cNvGrpSpPr>
              <a:grpSpLocks/>
            </p:cNvGrpSpPr>
            <p:nvPr/>
          </p:nvGrpSpPr>
          <p:grpSpPr bwMode="auto">
            <a:xfrm>
              <a:off x="3932" y="1594"/>
              <a:ext cx="1351" cy="2484"/>
              <a:chOff x="3932" y="1594"/>
              <a:chExt cx="1351" cy="2484"/>
            </a:xfrm>
          </p:grpSpPr>
          <p:sp>
            <p:nvSpPr>
              <p:cNvPr id="31794" name="Line 18"/>
              <p:cNvSpPr>
                <a:spLocks noChangeShapeType="1"/>
              </p:cNvSpPr>
              <p:nvPr/>
            </p:nvSpPr>
            <p:spPr bwMode="auto">
              <a:xfrm>
                <a:off x="3934" y="1687"/>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5" name="Line 19"/>
              <p:cNvSpPr>
                <a:spLocks noChangeShapeType="1"/>
              </p:cNvSpPr>
              <p:nvPr/>
            </p:nvSpPr>
            <p:spPr bwMode="auto">
              <a:xfrm>
                <a:off x="3937" y="2074"/>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6" name="Line 20"/>
              <p:cNvSpPr>
                <a:spLocks noChangeShapeType="1"/>
              </p:cNvSpPr>
              <p:nvPr/>
            </p:nvSpPr>
            <p:spPr bwMode="auto">
              <a:xfrm>
                <a:off x="3934" y="2577"/>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7" name="Line 21"/>
              <p:cNvSpPr>
                <a:spLocks noChangeShapeType="1"/>
              </p:cNvSpPr>
              <p:nvPr/>
            </p:nvSpPr>
            <p:spPr bwMode="auto">
              <a:xfrm>
                <a:off x="3932" y="3179"/>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8" name="Line 22"/>
              <p:cNvSpPr>
                <a:spLocks noChangeShapeType="1"/>
              </p:cNvSpPr>
              <p:nvPr/>
            </p:nvSpPr>
            <p:spPr bwMode="auto">
              <a:xfrm>
                <a:off x="3934" y="3921"/>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9" name="Text Box 23"/>
              <p:cNvSpPr txBox="1">
                <a:spLocks noChangeArrowheads="1"/>
              </p:cNvSpPr>
              <p:nvPr/>
            </p:nvSpPr>
            <p:spPr bwMode="auto">
              <a:xfrm>
                <a:off x="4853" y="1594"/>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0 cm</a:t>
                </a:r>
              </a:p>
            </p:txBody>
          </p:sp>
          <p:sp>
            <p:nvSpPr>
              <p:cNvPr id="31800" name="Text Box 24"/>
              <p:cNvSpPr txBox="1">
                <a:spLocks noChangeArrowheads="1"/>
              </p:cNvSpPr>
              <p:nvPr/>
            </p:nvSpPr>
            <p:spPr bwMode="auto">
              <a:xfrm>
                <a:off x="4760" y="1992"/>
                <a:ext cx="5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-9 cm</a:t>
                </a:r>
              </a:p>
            </p:txBody>
          </p:sp>
          <p:sp>
            <p:nvSpPr>
              <p:cNvPr id="31801" name="Text Box 25"/>
              <p:cNvSpPr txBox="1">
                <a:spLocks noChangeArrowheads="1"/>
              </p:cNvSpPr>
              <p:nvPr/>
            </p:nvSpPr>
            <p:spPr bwMode="auto">
              <a:xfrm>
                <a:off x="4681" y="2482"/>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-22 cm</a:t>
                </a:r>
              </a:p>
            </p:txBody>
          </p:sp>
          <p:sp>
            <p:nvSpPr>
              <p:cNvPr id="31802" name="Text Box 26"/>
              <p:cNvSpPr txBox="1">
                <a:spLocks noChangeArrowheads="1"/>
              </p:cNvSpPr>
              <p:nvPr/>
            </p:nvSpPr>
            <p:spPr bwMode="auto">
              <a:xfrm>
                <a:off x="4686" y="3098"/>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-37 cm</a:t>
                </a:r>
              </a:p>
            </p:txBody>
          </p:sp>
          <p:sp>
            <p:nvSpPr>
              <p:cNvPr id="31803" name="Text Box 27"/>
              <p:cNvSpPr txBox="1">
                <a:spLocks noChangeArrowheads="1"/>
              </p:cNvSpPr>
              <p:nvPr/>
            </p:nvSpPr>
            <p:spPr bwMode="auto">
              <a:xfrm>
                <a:off x="4684" y="3847"/>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-55 cm</a:t>
                </a:r>
              </a:p>
            </p:txBody>
          </p:sp>
        </p:grpSp>
      </p:grpSp>
      <p:sp>
        <p:nvSpPr>
          <p:cNvPr id="31747"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53980" name="Rectangle 28"/>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Suppose we know that the time between images is 0.056 s.</a:t>
            </a:r>
            <a:endParaRPr lang="en-US" altLang="en-US" sz="2400"/>
          </a:p>
          <a:p>
            <a:pPr eaLnBrk="1" hangingPunct="1">
              <a:buFontTx/>
              <a:buNone/>
            </a:pPr>
            <a:r>
              <a:rPr lang="en-US" altLang="en-US" sz="2400">
                <a:sym typeface="Symbol" pitchFamily="18" charset="2"/>
              </a:rPr>
              <a:t></a:t>
            </a:r>
            <a:r>
              <a:rPr lang="en-US" altLang="en-US" sz="2400"/>
              <a:t>We make a table starting with the </a:t>
            </a:r>
            <a:r>
              <a:rPr lang="en-US" altLang="en-US" sz="2400" b="1"/>
              <a:t>raw data</a:t>
            </a:r>
            <a:r>
              <a:rPr lang="en-US" altLang="en-US" sz="2400"/>
              <a:t> columns of </a:t>
            </a:r>
            <a:r>
              <a:rPr lang="en-US" altLang="en-US" sz="2400" i="1"/>
              <a:t>t </a:t>
            </a:r>
            <a:r>
              <a:rPr lang="en-US" altLang="en-US" sz="2400"/>
              <a:t>and </a:t>
            </a:r>
            <a:r>
              <a:rPr lang="en-US" altLang="en-US" sz="2400" i="1"/>
              <a:t>y.</a:t>
            </a:r>
            <a:endParaRPr lang="en-US" altLang="en-US" sz="2400">
              <a:sym typeface="Symbol" pitchFamily="18" charset="2"/>
            </a:endParaRPr>
          </a:p>
          <a:p>
            <a:pPr eaLnBrk="1" hangingPunct="1">
              <a:buFontTx/>
              <a:buNone/>
            </a:pPr>
            <a:r>
              <a:rPr lang="en-US" altLang="en-US" sz="2400">
                <a:sym typeface="Symbol" pitchFamily="18" charset="2"/>
              </a:rPr>
              <a:t></a:t>
            </a:r>
            <a:r>
              <a:rPr lang="en-US" altLang="en-US" sz="2400"/>
              <a:t>We then make </a:t>
            </a:r>
            <a:r>
              <a:rPr lang="en-US" altLang="en-US" sz="2400" b="1"/>
              <a:t>calculations</a:t>
            </a:r>
            <a:r>
              <a:rPr lang="en-US" altLang="en-US" sz="2400"/>
              <a:t> columns in </a:t>
            </a:r>
            <a:r>
              <a:rPr lang="en-US" altLang="en-US" sz="2400">
                <a:sym typeface="Symbol" pitchFamily="18" charset="2"/>
              </a:rPr>
              <a:t></a:t>
            </a:r>
            <a:r>
              <a:rPr lang="en-US" altLang="en-US" sz="2400" i="1">
                <a:cs typeface="Courier New" pitchFamily="49" charset="0"/>
              </a:rPr>
              <a:t>t</a:t>
            </a:r>
            <a:r>
              <a:rPr lang="en-US" altLang="en-US" sz="2400">
                <a:cs typeface="Courier New" pitchFamily="49" charset="0"/>
              </a:rPr>
              <a:t>, </a:t>
            </a:r>
            <a:r>
              <a:rPr lang="en-US" altLang="en-US" sz="2400">
                <a:sym typeface="Symbol" pitchFamily="18" charset="2"/>
              </a:rPr>
              <a:t></a:t>
            </a:r>
            <a:r>
              <a:rPr lang="en-US" altLang="en-US" sz="2400" i="1">
                <a:cs typeface="Courier New" pitchFamily="49" charset="0"/>
              </a:rPr>
              <a:t>y</a:t>
            </a:r>
            <a:r>
              <a:rPr lang="en-US" altLang="en-US" sz="2400">
                <a:cs typeface="Courier New" pitchFamily="49" charset="0"/>
              </a:rPr>
              <a:t> and </a:t>
            </a:r>
            <a:r>
              <a:rPr lang="en-US" altLang="en-US" sz="2400" i="1">
                <a:cs typeface="Courier New" pitchFamily="49" charset="0"/>
              </a:rPr>
              <a:t>v</a:t>
            </a:r>
            <a:r>
              <a:rPr lang="en-US" altLang="en-US" sz="2400">
                <a:cs typeface="Courier New" pitchFamily="49" charset="0"/>
              </a:rPr>
              <a:t>.</a:t>
            </a:r>
          </a:p>
          <a:p>
            <a:pPr eaLnBrk="1" hangingPunct="1">
              <a:buFontTx/>
              <a:buNone/>
            </a:pPr>
            <a:r>
              <a:rPr lang="en-US" altLang="en-US" sz="2400"/>
              <a:t> 	</a:t>
            </a:r>
          </a:p>
        </p:txBody>
      </p:sp>
      <p:sp>
        <p:nvSpPr>
          <p:cNvPr id="254024" name="Rectangle 72"/>
          <p:cNvSpPr>
            <a:spLocks noChangeArrowheads="1"/>
          </p:cNvSpPr>
          <p:nvPr/>
        </p:nvSpPr>
        <p:spPr bwMode="auto">
          <a:xfrm>
            <a:off x="4703763" y="4248150"/>
            <a:ext cx="4440237" cy="21542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3981" name="Rectangle 29"/>
          <p:cNvSpPr>
            <a:spLocks noChangeArrowheads="1"/>
          </p:cNvSpPr>
          <p:nvPr/>
        </p:nvSpPr>
        <p:spPr bwMode="auto">
          <a:xfrm>
            <a:off x="4714875" y="4248150"/>
            <a:ext cx="7620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253982" name="Rectangle 30"/>
          <p:cNvSpPr>
            <a:spLocks noChangeArrowheads="1"/>
          </p:cNvSpPr>
          <p:nvPr/>
        </p:nvSpPr>
        <p:spPr bwMode="auto">
          <a:xfrm>
            <a:off x="4714875" y="4968875"/>
            <a:ext cx="7620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3983" name="Rectangle 31"/>
          <p:cNvSpPr>
            <a:spLocks noChangeArrowheads="1"/>
          </p:cNvSpPr>
          <p:nvPr/>
        </p:nvSpPr>
        <p:spPr bwMode="auto">
          <a:xfrm>
            <a:off x="54768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253984" name="Rectangle 32"/>
          <p:cNvSpPr>
            <a:spLocks noChangeArrowheads="1"/>
          </p:cNvSpPr>
          <p:nvPr/>
        </p:nvSpPr>
        <p:spPr bwMode="auto">
          <a:xfrm>
            <a:off x="5476875" y="460851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253985" name="Rectangle 33"/>
          <p:cNvSpPr>
            <a:spLocks noChangeArrowheads="1"/>
          </p:cNvSpPr>
          <p:nvPr/>
        </p:nvSpPr>
        <p:spPr bwMode="auto">
          <a:xfrm>
            <a:off x="63912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253986" name="Rectangle 34"/>
          <p:cNvSpPr>
            <a:spLocks noChangeArrowheads="1"/>
          </p:cNvSpPr>
          <p:nvPr/>
        </p:nvSpPr>
        <p:spPr bwMode="auto">
          <a:xfrm>
            <a:off x="63912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3987" name="Rectangle 35"/>
          <p:cNvSpPr>
            <a:spLocks noChangeArrowheads="1"/>
          </p:cNvSpPr>
          <p:nvPr/>
        </p:nvSpPr>
        <p:spPr bwMode="auto">
          <a:xfrm>
            <a:off x="73056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253988" name="Rectangle 36"/>
          <p:cNvSpPr>
            <a:spLocks noChangeArrowheads="1"/>
          </p:cNvSpPr>
          <p:nvPr/>
        </p:nvSpPr>
        <p:spPr bwMode="auto">
          <a:xfrm>
            <a:off x="82200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253990" name="Rectangle 38"/>
          <p:cNvSpPr>
            <a:spLocks noChangeArrowheads="1"/>
          </p:cNvSpPr>
          <p:nvPr/>
        </p:nvSpPr>
        <p:spPr bwMode="auto">
          <a:xfrm>
            <a:off x="54768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53991" name="Rectangle 39"/>
          <p:cNvSpPr>
            <a:spLocks noChangeArrowheads="1"/>
          </p:cNvSpPr>
          <p:nvPr/>
        </p:nvSpPr>
        <p:spPr bwMode="auto">
          <a:xfrm>
            <a:off x="54768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253992" name="Rectangle 40"/>
          <p:cNvSpPr>
            <a:spLocks noChangeArrowheads="1"/>
          </p:cNvSpPr>
          <p:nvPr/>
        </p:nvSpPr>
        <p:spPr bwMode="auto">
          <a:xfrm>
            <a:off x="54768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253993" name="Rectangle 41"/>
          <p:cNvSpPr>
            <a:spLocks noChangeArrowheads="1"/>
          </p:cNvSpPr>
          <p:nvPr/>
        </p:nvSpPr>
        <p:spPr bwMode="auto">
          <a:xfrm>
            <a:off x="54768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253994" name="Rectangle 42"/>
          <p:cNvSpPr>
            <a:spLocks noChangeArrowheads="1"/>
          </p:cNvSpPr>
          <p:nvPr/>
        </p:nvSpPr>
        <p:spPr bwMode="auto">
          <a:xfrm>
            <a:off x="4714875" y="5329238"/>
            <a:ext cx="7620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253995" name="Rectangle 43"/>
          <p:cNvSpPr>
            <a:spLocks noChangeArrowheads="1"/>
          </p:cNvSpPr>
          <p:nvPr/>
        </p:nvSpPr>
        <p:spPr bwMode="auto">
          <a:xfrm>
            <a:off x="4714875" y="5689600"/>
            <a:ext cx="7620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253996" name="Rectangle 44"/>
          <p:cNvSpPr>
            <a:spLocks noChangeArrowheads="1"/>
          </p:cNvSpPr>
          <p:nvPr/>
        </p:nvSpPr>
        <p:spPr bwMode="auto">
          <a:xfrm>
            <a:off x="4714875" y="6049963"/>
            <a:ext cx="7620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253997" name="Rectangle 45"/>
          <p:cNvSpPr>
            <a:spLocks noChangeArrowheads="1"/>
          </p:cNvSpPr>
          <p:nvPr/>
        </p:nvSpPr>
        <p:spPr bwMode="auto">
          <a:xfrm>
            <a:off x="4714875" y="4608513"/>
            <a:ext cx="762000" cy="3635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253998" name="Text Box 46"/>
          <p:cNvSpPr txBox="1">
            <a:spLocks noChangeArrowheads="1"/>
          </p:cNvSpPr>
          <p:nvPr/>
        </p:nvSpPr>
        <p:spPr bwMode="auto">
          <a:xfrm>
            <a:off x="4638675" y="4972050"/>
            <a:ext cx="4419600" cy="9159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's.  Therefore the first entry for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is BLANK.</a:t>
            </a:r>
            <a:endParaRPr lang="en-US" altLang="en-US" sz="1800" i="1">
              <a:solidFill>
                <a:schemeClr val="bg1"/>
              </a:solidFill>
              <a:latin typeface="Arial" charset="0"/>
              <a:sym typeface="Symbol" pitchFamily="18" charset="2"/>
            </a:endParaRPr>
          </a:p>
        </p:txBody>
      </p:sp>
      <p:sp>
        <p:nvSpPr>
          <p:cNvPr id="253999" name="Text Box 47"/>
          <p:cNvSpPr txBox="1">
            <a:spLocks noChangeArrowheads="1"/>
          </p:cNvSpPr>
          <p:nvPr/>
        </p:nvSpPr>
        <p:spPr bwMode="auto">
          <a:xfrm>
            <a:off x="4638675" y="5873750"/>
            <a:ext cx="4419600" cy="36671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Same thing for the first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254000" name="Rectangle 48"/>
          <p:cNvSpPr>
            <a:spLocks noChangeArrowheads="1"/>
          </p:cNvSpPr>
          <p:nvPr/>
        </p:nvSpPr>
        <p:spPr bwMode="auto">
          <a:xfrm>
            <a:off x="73056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4001" name="Text Box 49"/>
          <p:cNvSpPr txBox="1">
            <a:spLocks noChangeArrowheads="1"/>
          </p:cNvSpPr>
          <p:nvPr/>
        </p:nvSpPr>
        <p:spPr bwMode="auto">
          <a:xfrm>
            <a:off x="4638675" y="6216650"/>
            <a:ext cx="441960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Since </a:t>
            </a:r>
            <a:r>
              <a:rPr lang="en-US" altLang="en-US" sz="1800" i="1">
                <a:solidFill>
                  <a:schemeClr val="bg1"/>
                </a:solidFill>
                <a:latin typeface="Arial" charset="0"/>
              </a:rPr>
              <a:t>v</a:t>
            </a:r>
            <a:r>
              <a:rPr lang="en-US" altLang="en-US" sz="1800">
                <a:solidFill>
                  <a:schemeClr val="bg1"/>
                </a:solidFill>
                <a:latin typeface="Arial" charset="0"/>
              </a:rPr>
              <a:t> =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the first </a:t>
            </a:r>
            <a:r>
              <a:rPr lang="en-US" altLang="en-US" sz="1800" i="1">
                <a:solidFill>
                  <a:schemeClr val="bg1"/>
                </a:solidFill>
                <a:latin typeface="Arial" charset="0"/>
                <a:sym typeface="Symbol" pitchFamily="18" charset="2"/>
              </a:rPr>
              <a:t>v</a:t>
            </a:r>
            <a:r>
              <a:rPr lang="en-US" altLang="en-US" sz="1800">
                <a:solidFill>
                  <a:schemeClr val="bg1"/>
                </a:solidFill>
                <a:latin typeface="Arial" charset="0"/>
                <a:sym typeface="Symbol" pitchFamily="18" charset="2"/>
              </a:rPr>
              <a:t> entry is also BLANK.</a:t>
            </a:r>
          </a:p>
        </p:txBody>
      </p:sp>
      <p:sp>
        <p:nvSpPr>
          <p:cNvPr id="254002" name="Rectangle 50"/>
          <p:cNvSpPr>
            <a:spLocks noChangeArrowheads="1"/>
          </p:cNvSpPr>
          <p:nvPr/>
        </p:nvSpPr>
        <p:spPr bwMode="auto">
          <a:xfrm>
            <a:off x="82200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4003" name="Rectangle 51"/>
          <p:cNvSpPr>
            <a:spLocks noChangeArrowheads="1"/>
          </p:cNvSpPr>
          <p:nvPr/>
        </p:nvSpPr>
        <p:spPr bwMode="auto">
          <a:xfrm>
            <a:off x="63912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4" name="Rectangle 52"/>
          <p:cNvSpPr>
            <a:spLocks noChangeArrowheads="1"/>
          </p:cNvSpPr>
          <p:nvPr/>
        </p:nvSpPr>
        <p:spPr bwMode="auto">
          <a:xfrm>
            <a:off x="63912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5" name="Rectangle 53"/>
          <p:cNvSpPr>
            <a:spLocks noChangeArrowheads="1"/>
          </p:cNvSpPr>
          <p:nvPr/>
        </p:nvSpPr>
        <p:spPr bwMode="auto">
          <a:xfrm>
            <a:off x="63912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6" name="Rectangle 54"/>
          <p:cNvSpPr>
            <a:spLocks noChangeArrowheads="1"/>
          </p:cNvSpPr>
          <p:nvPr/>
        </p:nvSpPr>
        <p:spPr bwMode="auto">
          <a:xfrm>
            <a:off x="63912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grpSp>
        <p:nvGrpSpPr>
          <p:cNvPr id="254007" name="Group 55"/>
          <p:cNvGrpSpPr>
            <a:grpSpLocks/>
          </p:cNvGrpSpPr>
          <p:nvPr/>
        </p:nvGrpSpPr>
        <p:grpSpPr bwMode="auto">
          <a:xfrm>
            <a:off x="4714875" y="4608513"/>
            <a:ext cx="4419600" cy="1646237"/>
            <a:chOff x="480" y="1763"/>
            <a:chExt cx="2784" cy="1037"/>
          </a:xfrm>
        </p:grpSpPr>
        <p:sp>
          <p:nvSpPr>
            <p:cNvPr id="31790" name="Text Box 56"/>
            <p:cNvSpPr txBox="1">
              <a:spLocks noChangeArrowheads="1"/>
            </p:cNvSpPr>
            <p:nvPr/>
          </p:nvSpPr>
          <p:spPr bwMode="auto">
            <a:xfrm>
              <a:off x="480" y="2223"/>
              <a:ext cx="2784" cy="57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's.  By convention, CURRENT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MINUS PREVIOUS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31791" name="Rectangle 57"/>
            <p:cNvSpPr>
              <a:spLocks noChangeArrowheads="1"/>
            </p:cNvSpPr>
            <p:nvPr/>
          </p:nvSpPr>
          <p:spPr bwMode="auto">
            <a:xfrm>
              <a:off x="480" y="1763"/>
              <a:ext cx="480" cy="45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54010" name="Rectangle 58"/>
          <p:cNvSpPr>
            <a:spLocks noChangeArrowheads="1"/>
          </p:cNvSpPr>
          <p:nvPr/>
        </p:nvSpPr>
        <p:spPr bwMode="auto">
          <a:xfrm>
            <a:off x="73056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54011" name="Rectangle 59"/>
          <p:cNvSpPr>
            <a:spLocks noChangeArrowheads="1"/>
          </p:cNvSpPr>
          <p:nvPr/>
        </p:nvSpPr>
        <p:spPr bwMode="auto">
          <a:xfrm>
            <a:off x="73056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254012" name="Rectangle 60"/>
          <p:cNvSpPr>
            <a:spLocks noChangeArrowheads="1"/>
          </p:cNvSpPr>
          <p:nvPr/>
        </p:nvSpPr>
        <p:spPr bwMode="auto">
          <a:xfrm>
            <a:off x="73056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254013" name="Rectangle 61"/>
          <p:cNvSpPr>
            <a:spLocks noChangeArrowheads="1"/>
          </p:cNvSpPr>
          <p:nvPr/>
        </p:nvSpPr>
        <p:spPr bwMode="auto">
          <a:xfrm>
            <a:off x="73056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grpSp>
        <p:nvGrpSpPr>
          <p:cNvPr id="254014" name="Group 62"/>
          <p:cNvGrpSpPr>
            <a:grpSpLocks/>
          </p:cNvGrpSpPr>
          <p:nvPr/>
        </p:nvGrpSpPr>
        <p:grpSpPr bwMode="auto">
          <a:xfrm>
            <a:off x="4714875" y="4597400"/>
            <a:ext cx="4419600" cy="1646238"/>
            <a:chOff x="480" y="1763"/>
            <a:chExt cx="2784" cy="1037"/>
          </a:xfrm>
        </p:grpSpPr>
        <p:sp>
          <p:nvSpPr>
            <p:cNvPr id="31788" name="Text Box 63"/>
            <p:cNvSpPr txBox="1">
              <a:spLocks noChangeArrowheads="1"/>
            </p:cNvSpPr>
            <p:nvPr/>
          </p:nvSpPr>
          <p:spPr bwMode="auto">
            <a:xfrm>
              <a:off x="480" y="2223"/>
              <a:ext cx="2784" cy="57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's.  By convention, CURRENT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MINUS PREVIOUS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a:t>
              </a:r>
            </a:p>
          </p:txBody>
        </p:sp>
        <p:sp>
          <p:nvSpPr>
            <p:cNvPr id="31789" name="Rectangle 64"/>
            <p:cNvSpPr>
              <a:spLocks noChangeArrowheads="1"/>
            </p:cNvSpPr>
            <p:nvPr/>
          </p:nvSpPr>
          <p:spPr bwMode="auto">
            <a:xfrm>
              <a:off x="960" y="1763"/>
              <a:ext cx="576" cy="454"/>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54017" name="Rectangle 65"/>
          <p:cNvSpPr>
            <a:spLocks noChangeArrowheads="1"/>
          </p:cNvSpPr>
          <p:nvPr/>
        </p:nvSpPr>
        <p:spPr bwMode="auto">
          <a:xfrm>
            <a:off x="8220075" y="496411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254018" name="Rectangle 66"/>
          <p:cNvSpPr>
            <a:spLocks noChangeArrowheads="1"/>
          </p:cNvSpPr>
          <p:nvPr/>
        </p:nvSpPr>
        <p:spPr bwMode="auto">
          <a:xfrm>
            <a:off x="82200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254019" name="Rectangle 67"/>
          <p:cNvSpPr>
            <a:spLocks noChangeArrowheads="1"/>
          </p:cNvSpPr>
          <p:nvPr/>
        </p:nvSpPr>
        <p:spPr bwMode="auto">
          <a:xfrm>
            <a:off x="82200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254020" name="Rectangle 68"/>
          <p:cNvSpPr>
            <a:spLocks noChangeArrowheads="1"/>
          </p:cNvSpPr>
          <p:nvPr/>
        </p:nvSpPr>
        <p:spPr bwMode="auto">
          <a:xfrm>
            <a:off x="82200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nvGrpSpPr>
          <p:cNvPr id="254021" name="Group 69"/>
          <p:cNvGrpSpPr>
            <a:grpSpLocks/>
          </p:cNvGrpSpPr>
          <p:nvPr/>
        </p:nvGrpSpPr>
        <p:grpSpPr bwMode="auto">
          <a:xfrm>
            <a:off x="4714875" y="4957763"/>
            <a:ext cx="4419600" cy="1271587"/>
            <a:chOff x="480" y="1990"/>
            <a:chExt cx="2784" cy="801"/>
          </a:xfrm>
        </p:grpSpPr>
        <p:sp>
          <p:nvSpPr>
            <p:cNvPr id="31786" name="Text Box 70"/>
            <p:cNvSpPr txBox="1">
              <a:spLocks noChangeArrowheads="1"/>
            </p:cNvSpPr>
            <p:nvPr/>
          </p:nvSpPr>
          <p:spPr bwMode="auto">
            <a:xfrm>
              <a:off x="480" y="2214"/>
              <a:ext cx="2784" cy="57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i="1">
                  <a:solidFill>
                    <a:schemeClr val="bg1"/>
                  </a:solidFill>
                  <a:latin typeface="Arial" charset="0"/>
                </a:rPr>
                <a:t>v</a:t>
              </a:r>
              <a:r>
                <a:rPr lang="en-US" altLang="en-US" sz="1800">
                  <a:solidFill>
                    <a:schemeClr val="bg1"/>
                  </a:solidFill>
                  <a:latin typeface="Arial" charset="0"/>
                </a:rPr>
                <a:t> you need to divide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by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By convention, CURRENT </a:t>
              </a:r>
              <a:r>
                <a:rPr lang="en-US" altLang="en-US" sz="1800" i="1">
                  <a:solidFill>
                    <a:schemeClr val="bg1"/>
                  </a:solidFill>
                  <a:latin typeface="Arial" charset="0"/>
                  <a:sym typeface="Symbol" pitchFamily="18" charset="2"/>
                </a:rPr>
                <a:t>y</a:t>
              </a:r>
              <a:r>
                <a:rPr lang="en-US" altLang="en-US" sz="1800">
                  <a:latin typeface="Arial" charset="0"/>
                  <a:sym typeface="Symbol" pitchFamily="18" charset="2"/>
                </a:rPr>
                <a:t> </a:t>
              </a:r>
              <a:r>
                <a:rPr lang="en-US" altLang="en-US" sz="1800">
                  <a:solidFill>
                    <a:schemeClr val="bg1"/>
                  </a:solidFill>
                  <a:latin typeface="Arial" charset="0"/>
                  <a:sym typeface="Symbol" pitchFamily="18" charset="2"/>
                </a:rPr>
                <a:t>DIVIDED BY CURRENT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31787" name="Rectangle 71"/>
            <p:cNvSpPr>
              <a:spLocks noChangeArrowheads="1"/>
            </p:cNvSpPr>
            <p:nvPr/>
          </p:nvSpPr>
          <p:spPr bwMode="auto">
            <a:xfrm>
              <a:off x="1536" y="1990"/>
              <a:ext cx="1152" cy="23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31848" name="Group 104"/>
          <p:cNvGrpSpPr>
            <a:grpSpLocks/>
          </p:cNvGrpSpPr>
          <p:nvPr/>
        </p:nvGrpSpPr>
        <p:grpSpPr bwMode="auto">
          <a:xfrm>
            <a:off x="4703763" y="4243388"/>
            <a:ext cx="4440237" cy="2162175"/>
            <a:chOff x="2642" y="316"/>
            <a:chExt cx="2797" cy="1362"/>
          </a:xfrm>
        </p:grpSpPr>
        <p:sp>
          <p:nvSpPr>
            <p:cNvPr id="2" name="Rectangle 72"/>
            <p:cNvSpPr>
              <a:spLocks noChangeArrowheads="1"/>
            </p:cNvSpPr>
            <p:nvPr/>
          </p:nvSpPr>
          <p:spPr bwMode="auto">
            <a:xfrm>
              <a:off x="2642" y="316"/>
              <a:ext cx="2797" cy="135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 name="Rectangle 29"/>
            <p:cNvSpPr>
              <a:spLocks noChangeArrowheads="1"/>
            </p:cNvSpPr>
            <p:nvPr/>
          </p:nvSpPr>
          <p:spPr bwMode="auto">
            <a:xfrm>
              <a:off x="2649" y="316"/>
              <a:ext cx="480"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4" name="Rectangle 30"/>
            <p:cNvSpPr>
              <a:spLocks noChangeArrowheads="1"/>
            </p:cNvSpPr>
            <p:nvPr/>
          </p:nvSpPr>
          <p:spPr bwMode="auto">
            <a:xfrm>
              <a:off x="2649" y="770"/>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5" name="Rectangle 31"/>
            <p:cNvSpPr>
              <a:spLocks noChangeArrowheads="1"/>
            </p:cNvSpPr>
            <p:nvPr/>
          </p:nvSpPr>
          <p:spPr bwMode="auto">
            <a:xfrm>
              <a:off x="3129"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6" name="Rectangle 32"/>
            <p:cNvSpPr>
              <a:spLocks noChangeArrowheads="1"/>
            </p:cNvSpPr>
            <p:nvPr/>
          </p:nvSpPr>
          <p:spPr bwMode="auto">
            <a:xfrm>
              <a:off x="3129" y="543"/>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7" name="Rectangle 33"/>
            <p:cNvSpPr>
              <a:spLocks noChangeArrowheads="1"/>
            </p:cNvSpPr>
            <p:nvPr/>
          </p:nvSpPr>
          <p:spPr bwMode="auto">
            <a:xfrm>
              <a:off x="3705"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8" name="Rectangle 34"/>
            <p:cNvSpPr>
              <a:spLocks noChangeArrowheads="1"/>
            </p:cNvSpPr>
            <p:nvPr/>
          </p:nvSpPr>
          <p:spPr bwMode="auto">
            <a:xfrm>
              <a:off x="3705"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9" name="Rectangle 35"/>
            <p:cNvSpPr>
              <a:spLocks noChangeArrowheads="1"/>
            </p:cNvSpPr>
            <p:nvPr/>
          </p:nvSpPr>
          <p:spPr bwMode="auto">
            <a:xfrm>
              <a:off x="4281"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10" name="Rectangle 36"/>
            <p:cNvSpPr>
              <a:spLocks noChangeArrowheads="1"/>
            </p:cNvSpPr>
            <p:nvPr/>
          </p:nvSpPr>
          <p:spPr bwMode="auto">
            <a:xfrm>
              <a:off x="4857"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11" name="Rectangle 38"/>
            <p:cNvSpPr>
              <a:spLocks noChangeArrowheads="1"/>
            </p:cNvSpPr>
            <p:nvPr/>
          </p:nvSpPr>
          <p:spPr bwMode="auto">
            <a:xfrm>
              <a:off x="3129"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12" name="Rectangle 39"/>
            <p:cNvSpPr>
              <a:spLocks noChangeArrowheads="1"/>
            </p:cNvSpPr>
            <p:nvPr/>
          </p:nvSpPr>
          <p:spPr bwMode="auto">
            <a:xfrm>
              <a:off x="3129"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13" name="Rectangle 40"/>
            <p:cNvSpPr>
              <a:spLocks noChangeArrowheads="1"/>
            </p:cNvSpPr>
            <p:nvPr/>
          </p:nvSpPr>
          <p:spPr bwMode="auto">
            <a:xfrm>
              <a:off x="3129"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14" name="Rectangle 41"/>
            <p:cNvSpPr>
              <a:spLocks noChangeArrowheads="1"/>
            </p:cNvSpPr>
            <p:nvPr/>
          </p:nvSpPr>
          <p:spPr bwMode="auto">
            <a:xfrm>
              <a:off x="3129"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15" name="Rectangle 42"/>
            <p:cNvSpPr>
              <a:spLocks noChangeArrowheads="1"/>
            </p:cNvSpPr>
            <p:nvPr/>
          </p:nvSpPr>
          <p:spPr bwMode="auto">
            <a:xfrm>
              <a:off x="2649" y="997"/>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16" name="Rectangle 43"/>
            <p:cNvSpPr>
              <a:spLocks noChangeArrowheads="1"/>
            </p:cNvSpPr>
            <p:nvPr/>
          </p:nvSpPr>
          <p:spPr bwMode="auto">
            <a:xfrm>
              <a:off x="2649" y="1224"/>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17" name="Rectangle 44"/>
            <p:cNvSpPr>
              <a:spLocks noChangeArrowheads="1"/>
            </p:cNvSpPr>
            <p:nvPr/>
          </p:nvSpPr>
          <p:spPr bwMode="auto">
            <a:xfrm>
              <a:off x="2649" y="1451"/>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18" name="Rectangle 45"/>
            <p:cNvSpPr>
              <a:spLocks noChangeArrowheads="1"/>
            </p:cNvSpPr>
            <p:nvPr/>
          </p:nvSpPr>
          <p:spPr bwMode="auto">
            <a:xfrm>
              <a:off x="2649" y="543"/>
              <a:ext cx="480" cy="2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19" name="Rectangle 48"/>
            <p:cNvSpPr>
              <a:spLocks noChangeArrowheads="1"/>
            </p:cNvSpPr>
            <p:nvPr/>
          </p:nvSpPr>
          <p:spPr bwMode="auto">
            <a:xfrm>
              <a:off x="4281"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0" name="Rectangle 50"/>
            <p:cNvSpPr>
              <a:spLocks noChangeArrowheads="1"/>
            </p:cNvSpPr>
            <p:nvPr/>
          </p:nvSpPr>
          <p:spPr bwMode="auto">
            <a:xfrm>
              <a:off x="4857"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1" name="Rectangle 51"/>
            <p:cNvSpPr>
              <a:spLocks noChangeArrowheads="1"/>
            </p:cNvSpPr>
            <p:nvPr/>
          </p:nvSpPr>
          <p:spPr bwMode="auto">
            <a:xfrm>
              <a:off x="3705"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2" name="Rectangle 52"/>
            <p:cNvSpPr>
              <a:spLocks noChangeArrowheads="1"/>
            </p:cNvSpPr>
            <p:nvPr/>
          </p:nvSpPr>
          <p:spPr bwMode="auto">
            <a:xfrm>
              <a:off x="3705"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3" name="Rectangle 53"/>
            <p:cNvSpPr>
              <a:spLocks noChangeArrowheads="1"/>
            </p:cNvSpPr>
            <p:nvPr/>
          </p:nvSpPr>
          <p:spPr bwMode="auto">
            <a:xfrm>
              <a:off x="3705"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4" name="Rectangle 54"/>
            <p:cNvSpPr>
              <a:spLocks noChangeArrowheads="1"/>
            </p:cNvSpPr>
            <p:nvPr/>
          </p:nvSpPr>
          <p:spPr bwMode="auto">
            <a:xfrm>
              <a:off x="3705"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 name="Rectangle 58"/>
            <p:cNvSpPr>
              <a:spLocks noChangeArrowheads="1"/>
            </p:cNvSpPr>
            <p:nvPr/>
          </p:nvSpPr>
          <p:spPr bwMode="auto">
            <a:xfrm>
              <a:off x="4281"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6" name="Rectangle 59"/>
            <p:cNvSpPr>
              <a:spLocks noChangeArrowheads="1"/>
            </p:cNvSpPr>
            <p:nvPr/>
          </p:nvSpPr>
          <p:spPr bwMode="auto">
            <a:xfrm>
              <a:off x="4281"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27" name="Rectangle 60"/>
            <p:cNvSpPr>
              <a:spLocks noChangeArrowheads="1"/>
            </p:cNvSpPr>
            <p:nvPr/>
          </p:nvSpPr>
          <p:spPr bwMode="auto">
            <a:xfrm>
              <a:off x="4281"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28" name="Rectangle 61"/>
            <p:cNvSpPr>
              <a:spLocks noChangeArrowheads="1"/>
            </p:cNvSpPr>
            <p:nvPr/>
          </p:nvSpPr>
          <p:spPr bwMode="auto">
            <a:xfrm>
              <a:off x="4281"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sp>
          <p:nvSpPr>
            <p:cNvPr id="29" name="Rectangle 65"/>
            <p:cNvSpPr>
              <a:spLocks noChangeArrowheads="1"/>
            </p:cNvSpPr>
            <p:nvPr/>
          </p:nvSpPr>
          <p:spPr bwMode="auto">
            <a:xfrm>
              <a:off x="4857" y="76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30" name="Rectangle 66"/>
            <p:cNvSpPr>
              <a:spLocks noChangeArrowheads="1"/>
            </p:cNvSpPr>
            <p:nvPr/>
          </p:nvSpPr>
          <p:spPr bwMode="auto">
            <a:xfrm>
              <a:off x="4857"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31" name="Rectangle 67"/>
            <p:cNvSpPr>
              <a:spLocks noChangeArrowheads="1"/>
            </p:cNvSpPr>
            <p:nvPr/>
          </p:nvSpPr>
          <p:spPr bwMode="auto">
            <a:xfrm>
              <a:off x="4857"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254016" name="Rectangle 68"/>
            <p:cNvSpPr>
              <a:spLocks noChangeArrowheads="1"/>
            </p:cNvSpPr>
            <p:nvPr/>
          </p:nvSpPr>
          <p:spPr bwMode="auto">
            <a:xfrm>
              <a:off x="4857"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3980">
                                            <p:txEl>
                                              <p:pRg st="1" end="1"/>
                                            </p:txEl>
                                          </p:spTgt>
                                        </p:tgtEl>
                                        <p:attrNameLst>
                                          <p:attrName>style.visibility</p:attrName>
                                        </p:attrNameLst>
                                      </p:cBhvr>
                                      <p:to>
                                        <p:strVal val="visible"/>
                                      </p:to>
                                    </p:set>
                                    <p:anim calcmode="lin" valueType="num">
                                      <p:cBhvr additive="base">
                                        <p:cTn id="7" dur="500" fill="hold"/>
                                        <p:tgtEl>
                                          <p:spTgt spid="2539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3980">
                                            <p:txEl>
                                              <p:pRg st="2" end="2"/>
                                            </p:txEl>
                                          </p:spTgt>
                                        </p:tgtEl>
                                        <p:attrNameLst>
                                          <p:attrName>style.visibility</p:attrName>
                                        </p:attrNameLst>
                                      </p:cBhvr>
                                      <p:to>
                                        <p:strVal val="visible"/>
                                      </p:to>
                                    </p:set>
                                    <p:anim calcmode="lin" valueType="num">
                                      <p:cBhvr additive="base">
                                        <p:cTn id="13" dur="500" fill="hold"/>
                                        <p:tgtEl>
                                          <p:spTgt spid="2539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254024"/>
                                        </p:tgtEl>
                                        <p:attrNameLst>
                                          <p:attrName>style.visibility</p:attrName>
                                        </p:attrNameLst>
                                      </p:cBhvr>
                                      <p:to>
                                        <p:strVal val="visible"/>
                                      </p:to>
                                    </p:set>
                                    <p:anim calcmode="lin" valueType="num">
                                      <p:cBhvr>
                                        <p:cTn id="17" dur="500" fill="hold"/>
                                        <p:tgtEl>
                                          <p:spTgt spid="254024"/>
                                        </p:tgtEl>
                                        <p:attrNameLst>
                                          <p:attrName>ppt_w</p:attrName>
                                        </p:attrNameLst>
                                      </p:cBhvr>
                                      <p:tavLst>
                                        <p:tav tm="0">
                                          <p:val>
                                            <p:fltVal val="0"/>
                                          </p:val>
                                        </p:tav>
                                        <p:tav tm="100000">
                                          <p:val>
                                            <p:strVal val="#ppt_w"/>
                                          </p:val>
                                        </p:tav>
                                      </p:tavLst>
                                    </p:anim>
                                    <p:anim calcmode="lin" valueType="num">
                                      <p:cBhvr>
                                        <p:cTn id="18" dur="500" fill="hold"/>
                                        <p:tgtEl>
                                          <p:spTgt spid="254024"/>
                                        </p:tgtEl>
                                        <p:attrNameLst>
                                          <p:attrName>ppt_h</p:attrName>
                                        </p:attrNameLst>
                                      </p:cBhvr>
                                      <p:tavLst>
                                        <p:tav tm="0">
                                          <p:val>
                                            <p:fltVal val="0"/>
                                          </p:val>
                                        </p:tav>
                                        <p:tav tm="100000">
                                          <p:val>
                                            <p:strVal val="#ppt_h"/>
                                          </p:val>
                                        </p:tav>
                                      </p:tavLst>
                                    </p:anim>
                                    <p:animEffect transition="in" filter="fade">
                                      <p:cBhvr>
                                        <p:cTn id="19" dur="500"/>
                                        <p:tgtEl>
                                          <p:spTgt spid="2540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253981"/>
                                        </p:tgtEl>
                                        <p:attrNameLst>
                                          <p:attrName>style.visibility</p:attrName>
                                        </p:attrNameLst>
                                      </p:cBhvr>
                                      <p:to>
                                        <p:strVal val="visible"/>
                                      </p:to>
                                    </p:set>
                                    <p:animEffect transition="in" filter="diamond(out)">
                                      <p:cBhvr>
                                        <p:cTn id="24" dur="500"/>
                                        <p:tgtEl>
                                          <p:spTgt spid="253981"/>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253983"/>
                                        </p:tgtEl>
                                        <p:attrNameLst>
                                          <p:attrName>style.visibility</p:attrName>
                                        </p:attrNameLst>
                                      </p:cBhvr>
                                      <p:to>
                                        <p:strVal val="visible"/>
                                      </p:to>
                                    </p:set>
                                    <p:animEffect transition="in" filter="diamond(out)">
                                      <p:cBhvr>
                                        <p:cTn id="29" dur="500"/>
                                        <p:tgtEl>
                                          <p:spTgt spid="25398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253984"/>
                                        </p:tgtEl>
                                        <p:attrNameLst>
                                          <p:attrName>style.visibility</p:attrName>
                                        </p:attrNameLst>
                                      </p:cBhvr>
                                      <p:to>
                                        <p:strVal val="visible"/>
                                      </p:to>
                                    </p:set>
                                    <p:animEffect transition="in" filter="diamond(out)">
                                      <p:cBhvr>
                                        <p:cTn id="34" dur="500"/>
                                        <p:tgtEl>
                                          <p:spTgt spid="25398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253990"/>
                                        </p:tgtEl>
                                        <p:attrNameLst>
                                          <p:attrName>style.visibility</p:attrName>
                                        </p:attrNameLst>
                                      </p:cBhvr>
                                      <p:to>
                                        <p:strVal val="visible"/>
                                      </p:to>
                                    </p:set>
                                    <p:animEffect transition="in" filter="diamond(out)">
                                      <p:cBhvr>
                                        <p:cTn id="39" dur="500"/>
                                        <p:tgtEl>
                                          <p:spTgt spid="253990"/>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253991"/>
                                        </p:tgtEl>
                                        <p:attrNameLst>
                                          <p:attrName>style.visibility</p:attrName>
                                        </p:attrNameLst>
                                      </p:cBhvr>
                                      <p:to>
                                        <p:strVal val="visible"/>
                                      </p:to>
                                    </p:set>
                                    <p:animEffect transition="in" filter="diamond(out)">
                                      <p:cBhvr>
                                        <p:cTn id="44" dur="500"/>
                                        <p:tgtEl>
                                          <p:spTgt spid="25399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32" fill="hold" grpId="0" nodeType="clickEffect">
                                  <p:stCondLst>
                                    <p:cond delay="0"/>
                                  </p:stCondLst>
                                  <p:childTnLst>
                                    <p:set>
                                      <p:cBhvr>
                                        <p:cTn id="48" dur="1" fill="hold">
                                          <p:stCondLst>
                                            <p:cond delay="0"/>
                                          </p:stCondLst>
                                        </p:cTn>
                                        <p:tgtEl>
                                          <p:spTgt spid="253992"/>
                                        </p:tgtEl>
                                        <p:attrNameLst>
                                          <p:attrName>style.visibility</p:attrName>
                                        </p:attrNameLst>
                                      </p:cBhvr>
                                      <p:to>
                                        <p:strVal val="visible"/>
                                      </p:to>
                                    </p:set>
                                    <p:animEffect transition="in" filter="diamond(out)">
                                      <p:cBhvr>
                                        <p:cTn id="49" dur="500"/>
                                        <p:tgtEl>
                                          <p:spTgt spid="253992"/>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32" fill="hold" grpId="0" nodeType="clickEffect">
                                  <p:stCondLst>
                                    <p:cond delay="0"/>
                                  </p:stCondLst>
                                  <p:childTnLst>
                                    <p:set>
                                      <p:cBhvr>
                                        <p:cTn id="53" dur="1" fill="hold">
                                          <p:stCondLst>
                                            <p:cond delay="0"/>
                                          </p:stCondLst>
                                        </p:cTn>
                                        <p:tgtEl>
                                          <p:spTgt spid="253993"/>
                                        </p:tgtEl>
                                        <p:attrNameLst>
                                          <p:attrName>style.visibility</p:attrName>
                                        </p:attrNameLst>
                                      </p:cBhvr>
                                      <p:to>
                                        <p:strVal val="visible"/>
                                      </p:to>
                                    </p:set>
                                    <p:animEffect transition="in" filter="diamond(out)">
                                      <p:cBhvr>
                                        <p:cTn id="54" dur="500"/>
                                        <p:tgtEl>
                                          <p:spTgt spid="253993"/>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32" fill="hold" grpId="0" nodeType="clickEffect">
                                  <p:stCondLst>
                                    <p:cond delay="0"/>
                                  </p:stCondLst>
                                  <p:childTnLst>
                                    <p:set>
                                      <p:cBhvr>
                                        <p:cTn id="58" dur="1" fill="hold">
                                          <p:stCondLst>
                                            <p:cond delay="0"/>
                                          </p:stCondLst>
                                        </p:cTn>
                                        <p:tgtEl>
                                          <p:spTgt spid="253997"/>
                                        </p:tgtEl>
                                        <p:attrNameLst>
                                          <p:attrName>style.visibility</p:attrName>
                                        </p:attrNameLst>
                                      </p:cBhvr>
                                      <p:to>
                                        <p:strVal val="visible"/>
                                      </p:to>
                                    </p:set>
                                    <p:animEffect transition="in" filter="diamond(out)">
                                      <p:cBhvr>
                                        <p:cTn id="59" dur="500"/>
                                        <p:tgtEl>
                                          <p:spTgt spid="253997"/>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32" fill="hold" grpId="0" nodeType="clickEffect">
                                  <p:stCondLst>
                                    <p:cond delay="0"/>
                                  </p:stCondLst>
                                  <p:childTnLst>
                                    <p:set>
                                      <p:cBhvr>
                                        <p:cTn id="63" dur="1" fill="hold">
                                          <p:stCondLst>
                                            <p:cond delay="0"/>
                                          </p:stCondLst>
                                        </p:cTn>
                                        <p:tgtEl>
                                          <p:spTgt spid="253982"/>
                                        </p:tgtEl>
                                        <p:attrNameLst>
                                          <p:attrName>style.visibility</p:attrName>
                                        </p:attrNameLst>
                                      </p:cBhvr>
                                      <p:to>
                                        <p:strVal val="visible"/>
                                      </p:to>
                                    </p:set>
                                    <p:animEffect transition="in" filter="diamond(out)">
                                      <p:cBhvr>
                                        <p:cTn id="64" dur="500"/>
                                        <p:tgtEl>
                                          <p:spTgt spid="253982"/>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32" fill="hold" grpId="0" nodeType="clickEffect">
                                  <p:stCondLst>
                                    <p:cond delay="0"/>
                                  </p:stCondLst>
                                  <p:childTnLst>
                                    <p:set>
                                      <p:cBhvr>
                                        <p:cTn id="68" dur="1" fill="hold">
                                          <p:stCondLst>
                                            <p:cond delay="0"/>
                                          </p:stCondLst>
                                        </p:cTn>
                                        <p:tgtEl>
                                          <p:spTgt spid="253994"/>
                                        </p:tgtEl>
                                        <p:attrNameLst>
                                          <p:attrName>style.visibility</p:attrName>
                                        </p:attrNameLst>
                                      </p:cBhvr>
                                      <p:to>
                                        <p:strVal val="visible"/>
                                      </p:to>
                                    </p:set>
                                    <p:animEffect transition="in" filter="diamond(out)">
                                      <p:cBhvr>
                                        <p:cTn id="69" dur="500"/>
                                        <p:tgtEl>
                                          <p:spTgt spid="253994"/>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32" fill="hold" grpId="0" nodeType="clickEffect">
                                  <p:stCondLst>
                                    <p:cond delay="0"/>
                                  </p:stCondLst>
                                  <p:childTnLst>
                                    <p:set>
                                      <p:cBhvr>
                                        <p:cTn id="73" dur="1" fill="hold">
                                          <p:stCondLst>
                                            <p:cond delay="0"/>
                                          </p:stCondLst>
                                        </p:cTn>
                                        <p:tgtEl>
                                          <p:spTgt spid="253995"/>
                                        </p:tgtEl>
                                        <p:attrNameLst>
                                          <p:attrName>style.visibility</p:attrName>
                                        </p:attrNameLst>
                                      </p:cBhvr>
                                      <p:to>
                                        <p:strVal val="visible"/>
                                      </p:to>
                                    </p:set>
                                    <p:animEffect transition="in" filter="diamond(out)">
                                      <p:cBhvr>
                                        <p:cTn id="74" dur="500"/>
                                        <p:tgtEl>
                                          <p:spTgt spid="253995"/>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32" fill="hold" grpId="0" nodeType="clickEffect">
                                  <p:stCondLst>
                                    <p:cond delay="0"/>
                                  </p:stCondLst>
                                  <p:childTnLst>
                                    <p:set>
                                      <p:cBhvr>
                                        <p:cTn id="78" dur="1" fill="hold">
                                          <p:stCondLst>
                                            <p:cond delay="0"/>
                                          </p:stCondLst>
                                        </p:cTn>
                                        <p:tgtEl>
                                          <p:spTgt spid="253996"/>
                                        </p:tgtEl>
                                        <p:attrNameLst>
                                          <p:attrName>style.visibility</p:attrName>
                                        </p:attrNameLst>
                                      </p:cBhvr>
                                      <p:to>
                                        <p:strVal val="visible"/>
                                      </p:to>
                                    </p:set>
                                    <p:animEffect transition="in" filter="diamond(out)">
                                      <p:cBhvr>
                                        <p:cTn id="79" dur="500"/>
                                        <p:tgtEl>
                                          <p:spTgt spid="253996"/>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253980">
                                            <p:txEl>
                                              <p:pRg st="3" end="3"/>
                                            </p:txEl>
                                          </p:spTgt>
                                        </p:tgtEl>
                                        <p:attrNameLst>
                                          <p:attrName>style.visibility</p:attrName>
                                        </p:attrNameLst>
                                      </p:cBhvr>
                                      <p:to>
                                        <p:strVal val="visible"/>
                                      </p:to>
                                    </p:set>
                                    <p:anim calcmode="lin" valueType="num">
                                      <p:cBhvr additive="base">
                                        <p:cTn id="84" dur="500" fill="hold"/>
                                        <p:tgtEl>
                                          <p:spTgt spid="253980">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39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32" fill="hold" grpId="0" nodeType="clickEffect">
                                  <p:stCondLst>
                                    <p:cond delay="0"/>
                                  </p:stCondLst>
                                  <p:childTnLst>
                                    <p:set>
                                      <p:cBhvr>
                                        <p:cTn id="89" dur="1" fill="hold">
                                          <p:stCondLst>
                                            <p:cond delay="0"/>
                                          </p:stCondLst>
                                        </p:cTn>
                                        <p:tgtEl>
                                          <p:spTgt spid="253985"/>
                                        </p:tgtEl>
                                        <p:attrNameLst>
                                          <p:attrName>style.visibility</p:attrName>
                                        </p:attrNameLst>
                                      </p:cBhvr>
                                      <p:to>
                                        <p:strVal val="visible"/>
                                      </p:to>
                                    </p:set>
                                    <p:animEffect transition="in" filter="diamond(out)">
                                      <p:cBhvr>
                                        <p:cTn id="90" dur="500"/>
                                        <p:tgtEl>
                                          <p:spTgt spid="253985"/>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32" fill="hold" grpId="0" nodeType="clickEffect">
                                  <p:stCondLst>
                                    <p:cond delay="0"/>
                                  </p:stCondLst>
                                  <p:childTnLst>
                                    <p:set>
                                      <p:cBhvr>
                                        <p:cTn id="94" dur="1" fill="hold">
                                          <p:stCondLst>
                                            <p:cond delay="0"/>
                                          </p:stCondLst>
                                        </p:cTn>
                                        <p:tgtEl>
                                          <p:spTgt spid="253987"/>
                                        </p:tgtEl>
                                        <p:attrNameLst>
                                          <p:attrName>style.visibility</p:attrName>
                                        </p:attrNameLst>
                                      </p:cBhvr>
                                      <p:to>
                                        <p:strVal val="visible"/>
                                      </p:to>
                                    </p:set>
                                    <p:animEffect transition="in" filter="diamond(out)">
                                      <p:cBhvr>
                                        <p:cTn id="95" dur="500"/>
                                        <p:tgtEl>
                                          <p:spTgt spid="253987"/>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32" fill="hold" grpId="0" nodeType="clickEffect">
                                  <p:stCondLst>
                                    <p:cond delay="0"/>
                                  </p:stCondLst>
                                  <p:childTnLst>
                                    <p:set>
                                      <p:cBhvr>
                                        <p:cTn id="99" dur="1" fill="hold">
                                          <p:stCondLst>
                                            <p:cond delay="0"/>
                                          </p:stCondLst>
                                        </p:cTn>
                                        <p:tgtEl>
                                          <p:spTgt spid="253988"/>
                                        </p:tgtEl>
                                        <p:attrNameLst>
                                          <p:attrName>style.visibility</p:attrName>
                                        </p:attrNameLst>
                                      </p:cBhvr>
                                      <p:to>
                                        <p:strVal val="visible"/>
                                      </p:to>
                                    </p:set>
                                    <p:animEffect transition="in" filter="diamond(out)">
                                      <p:cBhvr>
                                        <p:cTn id="100" dur="500"/>
                                        <p:tgtEl>
                                          <p:spTgt spid="253988"/>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8" presetClass="entr" presetSubtype="16" fill="hold" grpId="0" nodeType="clickEffect">
                                  <p:stCondLst>
                                    <p:cond delay="0"/>
                                  </p:stCondLst>
                                  <p:childTnLst>
                                    <p:set>
                                      <p:cBhvr>
                                        <p:cTn id="104" dur="1" fill="hold">
                                          <p:stCondLst>
                                            <p:cond delay="0"/>
                                          </p:stCondLst>
                                        </p:cTn>
                                        <p:tgtEl>
                                          <p:spTgt spid="253998"/>
                                        </p:tgtEl>
                                        <p:attrNameLst>
                                          <p:attrName>style.visibility</p:attrName>
                                        </p:attrNameLst>
                                      </p:cBhvr>
                                      <p:to>
                                        <p:strVal val="visible"/>
                                      </p:to>
                                    </p:set>
                                    <p:animEffect transition="in" filter="diamond(in)">
                                      <p:cBhvr>
                                        <p:cTn id="105" dur="500"/>
                                        <p:tgtEl>
                                          <p:spTgt spid="253998"/>
                                        </p:tgtEl>
                                      </p:cBhvr>
                                    </p:animEffect>
                                  </p:childTnLst>
                                  <p:subTnLst>
                                    <p:audio>
                                      <p:cMediaNode>
                                        <p:cTn display="0" masterRel="sameClick">
                                          <p:stCondLst>
                                            <p:cond evt="begin" delay="0">
                                              <p:tn val="103"/>
                                            </p:cond>
                                          </p:stCondLst>
                                          <p:endCondLst>
                                            <p:cond evt="onStopAudio" delay="0">
                                              <p:tgtEl>
                                                <p:sldTgt/>
                                              </p:tgtEl>
                                            </p:cond>
                                          </p:endCondLst>
                                        </p:cTn>
                                        <p:tgtEl>
                                          <p:sndTgt r:embed="rId5" name="hammer.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32" fill="hold" grpId="0" nodeType="clickEffect">
                                  <p:stCondLst>
                                    <p:cond delay="0"/>
                                  </p:stCondLst>
                                  <p:childTnLst>
                                    <p:set>
                                      <p:cBhvr>
                                        <p:cTn id="109" dur="1" fill="hold">
                                          <p:stCondLst>
                                            <p:cond delay="0"/>
                                          </p:stCondLst>
                                        </p:cTn>
                                        <p:tgtEl>
                                          <p:spTgt spid="253986"/>
                                        </p:tgtEl>
                                        <p:attrNameLst>
                                          <p:attrName>style.visibility</p:attrName>
                                        </p:attrNameLst>
                                      </p:cBhvr>
                                      <p:to>
                                        <p:strVal val="visible"/>
                                      </p:to>
                                    </p:set>
                                    <p:animEffect transition="in" filter="diamond(out)">
                                      <p:cBhvr>
                                        <p:cTn id="110" dur="500"/>
                                        <p:tgtEl>
                                          <p:spTgt spid="253986"/>
                                        </p:tgtEl>
                                      </p:cBhvr>
                                    </p:animEffect>
                                  </p:childTnLst>
                                  <p:subTnLst>
                                    <p:audio>
                                      <p:cMediaNode>
                                        <p:cTn display="0" masterRel="sameClick">
                                          <p:stCondLst>
                                            <p:cond evt="begin" delay="0">
                                              <p:tn val="108"/>
                                            </p:cond>
                                          </p:stCondLst>
                                          <p:endCondLst>
                                            <p:cond evt="onStopAudio" delay="0">
                                              <p:tgtEl>
                                                <p:sldTgt/>
                                              </p:tgtEl>
                                            </p:cond>
                                          </p:endCondLst>
                                        </p:cTn>
                                        <p:tgtEl>
                                          <p:sndTgt r:embed="rId6" name="suction.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grpId="0" nodeType="clickEffect">
                                  <p:stCondLst>
                                    <p:cond delay="0"/>
                                  </p:stCondLst>
                                  <p:childTnLst>
                                    <p:set>
                                      <p:cBhvr>
                                        <p:cTn id="114" dur="1" fill="hold">
                                          <p:stCondLst>
                                            <p:cond delay="0"/>
                                          </p:stCondLst>
                                        </p:cTn>
                                        <p:tgtEl>
                                          <p:spTgt spid="253999"/>
                                        </p:tgtEl>
                                        <p:attrNameLst>
                                          <p:attrName>style.visibility</p:attrName>
                                        </p:attrNameLst>
                                      </p:cBhvr>
                                      <p:to>
                                        <p:strVal val="visible"/>
                                      </p:to>
                                    </p:set>
                                    <p:animEffect transition="in" filter="diamond(in)">
                                      <p:cBhvr>
                                        <p:cTn id="115" dur="500"/>
                                        <p:tgtEl>
                                          <p:spTgt spid="253999"/>
                                        </p:tgtEl>
                                      </p:cBhvr>
                                    </p:animEffect>
                                  </p:childTnLst>
                                  <p:subTnLst>
                                    <p:audio>
                                      <p:cMediaNode>
                                        <p:cTn display="0" masterRel="sameClick">
                                          <p:stCondLst>
                                            <p:cond evt="begin" delay="0">
                                              <p:tn val="113"/>
                                            </p:cond>
                                          </p:stCondLst>
                                          <p:endCondLst>
                                            <p:cond evt="onStopAudio" delay="0">
                                              <p:tgtEl>
                                                <p:sldTgt/>
                                              </p:tgtEl>
                                            </p:cond>
                                          </p:endCondLst>
                                        </p:cTn>
                                        <p:tgtEl>
                                          <p:sndTgt r:embed="rId5" name="hammer.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8" presetClass="entr" presetSubtype="32" fill="hold" grpId="0" nodeType="clickEffect">
                                  <p:stCondLst>
                                    <p:cond delay="0"/>
                                  </p:stCondLst>
                                  <p:childTnLst>
                                    <p:set>
                                      <p:cBhvr>
                                        <p:cTn id="119" dur="1" fill="hold">
                                          <p:stCondLst>
                                            <p:cond delay="0"/>
                                          </p:stCondLst>
                                        </p:cTn>
                                        <p:tgtEl>
                                          <p:spTgt spid="254000"/>
                                        </p:tgtEl>
                                        <p:attrNameLst>
                                          <p:attrName>style.visibility</p:attrName>
                                        </p:attrNameLst>
                                      </p:cBhvr>
                                      <p:to>
                                        <p:strVal val="visible"/>
                                      </p:to>
                                    </p:set>
                                    <p:animEffect transition="in" filter="diamond(out)">
                                      <p:cBhvr>
                                        <p:cTn id="120" dur="500"/>
                                        <p:tgtEl>
                                          <p:spTgt spid="254000"/>
                                        </p:tgtEl>
                                      </p:cBhvr>
                                    </p:animEffect>
                                  </p:childTnLst>
                                  <p:subTnLst>
                                    <p:audio>
                                      <p:cMediaNode>
                                        <p:cTn display="0" masterRel="sameClick">
                                          <p:stCondLst>
                                            <p:cond evt="begin" delay="0">
                                              <p:tn val="118"/>
                                            </p:cond>
                                          </p:stCondLst>
                                          <p:endCondLst>
                                            <p:cond evt="onStopAudio" delay="0">
                                              <p:tgtEl>
                                                <p:sldTgt/>
                                              </p:tgtEl>
                                            </p:cond>
                                          </p:endCondLst>
                                        </p:cTn>
                                        <p:tgtEl>
                                          <p:sndTgt r:embed="rId6" name="suction.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ntr" presetSubtype="16" fill="hold" grpId="0" nodeType="clickEffect">
                                  <p:stCondLst>
                                    <p:cond delay="0"/>
                                  </p:stCondLst>
                                  <p:childTnLst>
                                    <p:set>
                                      <p:cBhvr>
                                        <p:cTn id="124" dur="1" fill="hold">
                                          <p:stCondLst>
                                            <p:cond delay="0"/>
                                          </p:stCondLst>
                                        </p:cTn>
                                        <p:tgtEl>
                                          <p:spTgt spid="254001"/>
                                        </p:tgtEl>
                                        <p:attrNameLst>
                                          <p:attrName>style.visibility</p:attrName>
                                        </p:attrNameLst>
                                      </p:cBhvr>
                                      <p:to>
                                        <p:strVal val="visible"/>
                                      </p:to>
                                    </p:set>
                                    <p:animEffect transition="in" filter="diamond(in)">
                                      <p:cBhvr>
                                        <p:cTn id="125" dur="500"/>
                                        <p:tgtEl>
                                          <p:spTgt spid="254001"/>
                                        </p:tgtEl>
                                      </p:cBhvr>
                                    </p:animEffect>
                                  </p:childTnLst>
                                  <p:subTnLst>
                                    <p:audio>
                                      <p:cMediaNode>
                                        <p:cTn display="0" masterRel="sameClick">
                                          <p:stCondLst>
                                            <p:cond evt="begin" delay="0">
                                              <p:tn val="123"/>
                                            </p:cond>
                                          </p:stCondLst>
                                          <p:endCondLst>
                                            <p:cond evt="onStopAudio" delay="0">
                                              <p:tgtEl>
                                                <p:sldTgt/>
                                              </p:tgtEl>
                                            </p:cond>
                                          </p:endCondLst>
                                        </p:cTn>
                                        <p:tgtEl>
                                          <p:sndTgt r:embed="rId5" name="hammer.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8" presetClass="entr" presetSubtype="32" fill="hold" grpId="0" nodeType="clickEffect">
                                  <p:stCondLst>
                                    <p:cond delay="0"/>
                                  </p:stCondLst>
                                  <p:childTnLst>
                                    <p:set>
                                      <p:cBhvr>
                                        <p:cTn id="129" dur="1" fill="hold">
                                          <p:stCondLst>
                                            <p:cond delay="0"/>
                                          </p:stCondLst>
                                        </p:cTn>
                                        <p:tgtEl>
                                          <p:spTgt spid="254002"/>
                                        </p:tgtEl>
                                        <p:attrNameLst>
                                          <p:attrName>style.visibility</p:attrName>
                                        </p:attrNameLst>
                                      </p:cBhvr>
                                      <p:to>
                                        <p:strVal val="visible"/>
                                      </p:to>
                                    </p:set>
                                    <p:animEffect transition="in" filter="diamond(out)">
                                      <p:cBhvr>
                                        <p:cTn id="130" dur="500"/>
                                        <p:tgtEl>
                                          <p:spTgt spid="254002"/>
                                        </p:tgtEl>
                                      </p:cBhvr>
                                    </p:animEffect>
                                  </p:childTnLst>
                                  <p:subTnLst>
                                    <p:audio>
                                      <p:cMediaNode>
                                        <p:cTn display="0" masterRel="sameClick">
                                          <p:stCondLst>
                                            <p:cond evt="begin" delay="0">
                                              <p:tn val="128"/>
                                            </p:cond>
                                          </p:stCondLst>
                                          <p:endCondLst>
                                            <p:cond evt="onStopAudio" delay="0">
                                              <p:tgtEl>
                                                <p:sldTgt/>
                                              </p:tgtEl>
                                            </p:cond>
                                          </p:endCondLst>
                                        </p:cTn>
                                        <p:tgtEl>
                                          <p:sndTgt r:embed="rId6" name="suction.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xit" presetSubtype="4" fill="hold" grpId="1" nodeType="clickEffect">
                                  <p:stCondLst>
                                    <p:cond delay="0"/>
                                  </p:stCondLst>
                                  <p:childTnLst>
                                    <p:anim calcmode="lin" valueType="num">
                                      <p:cBhvr additive="base">
                                        <p:cTn id="134" dur="500"/>
                                        <p:tgtEl>
                                          <p:spTgt spid="253998"/>
                                        </p:tgtEl>
                                        <p:attrNameLst>
                                          <p:attrName>ppt_x</p:attrName>
                                        </p:attrNameLst>
                                      </p:cBhvr>
                                      <p:tavLst>
                                        <p:tav tm="0">
                                          <p:val>
                                            <p:strVal val="ppt_x"/>
                                          </p:val>
                                        </p:tav>
                                        <p:tav tm="100000">
                                          <p:val>
                                            <p:strVal val="ppt_x"/>
                                          </p:val>
                                        </p:tav>
                                      </p:tavLst>
                                    </p:anim>
                                    <p:anim calcmode="lin" valueType="num">
                                      <p:cBhvr additive="base">
                                        <p:cTn id="135" dur="500"/>
                                        <p:tgtEl>
                                          <p:spTgt spid="253998"/>
                                        </p:tgtEl>
                                        <p:attrNameLst>
                                          <p:attrName>ppt_y</p:attrName>
                                        </p:attrNameLst>
                                      </p:cBhvr>
                                      <p:tavLst>
                                        <p:tav tm="0">
                                          <p:val>
                                            <p:strVal val="ppt_y"/>
                                          </p:val>
                                        </p:tav>
                                        <p:tav tm="100000">
                                          <p:val>
                                            <p:strVal val="1+ppt_h/2"/>
                                          </p:val>
                                        </p:tav>
                                      </p:tavLst>
                                    </p:anim>
                                    <p:set>
                                      <p:cBhvr>
                                        <p:cTn id="136" dur="1" fill="hold">
                                          <p:stCondLst>
                                            <p:cond delay="499"/>
                                          </p:stCondLst>
                                        </p:cTn>
                                        <p:tgtEl>
                                          <p:spTgt spid="25399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6" name="suction.wav"/>
                                        </p:tgtEl>
                                      </p:cMediaNode>
                                    </p:audio>
                                  </p:subTnLst>
                                </p:cTn>
                              </p:par>
                              <p:par>
                                <p:cTn id="137" presetID="2" presetClass="exit" presetSubtype="4" fill="hold" grpId="1" nodeType="withEffect">
                                  <p:stCondLst>
                                    <p:cond delay="0"/>
                                  </p:stCondLst>
                                  <p:childTnLst>
                                    <p:anim calcmode="lin" valueType="num">
                                      <p:cBhvr additive="base">
                                        <p:cTn id="138" dur="500"/>
                                        <p:tgtEl>
                                          <p:spTgt spid="253999"/>
                                        </p:tgtEl>
                                        <p:attrNameLst>
                                          <p:attrName>ppt_x</p:attrName>
                                        </p:attrNameLst>
                                      </p:cBhvr>
                                      <p:tavLst>
                                        <p:tav tm="0">
                                          <p:val>
                                            <p:strVal val="ppt_x"/>
                                          </p:val>
                                        </p:tav>
                                        <p:tav tm="100000">
                                          <p:val>
                                            <p:strVal val="ppt_x"/>
                                          </p:val>
                                        </p:tav>
                                      </p:tavLst>
                                    </p:anim>
                                    <p:anim calcmode="lin" valueType="num">
                                      <p:cBhvr additive="base">
                                        <p:cTn id="139" dur="500"/>
                                        <p:tgtEl>
                                          <p:spTgt spid="253999"/>
                                        </p:tgtEl>
                                        <p:attrNameLst>
                                          <p:attrName>ppt_y</p:attrName>
                                        </p:attrNameLst>
                                      </p:cBhvr>
                                      <p:tavLst>
                                        <p:tav tm="0">
                                          <p:val>
                                            <p:strVal val="ppt_y"/>
                                          </p:val>
                                        </p:tav>
                                        <p:tav tm="100000">
                                          <p:val>
                                            <p:strVal val="1+ppt_h/2"/>
                                          </p:val>
                                        </p:tav>
                                      </p:tavLst>
                                    </p:anim>
                                    <p:set>
                                      <p:cBhvr>
                                        <p:cTn id="140" dur="1" fill="hold">
                                          <p:stCondLst>
                                            <p:cond delay="499"/>
                                          </p:stCondLst>
                                        </p:cTn>
                                        <p:tgtEl>
                                          <p:spTgt spid="253999"/>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6" name="suction.wav"/>
                                        </p:tgtEl>
                                      </p:cMediaNode>
                                    </p:audio>
                                  </p:subTnLst>
                                </p:cTn>
                              </p:par>
                              <p:par>
                                <p:cTn id="141" presetID="2" presetClass="exit" presetSubtype="4" fill="hold" grpId="1" nodeType="withEffect">
                                  <p:stCondLst>
                                    <p:cond delay="0"/>
                                  </p:stCondLst>
                                  <p:childTnLst>
                                    <p:anim calcmode="lin" valueType="num">
                                      <p:cBhvr additive="base">
                                        <p:cTn id="142" dur="500"/>
                                        <p:tgtEl>
                                          <p:spTgt spid="254001"/>
                                        </p:tgtEl>
                                        <p:attrNameLst>
                                          <p:attrName>ppt_x</p:attrName>
                                        </p:attrNameLst>
                                      </p:cBhvr>
                                      <p:tavLst>
                                        <p:tav tm="0">
                                          <p:val>
                                            <p:strVal val="ppt_x"/>
                                          </p:val>
                                        </p:tav>
                                        <p:tav tm="100000">
                                          <p:val>
                                            <p:strVal val="ppt_x"/>
                                          </p:val>
                                        </p:tav>
                                      </p:tavLst>
                                    </p:anim>
                                    <p:anim calcmode="lin" valueType="num">
                                      <p:cBhvr additive="base">
                                        <p:cTn id="143" dur="500"/>
                                        <p:tgtEl>
                                          <p:spTgt spid="254001"/>
                                        </p:tgtEl>
                                        <p:attrNameLst>
                                          <p:attrName>ppt_y</p:attrName>
                                        </p:attrNameLst>
                                      </p:cBhvr>
                                      <p:tavLst>
                                        <p:tav tm="0">
                                          <p:val>
                                            <p:strVal val="ppt_y"/>
                                          </p:val>
                                        </p:tav>
                                        <p:tav tm="100000">
                                          <p:val>
                                            <p:strVal val="1+ppt_h/2"/>
                                          </p:val>
                                        </p:tav>
                                      </p:tavLst>
                                    </p:anim>
                                    <p:set>
                                      <p:cBhvr>
                                        <p:cTn id="144" dur="1" fill="hold">
                                          <p:stCondLst>
                                            <p:cond delay="499"/>
                                          </p:stCondLst>
                                        </p:cTn>
                                        <p:tgtEl>
                                          <p:spTgt spid="254001"/>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6" name="suction.wav"/>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4" fill="hold" nodeType="clickEffect">
                                  <p:stCondLst>
                                    <p:cond delay="0"/>
                                  </p:stCondLst>
                                  <p:childTnLst>
                                    <p:set>
                                      <p:cBhvr>
                                        <p:cTn id="148" dur="1" fill="hold">
                                          <p:stCondLst>
                                            <p:cond delay="0"/>
                                          </p:stCondLst>
                                        </p:cTn>
                                        <p:tgtEl>
                                          <p:spTgt spid="254007"/>
                                        </p:tgtEl>
                                        <p:attrNameLst>
                                          <p:attrName>style.visibility</p:attrName>
                                        </p:attrNameLst>
                                      </p:cBhvr>
                                      <p:to>
                                        <p:strVal val="visible"/>
                                      </p:to>
                                    </p:set>
                                    <p:animEffect transition="in" filter="wipe(down)">
                                      <p:cBhvr>
                                        <p:cTn id="149" dur="500"/>
                                        <p:tgtEl>
                                          <p:spTgt spid="254007"/>
                                        </p:tgtEl>
                                      </p:cBhvr>
                                    </p:animEffect>
                                  </p:childTnLst>
                                  <p:subTnLst>
                                    <p:audio>
                                      <p:cMediaNode>
                                        <p:cTn display="0" masterRel="sameClick">
                                          <p:stCondLst>
                                            <p:cond evt="begin" delay="0">
                                              <p:tn val="147"/>
                                            </p:cond>
                                          </p:stCondLst>
                                          <p:endCondLst>
                                            <p:cond evt="onStopAudio" delay="0">
                                              <p:tgtEl>
                                                <p:sldTgt/>
                                              </p:tgtEl>
                                            </p:cond>
                                          </p:endCondLst>
                                        </p:cTn>
                                        <p:tgtEl>
                                          <p:sndTgt r:embed="rId5" name="hammer.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8" presetClass="entr" presetSubtype="32" fill="hold" grpId="0" nodeType="clickEffect">
                                  <p:stCondLst>
                                    <p:cond delay="0"/>
                                  </p:stCondLst>
                                  <p:childTnLst>
                                    <p:set>
                                      <p:cBhvr>
                                        <p:cTn id="153" dur="1" fill="hold">
                                          <p:stCondLst>
                                            <p:cond delay="0"/>
                                          </p:stCondLst>
                                        </p:cTn>
                                        <p:tgtEl>
                                          <p:spTgt spid="254003"/>
                                        </p:tgtEl>
                                        <p:attrNameLst>
                                          <p:attrName>style.visibility</p:attrName>
                                        </p:attrNameLst>
                                      </p:cBhvr>
                                      <p:to>
                                        <p:strVal val="visible"/>
                                      </p:to>
                                    </p:set>
                                    <p:animEffect transition="in" filter="diamond(out)">
                                      <p:cBhvr>
                                        <p:cTn id="154" dur="500"/>
                                        <p:tgtEl>
                                          <p:spTgt spid="254003"/>
                                        </p:tgtEl>
                                      </p:cBhvr>
                                    </p:animEffect>
                                  </p:childTnLst>
                                  <p:subTnLst>
                                    <p:audio>
                                      <p:cMediaNode>
                                        <p:cTn display="0" masterRel="sameClick">
                                          <p:stCondLst>
                                            <p:cond evt="begin" delay="0">
                                              <p:tn val="152"/>
                                            </p:cond>
                                          </p:stCondLst>
                                          <p:endCondLst>
                                            <p:cond evt="onStopAudio" delay="0">
                                              <p:tgtEl>
                                                <p:sldTgt/>
                                              </p:tgtEl>
                                            </p:cond>
                                          </p:endCondLst>
                                        </p:cTn>
                                        <p:tgtEl>
                                          <p:sndTgt r:embed="rId3" name="camera.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42" presetClass="path" presetSubtype="0" accel="50000" decel="50000" fill="hold" nodeType="clickEffect">
                                  <p:stCondLst>
                                    <p:cond delay="0"/>
                                  </p:stCondLst>
                                  <p:childTnLst>
                                    <p:animMotion origin="layout" path="M 5.55112E-17 7.40741E-7 L 5.55112E-17 0.04977 " pathEditMode="relative" rAng="0" ptsTypes="AA">
                                      <p:cBhvr>
                                        <p:cTn id="158" dur="2000" fill="hold"/>
                                        <p:tgtEl>
                                          <p:spTgt spid="254007"/>
                                        </p:tgtEl>
                                        <p:attrNameLst>
                                          <p:attrName>ppt_x</p:attrName>
                                          <p:attrName>ppt_y</p:attrName>
                                        </p:attrNameLst>
                                      </p:cBhvr>
                                      <p:rCtr x="0" y="2477"/>
                                    </p:animMotion>
                                  </p:childTnLst>
                                  <p:subTnLst>
                                    <p:audio>
                                      <p:cMediaNode>
                                        <p:cTn display="0" masterRel="sameClick">
                                          <p:stCondLst>
                                            <p:cond evt="begin" delay="0">
                                              <p:tn val="157"/>
                                            </p:cond>
                                          </p:stCondLst>
                                          <p:endCondLst>
                                            <p:cond evt="onStopAudio" delay="0">
                                              <p:tgtEl>
                                                <p:sldTgt/>
                                              </p:tgtEl>
                                            </p:cond>
                                          </p:endCondLst>
                                        </p:cTn>
                                        <p:tgtEl>
                                          <p:sndTgt r:embed="rId7" name="push.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8" presetClass="entr" presetSubtype="32" fill="hold" grpId="0" nodeType="clickEffect">
                                  <p:stCondLst>
                                    <p:cond delay="0"/>
                                  </p:stCondLst>
                                  <p:childTnLst>
                                    <p:set>
                                      <p:cBhvr>
                                        <p:cTn id="162" dur="1" fill="hold">
                                          <p:stCondLst>
                                            <p:cond delay="0"/>
                                          </p:stCondLst>
                                        </p:cTn>
                                        <p:tgtEl>
                                          <p:spTgt spid="254004"/>
                                        </p:tgtEl>
                                        <p:attrNameLst>
                                          <p:attrName>style.visibility</p:attrName>
                                        </p:attrNameLst>
                                      </p:cBhvr>
                                      <p:to>
                                        <p:strVal val="visible"/>
                                      </p:to>
                                    </p:set>
                                    <p:animEffect transition="in" filter="diamond(out)">
                                      <p:cBhvr>
                                        <p:cTn id="163" dur="500"/>
                                        <p:tgtEl>
                                          <p:spTgt spid="254004"/>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42" presetClass="path" presetSubtype="0" accel="50000" decel="50000" fill="hold" nodeType="clickEffect">
                                  <p:stCondLst>
                                    <p:cond delay="0"/>
                                  </p:stCondLst>
                                  <p:childTnLst>
                                    <p:animMotion origin="layout" path="M 5.55112E-17 0.04977 L 5.55112E-17 0.09421 " pathEditMode="relative" rAng="0" ptsTypes="AA">
                                      <p:cBhvr>
                                        <p:cTn id="167" dur="2000" fill="hold"/>
                                        <p:tgtEl>
                                          <p:spTgt spid="254007"/>
                                        </p:tgtEl>
                                        <p:attrNameLst>
                                          <p:attrName>ppt_x</p:attrName>
                                          <p:attrName>ppt_y</p:attrName>
                                        </p:attrNameLst>
                                      </p:cBhvr>
                                      <p:rCtr x="0" y="2222"/>
                                    </p:animMotion>
                                  </p:childTnLst>
                                  <p:subTnLst>
                                    <p:audio>
                                      <p:cMediaNode>
                                        <p:cTn display="0" masterRel="sameClick">
                                          <p:stCondLst>
                                            <p:cond evt="begin" delay="0">
                                              <p:tn val="166"/>
                                            </p:cond>
                                          </p:stCondLst>
                                          <p:endCondLst>
                                            <p:cond evt="onStopAudio" delay="0">
                                              <p:tgtEl>
                                                <p:sldTgt/>
                                              </p:tgtEl>
                                            </p:cond>
                                          </p:endCondLst>
                                        </p:cTn>
                                        <p:tgtEl>
                                          <p:sndTgt r:embed="rId7" name="push.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8" presetClass="entr" presetSubtype="32" fill="hold" grpId="0" nodeType="clickEffect">
                                  <p:stCondLst>
                                    <p:cond delay="0"/>
                                  </p:stCondLst>
                                  <p:childTnLst>
                                    <p:set>
                                      <p:cBhvr>
                                        <p:cTn id="171" dur="1" fill="hold">
                                          <p:stCondLst>
                                            <p:cond delay="0"/>
                                          </p:stCondLst>
                                        </p:cTn>
                                        <p:tgtEl>
                                          <p:spTgt spid="254005"/>
                                        </p:tgtEl>
                                        <p:attrNameLst>
                                          <p:attrName>style.visibility</p:attrName>
                                        </p:attrNameLst>
                                      </p:cBhvr>
                                      <p:to>
                                        <p:strVal val="visible"/>
                                      </p:to>
                                    </p:set>
                                    <p:animEffect transition="in" filter="diamond(out)">
                                      <p:cBhvr>
                                        <p:cTn id="172" dur="500"/>
                                        <p:tgtEl>
                                          <p:spTgt spid="254005"/>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42" presetClass="path" presetSubtype="0" accel="50000" decel="50000" fill="hold" nodeType="clickEffect">
                                  <p:stCondLst>
                                    <p:cond delay="0"/>
                                  </p:stCondLst>
                                  <p:childTnLst>
                                    <p:animMotion origin="layout" path="M 5.55112E-17 0.09421 L 5.55112E-17 0.14977 " pathEditMode="relative" rAng="0" ptsTypes="AA">
                                      <p:cBhvr>
                                        <p:cTn id="176" dur="2000" fill="hold"/>
                                        <p:tgtEl>
                                          <p:spTgt spid="254007"/>
                                        </p:tgtEl>
                                        <p:attrNameLst>
                                          <p:attrName>ppt_x</p:attrName>
                                          <p:attrName>ppt_y</p:attrName>
                                        </p:attrNameLst>
                                      </p:cBhvr>
                                      <p:rCtr x="0" y="2778"/>
                                    </p:animMotion>
                                  </p:childTnLst>
                                  <p:subTnLst>
                                    <p:audio>
                                      <p:cMediaNode>
                                        <p:cTn display="0" masterRel="sameClick">
                                          <p:stCondLst>
                                            <p:cond evt="begin" delay="0">
                                              <p:tn val="175"/>
                                            </p:cond>
                                          </p:stCondLst>
                                          <p:endCondLst>
                                            <p:cond evt="onStopAudio" delay="0">
                                              <p:tgtEl>
                                                <p:sldTgt/>
                                              </p:tgtEl>
                                            </p:cond>
                                          </p:endCondLst>
                                        </p:cTn>
                                        <p:tgtEl>
                                          <p:sndTgt r:embed="rId7" name="push.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8" presetClass="entr" presetSubtype="32" fill="hold" grpId="0" nodeType="clickEffect">
                                  <p:stCondLst>
                                    <p:cond delay="0"/>
                                  </p:stCondLst>
                                  <p:childTnLst>
                                    <p:set>
                                      <p:cBhvr>
                                        <p:cTn id="180" dur="1" fill="hold">
                                          <p:stCondLst>
                                            <p:cond delay="0"/>
                                          </p:stCondLst>
                                        </p:cTn>
                                        <p:tgtEl>
                                          <p:spTgt spid="254006"/>
                                        </p:tgtEl>
                                        <p:attrNameLst>
                                          <p:attrName>style.visibility</p:attrName>
                                        </p:attrNameLst>
                                      </p:cBhvr>
                                      <p:to>
                                        <p:strVal val="visible"/>
                                      </p:to>
                                    </p:set>
                                    <p:animEffect transition="in" filter="diamond(out)">
                                      <p:cBhvr>
                                        <p:cTn id="181" dur="500"/>
                                        <p:tgtEl>
                                          <p:spTgt spid="254006"/>
                                        </p:tgtEl>
                                      </p:cBhvr>
                                    </p:animEffect>
                                  </p:childTnLst>
                                  <p:subTnLst>
                                    <p:audio>
                                      <p:cMediaNode>
                                        <p:cTn display="0" masterRel="sameClick">
                                          <p:stCondLst>
                                            <p:cond evt="begin" delay="0">
                                              <p:tn val="179"/>
                                            </p:cond>
                                          </p:stCondLst>
                                          <p:endCondLst>
                                            <p:cond evt="onStopAudio" delay="0">
                                              <p:tgtEl>
                                                <p:sldTgt/>
                                              </p:tgtEl>
                                            </p:cond>
                                          </p:endCondLst>
                                        </p:cTn>
                                        <p:tgtEl>
                                          <p:sndTgt r:embed="rId3" name="camera.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xit" presetSubtype="4" fill="hold" nodeType="clickEffect">
                                  <p:stCondLst>
                                    <p:cond delay="0"/>
                                  </p:stCondLst>
                                  <p:childTnLst>
                                    <p:anim calcmode="lin" valueType="num">
                                      <p:cBhvr additive="base">
                                        <p:cTn id="185" dur="500"/>
                                        <p:tgtEl>
                                          <p:spTgt spid="254007"/>
                                        </p:tgtEl>
                                        <p:attrNameLst>
                                          <p:attrName>ppt_x</p:attrName>
                                        </p:attrNameLst>
                                      </p:cBhvr>
                                      <p:tavLst>
                                        <p:tav tm="0">
                                          <p:val>
                                            <p:strVal val="ppt_x"/>
                                          </p:val>
                                        </p:tav>
                                        <p:tav tm="100000">
                                          <p:val>
                                            <p:strVal val="ppt_x"/>
                                          </p:val>
                                        </p:tav>
                                      </p:tavLst>
                                    </p:anim>
                                    <p:anim calcmode="lin" valueType="num">
                                      <p:cBhvr additive="base">
                                        <p:cTn id="186" dur="500"/>
                                        <p:tgtEl>
                                          <p:spTgt spid="254007"/>
                                        </p:tgtEl>
                                        <p:attrNameLst>
                                          <p:attrName>ppt_y</p:attrName>
                                        </p:attrNameLst>
                                      </p:cBhvr>
                                      <p:tavLst>
                                        <p:tav tm="0">
                                          <p:val>
                                            <p:strVal val="ppt_y"/>
                                          </p:val>
                                        </p:tav>
                                        <p:tav tm="100000">
                                          <p:val>
                                            <p:strVal val="1+ppt_h/2"/>
                                          </p:val>
                                        </p:tav>
                                      </p:tavLst>
                                    </p:anim>
                                    <p:set>
                                      <p:cBhvr>
                                        <p:cTn id="187" dur="1" fill="hold">
                                          <p:stCondLst>
                                            <p:cond delay="499"/>
                                          </p:stCondLst>
                                        </p:cTn>
                                        <p:tgtEl>
                                          <p:spTgt spid="254007"/>
                                        </p:tgtEl>
                                        <p:attrNameLst>
                                          <p:attrName>style.visibility</p:attrName>
                                        </p:attrNameLst>
                                      </p:cBhvr>
                                      <p:to>
                                        <p:strVal val="hidden"/>
                                      </p:to>
                                    </p:set>
                                  </p:childTnLst>
                                  <p:subTnLst>
                                    <p:audio>
                                      <p:cMediaNode>
                                        <p:cTn display="0" masterRel="sameClick">
                                          <p:stCondLst>
                                            <p:cond evt="begin" delay="0">
                                              <p:tn val="184"/>
                                            </p:cond>
                                          </p:stCondLst>
                                          <p:endCondLst>
                                            <p:cond evt="onStopAudio" delay="0">
                                              <p:tgtEl>
                                                <p:sldTgt/>
                                              </p:tgtEl>
                                            </p:cond>
                                          </p:endCondLst>
                                        </p:cTn>
                                        <p:tgtEl>
                                          <p:sndTgt r:embed="rId6" name="suction.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8" presetClass="entr" presetSubtype="16" fill="hold" nodeType="clickEffect">
                                  <p:stCondLst>
                                    <p:cond delay="0"/>
                                  </p:stCondLst>
                                  <p:childTnLst>
                                    <p:set>
                                      <p:cBhvr>
                                        <p:cTn id="191" dur="1" fill="hold">
                                          <p:stCondLst>
                                            <p:cond delay="0"/>
                                          </p:stCondLst>
                                        </p:cTn>
                                        <p:tgtEl>
                                          <p:spTgt spid="254014"/>
                                        </p:tgtEl>
                                        <p:attrNameLst>
                                          <p:attrName>style.visibility</p:attrName>
                                        </p:attrNameLst>
                                      </p:cBhvr>
                                      <p:to>
                                        <p:strVal val="visible"/>
                                      </p:to>
                                    </p:set>
                                    <p:animEffect transition="in" filter="diamond(in)">
                                      <p:cBhvr>
                                        <p:cTn id="192" dur="500"/>
                                        <p:tgtEl>
                                          <p:spTgt spid="254014"/>
                                        </p:tgtEl>
                                      </p:cBhvr>
                                    </p:animEffect>
                                  </p:childTnLst>
                                  <p:subTnLst>
                                    <p:audio>
                                      <p:cMediaNode>
                                        <p:cTn display="0" masterRel="sameClick">
                                          <p:stCondLst>
                                            <p:cond evt="begin" delay="0">
                                              <p:tn val="190"/>
                                            </p:cond>
                                          </p:stCondLst>
                                          <p:endCondLst>
                                            <p:cond evt="onStopAudio" delay="0">
                                              <p:tgtEl>
                                                <p:sldTgt/>
                                              </p:tgtEl>
                                            </p:cond>
                                          </p:endCondLst>
                                        </p:cTn>
                                        <p:tgtEl>
                                          <p:sndTgt r:embed="rId5" name="hammer.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8" presetClass="entr" presetSubtype="32" fill="hold" grpId="0" nodeType="clickEffect">
                                  <p:stCondLst>
                                    <p:cond delay="0"/>
                                  </p:stCondLst>
                                  <p:childTnLst>
                                    <p:set>
                                      <p:cBhvr>
                                        <p:cTn id="196" dur="1" fill="hold">
                                          <p:stCondLst>
                                            <p:cond delay="0"/>
                                          </p:stCondLst>
                                        </p:cTn>
                                        <p:tgtEl>
                                          <p:spTgt spid="254010"/>
                                        </p:tgtEl>
                                        <p:attrNameLst>
                                          <p:attrName>style.visibility</p:attrName>
                                        </p:attrNameLst>
                                      </p:cBhvr>
                                      <p:to>
                                        <p:strVal val="visible"/>
                                      </p:to>
                                    </p:set>
                                    <p:animEffect transition="in" filter="diamond(out)">
                                      <p:cBhvr>
                                        <p:cTn id="197" dur="500"/>
                                        <p:tgtEl>
                                          <p:spTgt spid="254010"/>
                                        </p:tgtEl>
                                      </p:cBhvr>
                                    </p:animEffect>
                                  </p:childTnLst>
                                  <p:subTnLst>
                                    <p:audio>
                                      <p:cMediaNode>
                                        <p:cTn display="0" masterRel="sameClick">
                                          <p:stCondLst>
                                            <p:cond evt="begin" delay="0">
                                              <p:tn val="195"/>
                                            </p:cond>
                                          </p:stCondLst>
                                          <p:endCondLst>
                                            <p:cond evt="onStopAudio" delay="0">
                                              <p:tgtEl>
                                                <p:sldTgt/>
                                              </p:tgtEl>
                                            </p:cond>
                                          </p:endCondLst>
                                        </p:cTn>
                                        <p:tgtEl>
                                          <p:sndTgt r:embed="rId3" name="camera.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42" presetClass="path" presetSubtype="0" accel="50000" decel="50000" fill="hold" nodeType="clickEffect">
                                  <p:stCondLst>
                                    <p:cond delay="0"/>
                                  </p:stCondLst>
                                  <p:childTnLst>
                                    <p:animMotion origin="layout" path="M 5.55112E-17 7.40741E-7 L 5.55112E-17 0.04977 " pathEditMode="relative" rAng="0" ptsTypes="AA">
                                      <p:cBhvr>
                                        <p:cTn id="201" dur="2000" fill="hold"/>
                                        <p:tgtEl>
                                          <p:spTgt spid="254014"/>
                                        </p:tgtEl>
                                        <p:attrNameLst>
                                          <p:attrName>ppt_x</p:attrName>
                                          <p:attrName>ppt_y</p:attrName>
                                        </p:attrNameLst>
                                      </p:cBhvr>
                                      <p:rCtr x="0" y="2477"/>
                                    </p:animMotion>
                                  </p:childTnLst>
                                  <p:subTnLst>
                                    <p:audio>
                                      <p:cMediaNode>
                                        <p:cTn display="0" masterRel="sameClick">
                                          <p:stCondLst>
                                            <p:cond evt="begin" delay="0">
                                              <p:tn val="200"/>
                                            </p:cond>
                                          </p:stCondLst>
                                          <p:endCondLst>
                                            <p:cond evt="onStopAudio" delay="0">
                                              <p:tgtEl>
                                                <p:sldTgt/>
                                              </p:tgtEl>
                                            </p:cond>
                                          </p:endCondLst>
                                        </p:cTn>
                                        <p:tgtEl>
                                          <p:sndTgt r:embed="rId7" name="push.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8" presetClass="entr" presetSubtype="32" fill="hold" grpId="0" nodeType="clickEffect">
                                  <p:stCondLst>
                                    <p:cond delay="0"/>
                                  </p:stCondLst>
                                  <p:childTnLst>
                                    <p:set>
                                      <p:cBhvr>
                                        <p:cTn id="205" dur="1" fill="hold">
                                          <p:stCondLst>
                                            <p:cond delay="0"/>
                                          </p:stCondLst>
                                        </p:cTn>
                                        <p:tgtEl>
                                          <p:spTgt spid="254011"/>
                                        </p:tgtEl>
                                        <p:attrNameLst>
                                          <p:attrName>style.visibility</p:attrName>
                                        </p:attrNameLst>
                                      </p:cBhvr>
                                      <p:to>
                                        <p:strVal val="visible"/>
                                      </p:to>
                                    </p:set>
                                    <p:animEffect transition="in" filter="diamond(out)">
                                      <p:cBhvr>
                                        <p:cTn id="206" dur="500"/>
                                        <p:tgtEl>
                                          <p:spTgt spid="254011"/>
                                        </p:tgtEl>
                                      </p:cBhvr>
                                    </p:animEffect>
                                  </p:childTnLst>
                                  <p:subTnLst>
                                    <p:audio>
                                      <p:cMediaNode>
                                        <p:cTn display="0" masterRel="sameClick">
                                          <p:stCondLst>
                                            <p:cond evt="begin" delay="0">
                                              <p:tn val="204"/>
                                            </p:cond>
                                          </p:stCondLst>
                                          <p:endCondLst>
                                            <p:cond evt="onStopAudio" delay="0">
                                              <p:tgtEl>
                                                <p:sldTgt/>
                                              </p:tgtEl>
                                            </p:cond>
                                          </p:endCondLst>
                                        </p:cTn>
                                        <p:tgtEl>
                                          <p:sndTgt r:embed="rId3" name="camera.wav"/>
                                        </p:tgtEl>
                                      </p:cMediaNode>
                                    </p:audio>
                                  </p:subTnLst>
                                </p:cTn>
                              </p:par>
                            </p:childTnLst>
                          </p:cTn>
                        </p:par>
                      </p:childTnLst>
                    </p:cTn>
                  </p:par>
                  <p:par>
                    <p:cTn id="207" fill="hold" nodeType="clickPar">
                      <p:stCondLst>
                        <p:cond delay="indefinite"/>
                      </p:stCondLst>
                      <p:childTnLst>
                        <p:par>
                          <p:cTn id="208" fill="hold" nodeType="withGroup">
                            <p:stCondLst>
                              <p:cond delay="0"/>
                            </p:stCondLst>
                            <p:childTnLst>
                              <p:par>
                                <p:cTn id="209" presetID="42" presetClass="path" presetSubtype="0" accel="50000" decel="50000" fill="hold" nodeType="clickEffect">
                                  <p:stCondLst>
                                    <p:cond delay="0"/>
                                  </p:stCondLst>
                                  <p:childTnLst>
                                    <p:animMotion origin="layout" path="M 5.55112E-17 0.04977 L 5.55112E-17 0.09421 " pathEditMode="relative" rAng="0" ptsTypes="AA">
                                      <p:cBhvr>
                                        <p:cTn id="210" dur="2000" fill="hold"/>
                                        <p:tgtEl>
                                          <p:spTgt spid="254014"/>
                                        </p:tgtEl>
                                        <p:attrNameLst>
                                          <p:attrName>ppt_x</p:attrName>
                                          <p:attrName>ppt_y</p:attrName>
                                        </p:attrNameLst>
                                      </p:cBhvr>
                                      <p:rCtr x="0" y="2222"/>
                                    </p:animMotion>
                                  </p:childTnLst>
                                  <p:subTnLst>
                                    <p:audio>
                                      <p:cMediaNode>
                                        <p:cTn display="0" masterRel="sameClick">
                                          <p:stCondLst>
                                            <p:cond evt="begin" delay="0">
                                              <p:tn val="209"/>
                                            </p:cond>
                                          </p:stCondLst>
                                          <p:endCondLst>
                                            <p:cond evt="onStopAudio" delay="0">
                                              <p:tgtEl>
                                                <p:sldTgt/>
                                              </p:tgtEl>
                                            </p:cond>
                                          </p:endCondLst>
                                        </p:cTn>
                                        <p:tgtEl>
                                          <p:sndTgt r:embed="rId7" name="push.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8" presetClass="entr" presetSubtype="32" fill="hold" grpId="0" nodeType="clickEffect">
                                  <p:stCondLst>
                                    <p:cond delay="0"/>
                                  </p:stCondLst>
                                  <p:childTnLst>
                                    <p:set>
                                      <p:cBhvr>
                                        <p:cTn id="214" dur="1" fill="hold">
                                          <p:stCondLst>
                                            <p:cond delay="0"/>
                                          </p:stCondLst>
                                        </p:cTn>
                                        <p:tgtEl>
                                          <p:spTgt spid="254012"/>
                                        </p:tgtEl>
                                        <p:attrNameLst>
                                          <p:attrName>style.visibility</p:attrName>
                                        </p:attrNameLst>
                                      </p:cBhvr>
                                      <p:to>
                                        <p:strVal val="visible"/>
                                      </p:to>
                                    </p:set>
                                    <p:animEffect transition="in" filter="diamond(out)">
                                      <p:cBhvr>
                                        <p:cTn id="215" dur="500"/>
                                        <p:tgtEl>
                                          <p:spTgt spid="254012"/>
                                        </p:tgtEl>
                                      </p:cBhvr>
                                    </p:animEffect>
                                  </p:childTnLst>
                                  <p:subTnLst>
                                    <p:audio>
                                      <p:cMediaNode>
                                        <p:cTn display="0" masterRel="sameClick">
                                          <p:stCondLst>
                                            <p:cond evt="begin" delay="0">
                                              <p:tn val="213"/>
                                            </p:cond>
                                          </p:stCondLst>
                                          <p:endCondLst>
                                            <p:cond evt="onStopAudio" delay="0">
                                              <p:tgtEl>
                                                <p:sldTgt/>
                                              </p:tgtEl>
                                            </p:cond>
                                          </p:endCondLst>
                                        </p:cTn>
                                        <p:tgtEl>
                                          <p:sndTgt r:embed="rId3" name="camera.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42" presetClass="path" presetSubtype="0" accel="50000" decel="50000" fill="hold" nodeType="clickEffect">
                                  <p:stCondLst>
                                    <p:cond delay="0"/>
                                  </p:stCondLst>
                                  <p:childTnLst>
                                    <p:animMotion origin="layout" path="M 5.55112E-17 0.09421 L 5.55112E-17 0.14977 " pathEditMode="relative" rAng="0" ptsTypes="AA">
                                      <p:cBhvr>
                                        <p:cTn id="219" dur="2000" fill="hold"/>
                                        <p:tgtEl>
                                          <p:spTgt spid="254014"/>
                                        </p:tgtEl>
                                        <p:attrNameLst>
                                          <p:attrName>ppt_x</p:attrName>
                                          <p:attrName>ppt_y</p:attrName>
                                        </p:attrNameLst>
                                      </p:cBhvr>
                                      <p:rCtr x="0" y="2778"/>
                                    </p:animMotion>
                                  </p:childTnLst>
                                  <p:subTnLst>
                                    <p:audio>
                                      <p:cMediaNode>
                                        <p:cTn display="0" masterRel="sameClick">
                                          <p:stCondLst>
                                            <p:cond evt="begin" delay="0">
                                              <p:tn val="218"/>
                                            </p:cond>
                                          </p:stCondLst>
                                          <p:endCondLst>
                                            <p:cond evt="onStopAudio" delay="0">
                                              <p:tgtEl>
                                                <p:sldTgt/>
                                              </p:tgtEl>
                                            </p:cond>
                                          </p:endCondLst>
                                        </p:cTn>
                                        <p:tgtEl>
                                          <p:sndTgt r:embed="rId7" name="push.wav"/>
                                        </p:tgtEl>
                                      </p:cMediaNode>
                                    </p:audio>
                                  </p:subTnLst>
                                </p:cTn>
                              </p:par>
                            </p:childTnLst>
                          </p:cTn>
                        </p:par>
                      </p:childTnLst>
                    </p:cTn>
                  </p:par>
                  <p:par>
                    <p:cTn id="220" fill="hold" nodeType="clickPar">
                      <p:stCondLst>
                        <p:cond delay="indefinite"/>
                      </p:stCondLst>
                      <p:childTnLst>
                        <p:par>
                          <p:cTn id="221" fill="hold" nodeType="withGroup">
                            <p:stCondLst>
                              <p:cond delay="0"/>
                            </p:stCondLst>
                            <p:childTnLst>
                              <p:par>
                                <p:cTn id="222" presetID="8" presetClass="entr" presetSubtype="32" fill="hold" grpId="0" nodeType="clickEffect">
                                  <p:stCondLst>
                                    <p:cond delay="0"/>
                                  </p:stCondLst>
                                  <p:childTnLst>
                                    <p:set>
                                      <p:cBhvr>
                                        <p:cTn id="223" dur="1" fill="hold">
                                          <p:stCondLst>
                                            <p:cond delay="0"/>
                                          </p:stCondLst>
                                        </p:cTn>
                                        <p:tgtEl>
                                          <p:spTgt spid="254013"/>
                                        </p:tgtEl>
                                        <p:attrNameLst>
                                          <p:attrName>style.visibility</p:attrName>
                                        </p:attrNameLst>
                                      </p:cBhvr>
                                      <p:to>
                                        <p:strVal val="visible"/>
                                      </p:to>
                                    </p:set>
                                    <p:animEffect transition="in" filter="diamond(out)">
                                      <p:cBhvr>
                                        <p:cTn id="224" dur="500"/>
                                        <p:tgtEl>
                                          <p:spTgt spid="254013"/>
                                        </p:tgtEl>
                                      </p:cBhvr>
                                    </p:animEffect>
                                  </p:childTnLst>
                                  <p:subTnLst>
                                    <p:audio>
                                      <p:cMediaNode>
                                        <p:cTn display="0" masterRel="sameClick">
                                          <p:stCondLst>
                                            <p:cond evt="begin" delay="0">
                                              <p:tn val="222"/>
                                            </p:cond>
                                          </p:stCondLst>
                                          <p:endCondLst>
                                            <p:cond evt="onStopAudio" delay="0">
                                              <p:tgtEl>
                                                <p:sldTgt/>
                                              </p:tgtEl>
                                            </p:cond>
                                          </p:endCondLst>
                                        </p:cTn>
                                        <p:tgtEl>
                                          <p:sndTgt r:embed="rId3" name="camera.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xit" presetSubtype="4" fill="hold" nodeType="clickEffect">
                                  <p:stCondLst>
                                    <p:cond delay="0"/>
                                  </p:stCondLst>
                                  <p:childTnLst>
                                    <p:anim calcmode="lin" valueType="num">
                                      <p:cBhvr additive="base">
                                        <p:cTn id="228" dur="500"/>
                                        <p:tgtEl>
                                          <p:spTgt spid="254014"/>
                                        </p:tgtEl>
                                        <p:attrNameLst>
                                          <p:attrName>ppt_x</p:attrName>
                                        </p:attrNameLst>
                                      </p:cBhvr>
                                      <p:tavLst>
                                        <p:tav tm="0">
                                          <p:val>
                                            <p:strVal val="ppt_x"/>
                                          </p:val>
                                        </p:tav>
                                        <p:tav tm="100000">
                                          <p:val>
                                            <p:strVal val="ppt_x"/>
                                          </p:val>
                                        </p:tav>
                                      </p:tavLst>
                                    </p:anim>
                                    <p:anim calcmode="lin" valueType="num">
                                      <p:cBhvr additive="base">
                                        <p:cTn id="229" dur="500"/>
                                        <p:tgtEl>
                                          <p:spTgt spid="254014"/>
                                        </p:tgtEl>
                                        <p:attrNameLst>
                                          <p:attrName>ppt_y</p:attrName>
                                        </p:attrNameLst>
                                      </p:cBhvr>
                                      <p:tavLst>
                                        <p:tav tm="0">
                                          <p:val>
                                            <p:strVal val="ppt_y"/>
                                          </p:val>
                                        </p:tav>
                                        <p:tav tm="100000">
                                          <p:val>
                                            <p:strVal val="1+ppt_h/2"/>
                                          </p:val>
                                        </p:tav>
                                      </p:tavLst>
                                    </p:anim>
                                    <p:set>
                                      <p:cBhvr>
                                        <p:cTn id="230" dur="1" fill="hold">
                                          <p:stCondLst>
                                            <p:cond delay="499"/>
                                          </p:stCondLst>
                                        </p:cTn>
                                        <p:tgtEl>
                                          <p:spTgt spid="254014"/>
                                        </p:tgtEl>
                                        <p:attrNameLst>
                                          <p:attrName>style.visibility</p:attrName>
                                        </p:attrNameLst>
                                      </p:cBhvr>
                                      <p:to>
                                        <p:strVal val="hidden"/>
                                      </p:to>
                                    </p:set>
                                  </p:childTnLst>
                                  <p:subTnLst>
                                    <p:audio>
                                      <p:cMediaNode>
                                        <p:cTn display="0" masterRel="sameClick">
                                          <p:stCondLst>
                                            <p:cond evt="begin" delay="0">
                                              <p:tn val="227"/>
                                            </p:cond>
                                          </p:stCondLst>
                                          <p:endCondLst>
                                            <p:cond evt="onStopAudio" delay="0">
                                              <p:tgtEl>
                                                <p:sldTgt/>
                                              </p:tgtEl>
                                            </p:cond>
                                          </p:endCondLst>
                                        </p:cTn>
                                        <p:tgtEl>
                                          <p:sndTgt r:embed="rId6" name="suction.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8" presetClass="entr" presetSubtype="16" fill="hold" nodeType="clickEffect">
                                  <p:stCondLst>
                                    <p:cond delay="0"/>
                                  </p:stCondLst>
                                  <p:childTnLst>
                                    <p:set>
                                      <p:cBhvr>
                                        <p:cTn id="234" dur="1" fill="hold">
                                          <p:stCondLst>
                                            <p:cond delay="0"/>
                                          </p:stCondLst>
                                        </p:cTn>
                                        <p:tgtEl>
                                          <p:spTgt spid="254021"/>
                                        </p:tgtEl>
                                        <p:attrNameLst>
                                          <p:attrName>style.visibility</p:attrName>
                                        </p:attrNameLst>
                                      </p:cBhvr>
                                      <p:to>
                                        <p:strVal val="visible"/>
                                      </p:to>
                                    </p:set>
                                    <p:animEffect transition="in" filter="diamond(in)">
                                      <p:cBhvr>
                                        <p:cTn id="235" dur="500"/>
                                        <p:tgtEl>
                                          <p:spTgt spid="254021"/>
                                        </p:tgtEl>
                                      </p:cBhvr>
                                    </p:animEffect>
                                  </p:childTnLst>
                                  <p:subTnLst>
                                    <p:audio>
                                      <p:cMediaNode>
                                        <p:cTn display="0" masterRel="sameClick">
                                          <p:stCondLst>
                                            <p:cond evt="begin" delay="0">
                                              <p:tn val="233"/>
                                            </p:cond>
                                          </p:stCondLst>
                                          <p:endCondLst>
                                            <p:cond evt="onStopAudio" delay="0">
                                              <p:tgtEl>
                                                <p:sldTgt/>
                                              </p:tgtEl>
                                            </p:cond>
                                          </p:endCondLst>
                                        </p:cTn>
                                        <p:tgtEl>
                                          <p:sndTgt r:embed="rId5" name="hammer.wav"/>
                                        </p:tgtEl>
                                      </p:cMediaNode>
                                    </p:audio>
                                  </p:subTnLst>
                                </p:cTn>
                              </p:par>
                            </p:childTnLst>
                          </p:cTn>
                        </p:par>
                      </p:childTnLst>
                    </p:cTn>
                  </p:par>
                  <p:par>
                    <p:cTn id="236" fill="hold" nodeType="clickPar">
                      <p:stCondLst>
                        <p:cond delay="indefinite"/>
                      </p:stCondLst>
                      <p:childTnLst>
                        <p:par>
                          <p:cTn id="237" fill="hold" nodeType="withGroup">
                            <p:stCondLst>
                              <p:cond delay="0"/>
                            </p:stCondLst>
                            <p:childTnLst>
                              <p:par>
                                <p:cTn id="238" presetID="8" presetClass="entr" presetSubtype="32" fill="hold" grpId="0" nodeType="clickEffect">
                                  <p:stCondLst>
                                    <p:cond delay="0"/>
                                  </p:stCondLst>
                                  <p:childTnLst>
                                    <p:set>
                                      <p:cBhvr>
                                        <p:cTn id="239" dur="1" fill="hold">
                                          <p:stCondLst>
                                            <p:cond delay="0"/>
                                          </p:stCondLst>
                                        </p:cTn>
                                        <p:tgtEl>
                                          <p:spTgt spid="254017"/>
                                        </p:tgtEl>
                                        <p:attrNameLst>
                                          <p:attrName>style.visibility</p:attrName>
                                        </p:attrNameLst>
                                      </p:cBhvr>
                                      <p:to>
                                        <p:strVal val="visible"/>
                                      </p:to>
                                    </p:set>
                                    <p:animEffect transition="in" filter="diamond(out)">
                                      <p:cBhvr>
                                        <p:cTn id="240" dur="500"/>
                                        <p:tgtEl>
                                          <p:spTgt spid="254017"/>
                                        </p:tgtEl>
                                      </p:cBhvr>
                                    </p:animEffect>
                                  </p:childTnLst>
                                  <p:subTnLst>
                                    <p:audio>
                                      <p:cMediaNode>
                                        <p:cTn display="0" masterRel="sameClick">
                                          <p:stCondLst>
                                            <p:cond evt="begin" delay="0">
                                              <p:tn val="238"/>
                                            </p:cond>
                                          </p:stCondLst>
                                          <p:endCondLst>
                                            <p:cond evt="onStopAudio" delay="0">
                                              <p:tgtEl>
                                                <p:sldTgt/>
                                              </p:tgtEl>
                                            </p:cond>
                                          </p:endCondLst>
                                        </p:cTn>
                                        <p:tgtEl>
                                          <p:sndTgt r:embed="rId3" name="camera.wav"/>
                                        </p:tgtEl>
                                      </p:cMediaNode>
                                    </p:audio>
                                  </p:subTnLst>
                                </p:cTn>
                              </p:par>
                            </p:childTnLst>
                          </p:cTn>
                        </p:par>
                      </p:childTnLst>
                    </p:cTn>
                  </p:par>
                  <p:par>
                    <p:cTn id="241" fill="hold" nodeType="clickPar">
                      <p:stCondLst>
                        <p:cond delay="indefinite"/>
                      </p:stCondLst>
                      <p:childTnLst>
                        <p:par>
                          <p:cTn id="242" fill="hold" nodeType="withGroup">
                            <p:stCondLst>
                              <p:cond delay="0"/>
                            </p:stCondLst>
                            <p:childTnLst>
                              <p:par>
                                <p:cTn id="243" presetID="42" presetClass="path" presetSubtype="0" accel="50000" decel="50000" fill="hold" nodeType="clickEffect">
                                  <p:stCondLst>
                                    <p:cond delay="0"/>
                                  </p:stCondLst>
                                  <p:childTnLst>
                                    <p:animMotion origin="layout" path="M 5.55112E-17 -7.40741E-7 L 5.55112E-17 0.04676 " pathEditMode="relative" rAng="0" ptsTypes="AA">
                                      <p:cBhvr>
                                        <p:cTn id="244" dur="2000" fill="hold"/>
                                        <p:tgtEl>
                                          <p:spTgt spid="254021"/>
                                        </p:tgtEl>
                                        <p:attrNameLst>
                                          <p:attrName>ppt_x</p:attrName>
                                          <p:attrName>ppt_y</p:attrName>
                                        </p:attrNameLst>
                                      </p:cBhvr>
                                      <p:rCtr x="0" y="2338"/>
                                    </p:animMotion>
                                  </p:childTnLst>
                                  <p:subTnLst>
                                    <p:audio>
                                      <p:cMediaNode>
                                        <p:cTn display="0" masterRel="sameClick">
                                          <p:stCondLst>
                                            <p:cond evt="begin" delay="0">
                                              <p:tn val="243"/>
                                            </p:cond>
                                          </p:stCondLst>
                                          <p:endCondLst>
                                            <p:cond evt="onStopAudio" delay="0">
                                              <p:tgtEl>
                                                <p:sldTgt/>
                                              </p:tgtEl>
                                            </p:cond>
                                          </p:endCondLst>
                                        </p:cTn>
                                        <p:tgtEl>
                                          <p:sndTgt r:embed="rId7" name="push.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8" presetClass="entr" presetSubtype="32" fill="hold" grpId="0" nodeType="clickEffect">
                                  <p:stCondLst>
                                    <p:cond delay="0"/>
                                  </p:stCondLst>
                                  <p:childTnLst>
                                    <p:set>
                                      <p:cBhvr>
                                        <p:cTn id="248" dur="1" fill="hold">
                                          <p:stCondLst>
                                            <p:cond delay="0"/>
                                          </p:stCondLst>
                                        </p:cTn>
                                        <p:tgtEl>
                                          <p:spTgt spid="254018"/>
                                        </p:tgtEl>
                                        <p:attrNameLst>
                                          <p:attrName>style.visibility</p:attrName>
                                        </p:attrNameLst>
                                      </p:cBhvr>
                                      <p:to>
                                        <p:strVal val="visible"/>
                                      </p:to>
                                    </p:set>
                                    <p:animEffect transition="in" filter="diamond(out)">
                                      <p:cBhvr>
                                        <p:cTn id="249" dur="500"/>
                                        <p:tgtEl>
                                          <p:spTgt spid="254018"/>
                                        </p:tgtEl>
                                      </p:cBhvr>
                                    </p:animEffect>
                                  </p:childTnLst>
                                  <p:subTnLst>
                                    <p:audio>
                                      <p:cMediaNode>
                                        <p:cTn display="0" masterRel="sameClick">
                                          <p:stCondLst>
                                            <p:cond evt="begin" delay="0">
                                              <p:tn val="247"/>
                                            </p:cond>
                                          </p:stCondLst>
                                          <p:endCondLst>
                                            <p:cond evt="onStopAudio" delay="0">
                                              <p:tgtEl>
                                                <p:sldTgt/>
                                              </p:tgtEl>
                                            </p:cond>
                                          </p:endCondLst>
                                        </p:cTn>
                                        <p:tgtEl>
                                          <p:sndTgt r:embed="rId3" name="camera.wav"/>
                                        </p:tgtEl>
                                      </p:cMediaNode>
                                    </p:audio>
                                  </p:subTnLst>
                                </p:cTn>
                              </p:par>
                            </p:childTnLst>
                          </p:cTn>
                        </p:par>
                      </p:childTnLst>
                    </p:cTn>
                  </p:par>
                  <p:par>
                    <p:cTn id="250" fill="hold" nodeType="clickPar">
                      <p:stCondLst>
                        <p:cond delay="indefinite"/>
                      </p:stCondLst>
                      <p:childTnLst>
                        <p:par>
                          <p:cTn id="251" fill="hold" nodeType="withGroup">
                            <p:stCondLst>
                              <p:cond delay="0"/>
                            </p:stCondLst>
                            <p:childTnLst>
                              <p:par>
                                <p:cTn id="252" presetID="42" presetClass="path" presetSubtype="0" accel="50000" decel="50000" fill="hold" nodeType="clickEffect">
                                  <p:stCondLst>
                                    <p:cond delay="0"/>
                                  </p:stCondLst>
                                  <p:childTnLst>
                                    <p:animMotion origin="layout" path="M 5.55112E-17 0.04676 L 5.55112E-17 0.10232 " pathEditMode="relative" rAng="0" ptsTypes="AA">
                                      <p:cBhvr>
                                        <p:cTn id="253" dur="2000" fill="hold"/>
                                        <p:tgtEl>
                                          <p:spTgt spid="254021"/>
                                        </p:tgtEl>
                                        <p:attrNameLst>
                                          <p:attrName>ppt_x</p:attrName>
                                          <p:attrName>ppt_y</p:attrName>
                                        </p:attrNameLst>
                                      </p:cBhvr>
                                      <p:rCtr x="0" y="2778"/>
                                    </p:animMotion>
                                  </p:childTnLst>
                                  <p:subTnLst>
                                    <p:audio>
                                      <p:cMediaNode>
                                        <p:cTn display="0" masterRel="sameClick">
                                          <p:stCondLst>
                                            <p:cond evt="begin" delay="0">
                                              <p:tn val="252"/>
                                            </p:cond>
                                          </p:stCondLst>
                                          <p:endCondLst>
                                            <p:cond evt="onStopAudio" delay="0">
                                              <p:tgtEl>
                                                <p:sldTgt/>
                                              </p:tgtEl>
                                            </p:cond>
                                          </p:endCondLst>
                                        </p:cTn>
                                        <p:tgtEl>
                                          <p:sndTgt r:embed="rId7" name="push.wav"/>
                                        </p:tgtEl>
                                      </p:cMediaNode>
                                    </p:audio>
                                  </p:subTnLst>
                                </p:cTn>
                              </p:par>
                            </p:childTnLst>
                          </p:cTn>
                        </p:par>
                      </p:childTnLst>
                    </p:cTn>
                  </p:par>
                  <p:par>
                    <p:cTn id="254" fill="hold" nodeType="clickPar">
                      <p:stCondLst>
                        <p:cond delay="indefinite"/>
                      </p:stCondLst>
                      <p:childTnLst>
                        <p:par>
                          <p:cTn id="255" fill="hold" nodeType="withGroup">
                            <p:stCondLst>
                              <p:cond delay="0"/>
                            </p:stCondLst>
                            <p:childTnLst>
                              <p:par>
                                <p:cTn id="256" presetID="8" presetClass="entr" presetSubtype="32" fill="hold" grpId="0" nodeType="clickEffect">
                                  <p:stCondLst>
                                    <p:cond delay="0"/>
                                  </p:stCondLst>
                                  <p:childTnLst>
                                    <p:set>
                                      <p:cBhvr>
                                        <p:cTn id="257" dur="1" fill="hold">
                                          <p:stCondLst>
                                            <p:cond delay="0"/>
                                          </p:stCondLst>
                                        </p:cTn>
                                        <p:tgtEl>
                                          <p:spTgt spid="254019"/>
                                        </p:tgtEl>
                                        <p:attrNameLst>
                                          <p:attrName>style.visibility</p:attrName>
                                        </p:attrNameLst>
                                      </p:cBhvr>
                                      <p:to>
                                        <p:strVal val="visible"/>
                                      </p:to>
                                    </p:set>
                                    <p:animEffect transition="in" filter="diamond(out)">
                                      <p:cBhvr>
                                        <p:cTn id="258" dur="500"/>
                                        <p:tgtEl>
                                          <p:spTgt spid="254019"/>
                                        </p:tgtEl>
                                      </p:cBhvr>
                                    </p:animEffect>
                                  </p:childTnLst>
                                  <p:subTnLst>
                                    <p:audio>
                                      <p:cMediaNode>
                                        <p:cTn display="0" masterRel="sameClick">
                                          <p:stCondLst>
                                            <p:cond evt="begin" delay="0">
                                              <p:tn val="256"/>
                                            </p:cond>
                                          </p:stCondLst>
                                          <p:endCondLst>
                                            <p:cond evt="onStopAudio" delay="0">
                                              <p:tgtEl>
                                                <p:sldTgt/>
                                              </p:tgtEl>
                                            </p:cond>
                                          </p:endCondLst>
                                        </p:cTn>
                                        <p:tgtEl>
                                          <p:sndTgt r:embed="rId3" name="camera.wav"/>
                                        </p:tgtEl>
                                      </p:cMediaNode>
                                    </p:audio>
                                  </p:subTnLst>
                                </p:cTn>
                              </p:par>
                            </p:childTnLst>
                          </p:cTn>
                        </p:par>
                      </p:childTnLst>
                    </p:cTn>
                  </p:par>
                  <p:par>
                    <p:cTn id="259" fill="hold" nodeType="clickPar">
                      <p:stCondLst>
                        <p:cond delay="indefinite"/>
                      </p:stCondLst>
                      <p:childTnLst>
                        <p:par>
                          <p:cTn id="260" fill="hold" nodeType="withGroup">
                            <p:stCondLst>
                              <p:cond delay="0"/>
                            </p:stCondLst>
                            <p:childTnLst>
                              <p:par>
                                <p:cTn id="261" presetID="42" presetClass="path" presetSubtype="0" accel="50000" decel="50000" fill="hold" nodeType="clickEffect">
                                  <p:stCondLst>
                                    <p:cond delay="0"/>
                                  </p:stCondLst>
                                  <p:childTnLst>
                                    <p:animMotion origin="layout" path="M 5.55112E-17 0.10232 L 5.55112E-17 0.15787 " pathEditMode="relative" rAng="0" ptsTypes="AA">
                                      <p:cBhvr>
                                        <p:cTn id="262" dur="2000" fill="hold"/>
                                        <p:tgtEl>
                                          <p:spTgt spid="254021"/>
                                        </p:tgtEl>
                                        <p:attrNameLst>
                                          <p:attrName>ppt_x</p:attrName>
                                          <p:attrName>ppt_y</p:attrName>
                                        </p:attrNameLst>
                                      </p:cBhvr>
                                      <p:rCtr x="0" y="2778"/>
                                    </p:animMotion>
                                  </p:childTnLst>
                                  <p:subTnLst>
                                    <p:audio>
                                      <p:cMediaNode>
                                        <p:cTn display="0" masterRel="sameClick">
                                          <p:stCondLst>
                                            <p:cond evt="begin" delay="0">
                                              <p:tn val="261"/>
                                            </p:cond>
                                          </p:stCondLst>
                                          <p:endCondLst>
                                            <p:cond evt="onStopAudio" delay="0">
                                              <p:tgtEl>
                                                <p:sldTgt/>
                                              </p:tgtEl>
                                            </p:cond>
                                          </p:endCondLst>
                                        </p:cTn>
                                        <p:tgtEl>
                                          <p:sndTgt r:embed="rId7" name="push.wav"/>
                                        </p:tgtEl>
                                      </p:cMediaNode>
                                    </p:audio>
                                  </p:subTnLst>
                                </p:cTn>
                              </p:par>
                            </p:childTnLst>
                          </p:cTn>
                        </p:par>
                      </p:childTnLst>
                    </p:cTn>
                  </p:par>
                  <p:par>
                    <p:cTn id="263" fill="hold" nodeType="clickPar">
                      <p:stCondLst>
                        <p:cond delay="indefinite"/>
                      </p:stCondLst>
                      <p:childTnLst>
                        <p:par>
                          <p:cTn id="264" fill="hold" nodeType="withGroup">
                            <p:stCondLst>
                              <p:cond delay="0"/>
                            </p:stCondLst>
                            <p:childTnLst>
                              <p:par>
                                <p:cTn id="265" presetID="8" presetClass="entr" presetSubtype="32" fill="hold" grpId="0" nodeType="clickEffect">
                                  <p:stCondLst>
                                    <p:cond delay="0"/>
                                  </p:stCondLst>
                                  <p:childTnLst>
                                    <p:set>
                                      <p:cBhvr>
                                        <p:cTn id="266" dur="1" fill="hold">
                                          <p:stCondLst>
                                            <p:cond delay="0"/>
                                          </p:stCondLst>
                                        </p:cTn>
                                        <p:tgtEl>
                                          <p:spTgt spid="254020"/>
                                        </p:tgtEl>
                                        <p:attrNameLst>
                                          <p:attrName>style.visibility</p:attrName>
                                        </p:attrNameLst>
                                      </p:cBhvr>
                                      <p:to>
                                        <p:strVal val="visible"/>
                                      </p:to>
                                    </p:set>
                                    <p:animEffect transition="in" filter="diamond(out)">
                                      <p:cBhvr>
                                        <p:cTn id="267" dur="500"/>
                                        <p:tgtEl>
                                          <p:spTgt spid="254020"/>
                                        </p:tgtEl>
                                      </p:cBhvr>
                                    </p:animEffect>
                                  </p:childTnLst>
                                  <p:subTnLst>
                                    <p:audio>
                                      <p:cMediaNode>
                                        <p:cTn display="0" masterRel="sameClick">
                                          <p:stCondLst>
                                            <p:cond evt="begin" delay="0">
                                              <p:tn val="265"/>
                                            </p:cond>
                                          </p:stCondLst>
                                          <p:endCondLst>
                                            <p:cond evt="onStopAudio" delay="0">
                                              <p:tgtEl>
                                                <p:sldTgt/>
                                              </p:tgtEl>
                                            </p:cond>
                                          </p:endCondLst>
                                        </p:cTn>
                                        <p:tgtEl>
                                          <p:sndTgt r:embed="rId3" name="camera.wav"/>
                                        </p:tgtEl>
                                      </p:cMediaNode>
                                    </p:audio>
                                  </p:subTnLst>
                                </p:cTn>
                              </p:par>
                            </p:childTnLst>
                          </p:cTn>
                        </p:par>
                      </p:childTnLst>
                    </p:cTn>
                  </p:par>
                  <p:par>
                    <p:cTn id="268" fill="hold" nodeType="clickPar">
                      <p:stCondLst>
                        <p:cond delay="indefinite"/>
                      </p:stCondLst>
                      <p:childTnLst>
                        <p:par>
                          <p:cTn id="269" fill="hold" nodeType="withGroup">
                            <p:stCondLst>
                              <p:cond delay="0"/>
                            </p:stCondLst>
                            <p:childTnLst>
                              <p:par>
                                <p:cTn id="270" presetID="2" presetClass="exit" presetSubtype="4" fill="hold" nodeType="clickEffect">
                                  <p:stCondLst>
                                    <p:cond delay="0"/>
                                  </p:stCondLst>
                                  <p:childTnLst>
                                    <p:anim calcmode="lin" valueType="num">
                                      <p:cBhvr additive="base">
                                        <p:cTn id="271" dur="500"/>
                                        <p:tgtEl>
                                          <p:spTgt spid="254021"/>
                                        </p:tgtEl>
                                        <p:attrNameLst>
                                          <p:attrName>ppt_x</p:attrName>
                                        </p:attrNameLst>
                                      </p:cBhvr>
                                      <p:tavLst>
                                        <p:tav tm="0">
                                          <p:val>
                                            <p:strVal val="ppt_x"/>
                                          </p:val>
                                        </p:tav>
                                        <p:tav tm="100000">
                                          <p:val>
                                            <p:strVal val="ppt_x"/>
                                          </p:val>
                                        </p:tav>
                                      </p:tavLst>
                                    </p:anim>
                                    <p:anim calcmode="lin" valueType="num">
                                      <p:cBhvr additive="base">
                                        <p:cTn id="272" dur="500"/>
                                        <p:tgtEl>
                                          <p:spTgt spid="254021"/>
                                        </p:tgtEl>
                                        <p:attrNameLst>
                                          <p:attrName>ppt_y</p:attrName>
                                        </p:attrNameLst>
                                      </p:cBhvr>
                                      <p:tavLst>
                                        <p:tav tm="0">
                                          <p:val>
                                            <p:strVal val="ppt_y"/>
                                          </p:val>
                                        </p:tav>
                                        <p:tav tm="100000">
                                          <p:val>
                                            <p:strVal val="1+ppt_h/2"/>
                                          </p:val>
                                        </p:tav>
                                      </p:tavLst>
                                    </p:anim>
                                    <p:set>
                                      <p:cBhvr>
                                        <p:cTn id="273" dur="1" fill="hold">
                                          <p:stCondLst>
                                            <p:cond delay="499"/>
                                          </p:stCondLst>
                                        </p:cTn>
                                        <p:tgtEl>
                                          <p:spTgt spid="254021"/>
                                        </p:tgtEl>
                                        <p:attrNameLst>
                                          <p:attrName>style.visibility</p:attrName>
                                        </p:attrNameLst>
                                      </p:cBhvr>
                                      <p:to>
                                        <p:strVal val="hidden"/>
                                      </p:to>
                                    </p:set>
                                  </p:childTnLst>
                                  <p:subTnLst>
                                    <p:audio>
                                      <p:cMediaNode>
                                        <p:cTn display="0" masterRel="sameClick">
                                          <p:stCondLst>
                                            <p:cond evt="begin" delay="0">
                                              <p:tn val="270"/>
                                            </p:cond>
                                          </p:stCondLst>
                                          <p:endCondLst>
                                            <p:cond evt="onStopAudio" delay="0">
                                              <p:tgtEl>
                                                <p:sldTgt/>
                                              </p:tgtEl>
                                            </p:cond>
                                          </p:endCondLst>
                                        </p:cTn>
                                        <p:tgtEl>
                                          <p:sndTgt r:embed="rId6" name="suction.wav"/>
                                        </p:tgtEl>
                                      </p:cMediaNode>
                                    </p:audio>
                                  </p:subTnLst>
                                </p:cTn>
                              </p:par>
                            </p:childTnLst>
                          </p:cTn>
                        </p:par>
                        <p:par>
                          <p:cTn id="274" fill="hold" nodeType="afterGroup">
                            <p:stCondLst>
                              <p:cond delay="500"/>
                            </p:stCondLst>
                            <p:childTnLst>
                              <p:par>
                                <p:cTn id="275" presetID="10" presetClass="entr" presetSubtype="0" fill="hold" nodeType="afterEffect">
                                  <p:stCondLst>
                                    <p:cond delay="0"/>
                                  </p:stCondLst>
                                  <p:childTnLst>
                                    <p:set>
                                      <p:cBhvr>
                                        <p:cTn id="276" dur="1" fill="hold">
                                          <p:stCondLst>
                                            <p:cond delay="0"/>
                                          </p:stCondLst>
                                        </p:cTn>
                                        <p:tgtEl>
                                          <p:spTgt spid="31848"/>
                                        </p:tgtEl>
                                        <p:attrNameLst>
                                          <p:attrName>style.visibility</p:attrName>
                                        </p:attrNameLst>
                                      </p:cBhvr>
                                      <p:to>
                                        <p:strVal val="visible"/>
                                      </p:to>
                                    </p:set>
                                    <p:animEffect transition="in" filter="fade">
                                      <p:cBhvr>
                                        <p:cTn id="277" dur="500"/>
                                        <p:tgtEl>
                                          <p:spTgt spid="3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24" grpId="0" animBg="1"/>
      <p:bldP spid="253981" grpId="0" animBg="1"/>
      <p:bldP spid="253982" grpId="0" animBg="1"/>
      <p:bldP spid="253983" grpId="0" animBg="1"/>
      <p:bldP spid="253984" grpId="0" animBg="1"/>
      <p:bldP spid="253985" grpId="0" animBg="1"/>
      <p:bldP spid="253986" grpId="0" animBg="1"/>
      <p:bldP spid="253987" grpId="0" animBg="1"/>
      <p:bldP spid="253988" grpId="0" animBg="1"/>
      <p:bldP spid="253990" grpId="0" animBg="1"/>
      <p:bldP spid="253991" grpId="0" animBg="1"/>
      <p:bldP spid="253992" grpId="0" animBg="1"/>
      <p:bldP spid="253993" grpId="0" animBg="1"/>
      <p:bldP spid="253994" grpId="0" animBg="1"/>
      <p:bldP spid="253995" grpId="0" animBg="1"/>
      <p:bldP spid="253996" grpId="0" animBg="1"/>
      <p:bldP spid="253997" grpId="0" animBg="1"/>
      <p:bldP spid="253998" grpId="0" animBg="1"/>
      <p:bldP spid="253998" grpId="1" animBg="1"/>
      <p:bldP spid="253999" grpId="0" animBg="1"/>
      <p:bldP spid="253999" grpId="1" animBg="1"/>
      <p:bldP spid="254000" grpId="0" animBg="1"/>
      <p:bldP spid="254001" grpId="0" animBg="1"/>
      <p:bldP spid="254001" grpId="1" animBg="1"/>
      <p:bldP spid="254002" grpId="0" animBg="1"/>
      <p:bldP spid="254003" grpId="0" animBg="1"/>
      <p:bldP spid="254004" grpId="0" animBg="1"/>
      <p:bldP spid="254005" grpId="0" animBg="1"/>
      <p:bldP spid="254006" grpId="0" animBg="1"/>
      <p:bldP spid="254010" grpId="0" animBg="1"/>
      <p:bldP spid="254011" grpId="0" animBg="1"/>
      <p:bldP spid="254012" grpId="0" animBg="1"/>
      <p:bldP spid="254013" grpId="0" animBg="1"/>
      <p:bldP spid="254017" grpId="0" animBg="1"/>
      <p:bldP spid="254018" grpId="0" animBg="1"/>
      <p:bldP spid="254019" grpId="0" animBg="1"/>
      <p:bldP spid="2540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spcBef>
                <a:spcPct val="0"/>
              </a:spcBef>
              <a:buFontTx/>
              <a:buNone/>
            </a:pPr>
            <a:r>
              <a:rPr lang="en-US" altLang="en-US" sz="2400">
                <a:sym typeface="Symbol" pitchFamily="18" charset="2"/>
              </a:rPr>
              <a:t>Now we plot </a:t>
            </a:r>
            <a:r>
              <a:rPr lang="en-US" altLang="en-US" sz="2400" i="1">
                <a:sym typeface="Symbol" pitchFamily="18" charset="2"/>
              </a:rPr>
              <a:t>v</a:t>
            </a:r>
            <a:r>
              <a:rPr lang="en-US" altLang="en-US" sz="2400">
                <a:sym typeface="Symbol" pitchFamily="18" charset="2"/>
              </a:rPr>
              <a:t> vs. </a:t>
            </a:r>
            <a:r>
              <a:rPr lang="en-US" altLang="en-US" sz="2400" i="1">
                <a:sym typeface="Symbol" pitchFamily="18" charset="2"/>
              </a:rPr>
              <a:t>t</a:t>
            </a:r>
            <a:r>
              <a:rPr lang="en-US" altLang="en-US" sz="2400">
                <a:sym typeface="Symbol" pitchFamily="18" charset="2"/>
              </a:rPr>
              <a:t> on a   graph.</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327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32772" name="Group 6"/>
          <p:cNvGrpSpPr>
            <a:grpSpLocks/>
          </p:cNvGrpSpPr>
          <p:nvPr/>
        </p:nvGrpSpPr>
        <p:grpSpPr bwMode="auto">
          <a:xfrm>
            <a:off x="3200400" y="1701800"/>
            <a:ext cx="4419600" cy="2162175"/>
            <a:chOff x="480" y="1536"/>
            <a:chExt cx="2784" cy="1362"/>
          </a:xfrm>
        </p:grpSpPr>
        <p:sp>
          <p:nvSpPr>
            <p:cNvPr id="32836" name="Rectangle 7"/>
            <p:cNvSpPr>
              <a:spLocks noChangeArrowheads="1"/>
            </p:cNvSpPr>
            <p:nvPr/>
          </p:nvSpPr>
          <p:spPr bwMode="auto">
            <a:xfrm>
              <a:off x="480" y="1536"/>
              <a:ext cx="480"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32837" name="Rectangle 8"/>
            <p:cNvSpPr>
              <a:spLocks noChangeArrowheads="1"/>
            </p:cNvSpPr>
            <p:nvPr/>
          </p:nvSpPr>
          <p:spPr bwMode="auto">
            <a:xfrm>
              <a:off x="480" y="1990"/>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38" name="Rectangle 9"/>
            <p:cNvSpPr>
              <a:spLocks noChangeArrowheads="1"/>
            </p:cNvSpPr>
            <p:nvPr/>
          </p:nvSpPr>
          <p:spPr bwMode="auto">
            <a:xfrm>
              <a:off x="960"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32839" name="Rectangle 10"/>
            <p:cNvSpPr>
              <a:spLocks noChangeArrowheads="1"/>
            </p:cNvSpPr>
            <p:nvPr/>
          </p:nvSpPr>
          <p:spPr bwMode="auto">
            <a:xfrm>
              <a:off x="960" y="1763"/>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32840" name="Rectangle 11"/>
            <p:cNvSpPr>
              <a:spLocks noChangeArrowheads="1"/>
            </p:cNvSpPr>
            <p:nvPr/>
          </p:nvSpPr>
          <p:spPr bwMode="auto">
            <a:xfrm>
              <a:off x="1536"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32841" name="Rectangle 12"/>
            <p:cNvSpPr>
              <a:spLocks noChangeArrowheads="1"/>
            </p:cNvSpPr>
            <p:nvPr/>
          </p:nvSpPr>
          <p:spPr bwMode="auto">
            <a:xfrm>
              <a:off x="1536"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42" name="Rectangle 13"/>
            <p:cNvSpPr>
              <a:spLocks noChangeArrowheads="1"/>
            </p:cNvSpPr>
            <p:nvPr/>
          </p:nvSpPr>
          <p:spPr bwMode="auto">
            <a:xfrm>
              <a:off x="2112"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32843" name="Rectangle 14"/>
            <p:cNvSpPr>
              <a:spLocks noChangeArrowheads="1"/>
            </p:cNvSpPr>
            <p:nvPr/>
          </p:nvSpPr>
          <p:spPr bwMode="auto">
            <a:xfrm>
              <a:off x="2688"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32844" name="Rectangle 15"/>
            <p:cNvSpPr>
              <a:spLocks noChangeArrowheads="1"/>
            </p:cNvSpPr>
            <p:nvPr/>
          </p:nvSpPr>
          <p:spPr bwMode="auto">
            <a:xfrm>
              <a:off x="960"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32845" name="Rectangle 16"/>
            <p:cNvSpPr>
              <a:spLocks noChangeArrowheads="1"/>
            </p:cNvSpPr>
            <p:nvPr/>
          </p:nvSpPr>
          <p:spPr bwMode="auto">
            <a:xfrm>
              <a:off x="960"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32846" name="Rectangle 17"/>
            <p:cNvSpPr>
              <a:spLocks noChangeArrowheads="1"/>
            </p:cNvSpPr>
            <p:nvPr/>
          </p:nvSpPr>
          <p:spPr bwMode="auto">
            <a:xfrm>
              <a:off x="960"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32847" name="Rectangle 18"/>
            <p:cNvSpPr>
              <a:spLocks noChangeArrowheads="1"/>
            </p:cNvSpPr>
            <p:nvPr/>
          </p:nvSpPr>
          <p:spPr bwMode="auto">
            <a:xfrm>
              <a:off x="960"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32848" name="Rectangle 19"/>
            <p:cNvSpPr>
              <a:spLocks noChangeArrowheads="1"/>
            </p:cNvSpPr>
            <p:nvPr/>
          </p:nvSpPr>
          <p:spPr bwMode="auto">
            <a:xfrm>
              <a:off x="480" y="2217"/>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32849" name="Rectangle 20"/>
            <p:cNvSpPr>
              <a:spLocks noChangeArrowheads="1"/>
            </p:cNvSpPr>
            <p:nvPr/>
          </p:nvSpPr>
          <p:spPr bwMode="auto">
            <a:xfrm>
              <a:off x="480" y="2444"/>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32850" name="Rectangle 21"/>
            <p:cNvSpPr>
              <a:spLocks noChangeArrowheads="1"/>
            </p:cNvSpPr>
            <p:nvPr/>
          </p:nvSpPr>
          <p:spPr bwMode="auto">
            <a:xfrm>
              <a:off x="480" y="2671"/>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32851" name="Rectangle 22"/>
            <p:cNvSpPr>
              <a:spLocks noChangeArrowheads="1"/>
            </p:cNvSpPr>
            <p:nvPr/>
          </p:nvSpPr>
          <p:spPr bwMode="auto">
            <a:xfrm>
              <a:off x="480" y="1763"/>
              <a:ext cx="480" cy="2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32852" name="Rectangle 23"/>
            <p:cNvSpPr>
              <a:spLocks noChangeArrowheads="1"/>
            </p:cNvSpPr>
            <p:nvPr/>
          </p:nvSpPr>
          <p:spPr bwMode="auto">
            <a:xfrm>
              <a:off x="2112"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53" name="Rectangle 24"/>
            <p:cNvSpPr>
              <a:spLocks noChangeArrowheads="1"/>
            </p:cNvSpPr>
            <p:nvPr/>
          </p:nvSpPr>
          <p:spPr bwMode="auto">
            <a:xfrm>
              <a:off x="2688"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54" name="Rectangle 25"/>
            <p:cNvSpPr>
              <a:spLocks noChangeArrowheads="1"/>
            </p:cNvSpPr>
            <p:nvPr/>
          </p:nvSpPr>
          <p:spPr bwMode="auto">
            <a:xfrm>
              <a:off x="1536"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5" name="Rectangle 26"/>
            <p:cNvSpPr>
              <a:spLocks noChangeArrowheads="1"/>
            </p:cNvSpPr>
            <p:nvPr/>
          </p:nvSpPr>
          <p:spPr bwMode="auto">
            <a:xfrm>
              <a:off x="1536"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6" name="Rectangle 27"/>
            <p:cNvSpPr>
              <a:spLocks noChangeArrowheads="1"/>
            </p:cNvSpPr>
            <p:nvPr/>
          </p:nvSpPr>
          <p:spPr bwMode="auto">
            <a:xfrm>
              <a:off x="1536"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7" name="Rectangle 28"/>
            <p:cNvSpPr>
              <a:spLocks noChangeArrowheads="1"/>
            </p:cNvSpPr>
            <p:nvPr/>
          </p:nvSpPr>
          <p:spPr bwMode="auto">
            <a:xfrm>
              <a:off x="1536"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8" name="Rectangle 29"/>
            <p:cNvSpPr>
              <a:spLocks noChangeArrowheads="1"/>
            </p:cNvSpPr>
            <p:nvPr/>
          </p:nvSpPr>
          <p:spPr bwMode="auto">
            <a:xfrm>
              <a:off x="2112"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32859" name="Rectangle 30"/>
            <p:cNvSpPr>
              <a:spLocks noChangeArrowheads="1"/>
            </p:cNvSpPr>
            <p:nvPr/>
          </p:nvSpPr>
          <p:spPr bwMode="auto">
            <a:xfrm>
              <a:off x="2112"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32860" name="Rectangle 31"/>
            <p:cNvSpPr>
              <a:spLocks noChangeArrowheads="1"/>
            </p:cNvSpPr>
            <p:nvPr/>
          </p:nvSpPr>
          <p:spPr bwMode="auto">
            <a:xfrm>
              <a:off x="2112"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32861" name="Rectangle 32"/>
            <p:cNvSpPr>
              <a:spLocks noChangeArrowheads="1"/>
            </p:cNvSpPr>
            <p:nvPr/>
          </p:nvSpPr>
          <p:spPr bwMode="auto">
            <a:xfrm>
              <a:off x="2112"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sp>
          <p:nvSpPr>
            <p:cNvPr id="32862" name="Rectangle 33"/>
            <p:cNvSpPr>
              <a:spLocks noChangeArrowheads="1"/>
            </p:cNvSpPr>
            <p:nvPr/>
          </p:nvSpPr>
          <p:spPr bwMode="auto">
            <a:xfrm>
              <a:off x="2688" y="198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32863" name="Rectangle 34"/>
            <p:cNvSpPr>
              <a:spLocks noChangeArrowheads="1"/>
            </p:cNvSpPr>
            <p:nvPr/>
          </p:nvSpPr>
          <p:spPr bwMode="auto">
            <a:xfrm>
              <a:off x="2688"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32864" name="Rectangle 35"/>
            <p:cNvSpPr>
              <a:spLocks noChangeArrowheads="1"/>
            </p:cNvSpPr>
            <p:nvPr/>
          </p:nvSpPr>
          <p:spPr bwMode="auto">
            <a:xfrm>
              <a:off x="2688"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32865" name="Rectangle 36"/>
            <p:cNvSpPr>
              <a:spLocks noChangeArrowheads="1"/>
            </p:cNvSpPr>
            <p:nvPr/>
          </p:nvSpPr>
          <p:spPr bwMode="auto">
            <a:xfrm>
              <a:off x="2688"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sp>
        <p:nvSpPr>
          <p:cNvPr id="256037" name="Rectangle 37"/>
          <p:cNvSpPr>
            <a:spLocks noChangeArrowheads="1"/>
          </p:cNvSpPr>
          <p:nvPr/>
        </p:nvSpPr>
        <p:spPr bwMode="auto">
          <a:xfrm>
            <a:off x="2514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38" name="Rectangle 38"/>
          <p:cNvSpPr>
            <a:spLocks noChangeArrowheads="1"/>
          </p:cNvSpPr>
          <p:nvPr/>
        </p:nvSpPr>
        <p:spPr bwMode="auto">
          <a:xfrm>
            <a:off x="3657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39" name="Rectangle 39"/>
          <p:cNvSpPr>
            <a:spLocks noChangeArrowheads="1"/>
          </p:cNvSpPr>
          <p:nvPr/>
        </p:nvSpPr>
        <p:spPr bwMode="auto">
          <a:xfrm>
            <a:off x="4800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0" name="Rectangle 40"/>
          <p:cNvSpPr>
            <a:spLocks noChangeArrowheads="1"/>
          </p:cNvSpPr>
          <p:nvPr/>
        </p:nvSpPr>
        <p:spPr bwMode="auto">
          <a:xfrm>
            <a:off x="5943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1" name="Rectangle 41"/>
          <p:cNvSpPr>
            <a:spLocks noChangeArrowheads="1"/>
          </p:cNvSpPr>
          <p:nvPr/>
        </p:nvSpPr>
        <p:spPr bwMode="auto">
          <a:xfrm>
            <a:off x="2514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2" name="Rectangle 42"/>
          <p:cNvSpPr>
            <a:spLocks noChangeArrowheads="1"/>
          </p:cNvSpPr>
          <p:nvPr/>
        </p:nvSpPr>
        <p:spPr bwMode="auto">
          <a:xfrm>
            <a:off x="3657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3" name="Rectangle 43"/>
          <p:cNvSpPr>
            <a:spLocks noChangeArrowheads="1"/>
          </p:cNvSpPr>
          <p:nvPr/>
        </p:nvSpPr>
        <p:spPr bwMode="auto">
          <a:xfrm>
            <a:off x="4800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4" name="Rectangle 44"/>
          <p:cNvSpPr>
            <a:spLocks noChangeArrowheads="1"/>
          </p:cNvSpPr>
          <p:nvPr/>
        </p:nvSpPr>
        <p:spPr bwMode="auto">
          <a:xfrm>
            <a:off x="5943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5" name="Rectangle 45"/>
          <p:cNvSpPr>
            <a:spLocks noChangeArrowheads="1"/>
          </p:cNvSpPr>
          <p:nvPr/>
        </p:nvSpPr>
        <p:spPr bwMode="auto">
          <a:xfrm>
            <a:off x="2514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6" name="Rectangle 46"/>
          <p:cNvSpPr>
            <a:spLocks noChangeArrowheads="1"/>
          </p:cNvSpPr>
          <p:nvPr/>
        </p:nvSpPr>
        <p:spPr bwMode="auto">
          <a:xfrm>
            <a:off x="3657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7" name="Rectangle 47"/>
          <p:cNvSpPr>
            <a:spLocks noChangeArrowheads="1"/>
          </p:cNvSpPr>
          <p:nvPr/>
        </p:nvSpPr>
        <p:spPr bwMode="auto">
          <a:xfrm>
            <a:off x="4800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8" name="Rectangle 48"/>
          <p:cNvSpPr>
            <a:spLocks noChangeArrowheads="1"/>
          </p:cNvSpPr>
          <p:nvPr/>
        </p:nvSpPr>
        <p:spPr bwMode="auto">
          <a:xfrm>
            <a:off x="5943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9" name="Rectangle 49"/>
          <p:cNvSpPr>
            <a:spLocks noChangeArrowheads="1"/>
          </p:cNvSpPr>
          <p:nvPr/>
        </p:nvSpPr>
        <p:spPr bwMode="auto">
          <a:xfrm>
            <a:off x="2514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0" name="Rectangle 50"/>
          <p:cNvSpPr>
            <a:spLocks noChangeArrowheads="1"/>
          </p:cNvSpPr>
          <p:nvPr/>
        </p:nvSpPr>
        <p:spPr bwMode="auto">
          <a:xfrm>
            <a:off x="3657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1" name="Rectangle 51"/>
          <p:cNvSpPr>
            <a:spLocks noChangeArrowheads="1"/>
          </p:cNvSpPr>
          <p:nvPr/>
        </p:nvSpPr>
        <p:spPr bwMode="auto">
          <a:xfrm>
            <a:off x="4800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2" name="Rectangle 52"/>
          <p:cNvSpPr>
            <a:spLocks noChangeArrowheads="1"/>
          </p:cNvSpPr>
          <p:nvPr/>
        </p:nvSpPr>
        <p:spPr bwMode="auto">
          <a:xfrm>
            <a:off x="5943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3" name="Rectangle 53"/>
          <p:cNvSpPr>
            <a:spLocks noChangeArrowheads="1"/>
          </p:cNvSpPr>
          <p:nvPr/>
        </p:nvSpPr>
        <p:spPr bwMode="auto">
          <a:xfrm>
            <a:off x="2514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4" name="Rectangle 54"/>
          <p:cNvSpPr>
            <a:spLocks noChangeArrowheads="1"/>
          </p:cNvSpPr>
          <p:nvPr/>
        </p:nvSpPr>
        <p:spPr bwMode="auto">
          <a:xfrm>
            <a:off x="3657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5" name="Rectangle 55"/>
          <p:cNvSpPr>
            <a:spLocks noChangeArrowheads="1"/>
          </p:cNvSpPr>
          <p:nvPr/>
        </p:nvSpPr>
        <p:spPr bwMode="auto">
          <a:xfrm>
            <a:off x="4800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6" name="Rectangle 56"/>
          <p:cNvSpPr>
            <a:spLocks noChangeArrowheads="1"/>
          </p:cNvSpPr>
          <p:nvPr/>
        </p:nvSpPr>
        <p:spPr bwMode="auto">
          <a:xfrm>
            <a:off x="5943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7" name="Rectangle 57"/>
          <p:cNvSpPr>
            <a:spLocks noChangeArrowheads="1"/>
          </p:cNvSpPr>
          <p:nvPr/>
        </p:nvSpPr>
        <p:spPr bwMode="auto">
          <a:xfrm>
            <a:off x="2514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8" name="Rectangle 58"/>
          <p:cNvSpPr>
            <a:spLocks noChangeArrowheads="1"/>
          </p:cNvSpPr>
          <p:nvPr/>
        </p:nvSpPr>
        <p:spPr bwMode="auto">
          <a:xfrm>
            <a:off x="3657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9" name="Rectangle 59"/>
          <p:cNvSpPr>
            <a:spLocks noChangeArrowheads="1"/>
          </p:cNvSpPr>
          <p:nvPr/>
        </p:nvSpPr>
        <p:spPr bwMode="auto">
          <a:xfrm>
            <a:off x="4800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60" name="Rectangle 60"/>
          <p:cNvSpPr>
            <a:spLocks noChangeArrowheads="1"/>
          </p:cNvSpPr>
          <p:nvPr/>
        </p:nvSpPr>
        <p:spPr bwMode="auto">
          <a:xfrm>
            <a:off x="5943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grpSp>
        <p:nvGrpSpPr>
          <p:cNvPr id="256061" name="Group 61"/>
          <p:cNvGrpSpPr>
            <a:grpSpLocks/>
          </p:cNvGrpSpPr>
          <p:nvPr/>
        </p:nvGrpSpPr>
        <p:grpSpPr bwMode="auto">
          <a:xfrm>
            <a:off x="1222375" y="3319463"/>
            <a:ext cx="1466850" cy="3263900"/>
            <a:chOff x="434" y="1995"/>
            <a:chExt cx="924" cy="2056"/>
          </a:xfrm>
        </p:grpSpPr>
        <p:sp>
          <p:nvSpPr>
            <p:cNvPr id="32826" name="Text Box 62"/>
            <p:cNvSpPr txBox="1">
              <a:spLocks noChangeArrowheads="1"/>
            </p:cNvSpPr>
            <p:nvPr/>
          </p:nvSpPr>
          <p:spPr bwMode="auto">
            <a:xfrm rot="-5400000">
              <a:off x="-195" y="3156"/>
              <a:ext cx="14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 cm sec</a:t>
              </a:r>
              <a:r>
                <a:rPr lang="en-US" altLang="en-US" sz="1800" baseline="30000">
                  <a:latin typeface="Arial" charset="0"/>
                </a:rPr>
                <a:t>-1</a:t>
              </a:r>
            </a:p>
          </p:txBody>
        </p:sp>
        <p:sp>
          <p:nvSpPr>
            <p:cNvPr id="32827"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8"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32829"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32830"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32831"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32832"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32833"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32834"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32835"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048250" cy="868363"/>
            <a:chOff x="1248" y="2352"/>
            <a:chExt cx="3180" cy="547"/>
          </a:xfrm>
        </p:grpSpPr>
        <p:sp>
          <p:nvSpPr>
            <p:cNvPr id="32818"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9" name="Text Box 74"/>
            <p:cNvSpPr txBox="1">
              <a:spLocks noChangeArrowheads="1"/>
            </p:cNvSpPr>
            <p:nvPr/>
          </p:nvSpPr>
          <p:spPr bwMode="auto">
            <a:xfrm>
              <a:off x="4272" y="2668"/>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a:t>
              </a:r>
            </a:p>
          </p:txBody>
        </p:sp>
        <p:sp>
          <p:nvSpPr>
            <p:cNvPr id="32820" name="Text Box 75"/>
            <p:cNvSpPr txBox="1">
              <a:spLocks noChangeArrowheads="1"/>
            </p:cNvSpPr>
            <p:nvPr/>
          </p:nvSpPr>
          <p:spPr bwMode="auto">
            <a:xfrm>
              <a:off x="2326" y="2352"/>
              <a:ext cx="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 sec</a:t>
              </a:r>
            </a:p>
          </p:txBody>
        </p:sp>
        <p:sp>
          <p:nvSpPr>
            <p:cNvPr id="32821"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32822"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32823"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32824"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32825"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1" name="Oval 81"/>
          <p:cNvSpPr>
            <a:spLocks noChangeArrowheads="1"/>
          </p:cNvSpPr>
          <p:nvPr/>
        </p:nvSpPr>
        <p:spPr bwMode="auto">
          <a:xfrm>
            <a:off x="76200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2" name="Oval 82"/>
          <p:cNvSpPr>
            <a:spLocks noChangeArrowheads="1"/>
          </p:cNvSpPr>
          <p:nvPr/>
        </p:nvSpPr>
        <p:spPr bwMode="auto">
          <a:xfrm>
            <a:off x="7620000" y="2895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3" name="Oval 83"/>
          <p:cNvSpPr>
            <a:spLocks noChangeArrowheads="1"/>
          </p:cNvSpPr>
          <p:nvPr/>
        </p:nvSpPr>
        <p:spPr bwMode="auto">
          <a:xfrm>
            <a:off x="7620000" y="32432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4" name="Oval 84"/>
          <p:cNvSpPr>
            <a:spLocks noChangeArrowheads="1"/>
          </p:cNvSpPr>
          <p:nvPr/>
        </p:nvSpPr>
        <p:spPr bwMode="auto">
          <a:xfrm>
            <a:off x="7620000" y="36099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02">
                                            <p:txEl>
                                              <p:pRg st="1" end="1"/>
                                            </p:txEl>
                                          </p:spTgt>
                                        </p:tgtEl>
                                        <p:attrNameLst>
                                          <p:attrName>style.visibility</p:attrName>
                                        </p:attrNameLst>
                                      </p:cBhvr>
                                      <p:to>
                                        <p:strVal val="visible"/>
                                      </p:to>
                                    </p:set>
                                    <p:anim calcmode="lin" valueType="num">
                                      <p:cBhvr additive="base">
                                        <p:cTn id="7" dur="500" fill="hold"/>
                                        <p:tgtEl>
                                          <p:spTgt spid="256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7"/>
                                        </p:tgtEl>
                                        <p:attrNameLst>
                                          <p:attrName>style.visibility</p:attrName>
                                        </p:attrNameLst>
                                      </p:cBhvr>
                                      <p:to>
                                        <p:strVal val="visible"/>
                                      </p:to>
                                    </p:set>
                                    <p:anim calcmode="lin" valueType="num">
                                      <p:cBhvr additive="base">
                                        <p:cTn id="13" dur="500" fill="hold"/>
                                        <p:tgtEl>
                                          <p:spTgt spid="256037"/>
                                        </p:tgtEl>
                                        <p:attrNameLst>
                                          <p:attrName>ppt_x</p:attrName>
                                        </p:attrNameLst>
                                      </p:cBhvr>
                                      <p:tavLst>
                                        <p:tav tm="0">
                                          <p:val>
                                            <p:strVal val="#ppt_x"/>
                                          </p:val>
                                        </p:tav>
                                        <p:tav tm="100000">
                                          <p:val>
                                            <p:strVal val="#ppt_x"/>
                                          </p:val>
                                        </p:tav>
                                      </p:tavLst>
                                    </p:anim>
                                    <p:anim calcmode="lin" valueType="num">
                                      <p:cBhvr additive="base">
                                        <p:cTn id="14" dur="500" fill="hold"/>
                                        <p:tgtEl>
                                          <p:spTgt spid="256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256038"/>
                                        </p:tgtEl>
                                        <p:attrNameLst>
                                          <p:attrName>style.visibility</p:attrName>
                                        </p:attrNameLst>
                                      </p:cBhvr>
                                      <p:to>
                                        <p:strVal val="visible"/>
                                      </p:to>
                                    </p:set>
                                    <p:anim calcmode="lin" valueType="num">
                                      <p:cBhvr additive="base">
                                        <p:cTn id="17" dur="500" fill="hold"/>
                                        <p:tgtEl>
                                          <p:spTgt spid="256038"/>
                                        </p:tgtEl>
                                        <p:attrNameLst>
                                          <p:attrName>ppt_x</p:attrName>
                                        </p:attrNameLst>
                                      </p:cBhvr>
                                      <p:tavLst>
                                        <p:tav tm="0">
                                          <p:val>
                                            <p:strVal val="#ppt_x"/>
                                          </p:val>
                                        </p:tav>
                                        <p:tav tm="100000">
                                          <p:val>
                                            <p:strVal val="#ppt_x"/>
                                          </p:val>
                                        </p:tav>
                                      </p:tavLst>
                                    </p:anim>
                                    <p:anim calcmode="lin" valueType="num">
                                      <p:cBhvr additive="base">
                                        <p:cTn id="18" dur="500" fill="hold"/>
                                        <p:tgtEl>
                                          <p:spTgt spid="25603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39"/>
                                        </p:tgtEl>
                                        <p:attrNameLst>
                                          <p:attrName>style.visibility</p:attrName>
                                        </p:attrNameLst>
                                      </p:cBhvr>
                                      <p:to>
                                        <p:strVal val="visible"/>
                                      </p:to>
                                    </p:set>
                                    <p:anim calcmode="lin" valueType="num">
                                      <p:cBhvr additive="base">
                                        <p:cTn id="21" dur="500" fill="hold"/>
                                        <p:tgtEl>
                                          <p:spTgt spid="256039"/>
                                        </p:tgtEl>
                                        <p:attrNameLst>
                                          <p:attrName>ppt_x</p:attrName>
                                        </p:attrNameLst>
                                      </p:cBhvr>
                                      <p:tavLst>
                                        <p:tav tm="0">
                                          <p:val>
                                            <p:strVal val="#ppt_x"/>
                                          </p:val>
                                        </p:tav>
                                        <p:tav tm="100000">
                                          <p:val>
                                            <p:strVal val="#ppt_x"/>
                                          </p:val>
                                        </p:tav>
                                      </p:tavLst>
                                    </p:anim>
                                    <p:anim calcmode="lin" valueType="num">
                                      <p:cBhvr additive="base">
                                        <p:cTn id="22" dur="500" fill="hold"/>
                                        <p:tgtEl>
                                          <p:spTgt spid="2560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6040"/>
                                        </p:tgtEl>
                                        <p:attrNameLst>
                                          <p:attrName>style.visibility</p:attrName>
                                        </p:attrNameLst>
                                      </p:cBhvr>
                                      <p:to>
                                        <p:strVal val="visible"/>
                                      </p:to>
                                    </p:set>
                                    <p:anim calcmode="lin" valueType="num">
                                      <p:cBhvr additive="base">
                                        <p:cTn id="25" dur="500" fill="hold"/>
                                        <p:tgtEl>
                                          <p:spTgt spid="256040"/>
                                        </p:tgtEl>
                                        <p:attrNameLst>
                                          <p:attrName>ppt_x</p:attrName>
                                        </p:attrNameLst>
                                      </p:cBhvr>
                                      <p:tavLst>
                                        <p:tav tm="0">
                                          <p:val>
                                            <p:strVal val="#ppt_x"/>
                                          </p:val>
                                        </p:tav>
                                        <p:tav tm="100000">
                                          <p:val>
                                            <p:strVal val="#ppt_x"/>
                                          </p:val>
                                        </p:tav>
                                      </p:tavLst>
                                    </p:anim>
                                    <p:anim calcmode="lin" valueType="num">
                                      <p:cBhvr additive="base">
                                        <p:cTn id="26" dur="500" fill="hold"/>
                                        <p:tgtEl>
                                          <p:spTgt spid="2560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6041"/>
                                        </p:tgtEl>
                                        <p:attrNameLst>
                                          <p:attrName>style.visibility</p:attrName>
                                        </p:attrNameLst>
                                      </p:cBhvr>
                                      <p:to>
                                        <p:strVal val="visible"/>
                                      </p:to>
                                    </p:set>
                                    <p:anim calcmode="lin" valueType="num">
                                      <p:cBhvr additive="base">
                                        <p:cTn id="29" dur="500" fill="hold"/>
                                        <p:tgtEl>
                                          <p:spTgt spid="256041"/>
                                        </p:tgtEl>
                                        <p:attrNameLst>
                                          <p:attrName>ppt_x</p:attrName>
                                        </p:attrNameLst>
                                      </p:cBhvr>
                                      <p:tavLst>
                                        <p:tav tm="0">
                                          <p:val>
                                            <p:strVal val="#ppt_x"/>
                                          </p:val>
                                        </p:tav>
                                        <p:tav tm="100000">
                                          <p:val>
                                            <p:strVal val="#ppt_x"/>
                                          </p:val>
                                        </p:tav>
                                      </p:tavLst>
                                    </p:anim>
                                    <p:anim calcmode="lin" valueType="num">
                                      <p:cBhvr additive="base">
                                        <p:cTn id="30" dur="500" fill="hold"/>
                                        <p:tgtEl>
                                          <p:spTgt spid="2560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6042"/>
                                        </p:tgtEl>
                                        <p:attrNameLst>
                                          <p:attrName>style.visibility</p:attrName>
                                        </p:attrNameLst>
                                      </p:cBhvr>
                                      <p:to>
                                        <p:strVal val="visible"/>
                                      </p:to>
                                    </p:set>
                                    <p:anim calcmode="lin" valueType="num">
                                      <p:cBhvr additive="base">
                                        <p:cTn id="33" dur="500" fill="hold"/>
                                        <p:tgtEl>
                                          <p:spTgt spid="256042"/>
                                        </p:tgtEl>
                                        <p:attrNameLst>
                                          <p:attrName>ppt_x</p:attrName>
                                        </p:attrNameLst>
                                      </p:cBhvr>
                                      <p:tavLst>
                                        <p:tav tm="0">
                                          <p:val>
                                            <p:strVal val="#ppt_x"/>
                                          </p:val>
                                        </p:tav>
                                        <p:tav tm="100000">
                                          <p:val>
                                            <p:strVal val="#ppt_x"/>
                                          </p:val>
                                        </p:tav>
                                      </p:tavLst>
                                    </p:anim>
                                    <p:anim calcmode="lin" valueType="num">
                                      <p:cBhvr additive="base">
                                        <p:cTn id="34" dur="500" fill="hold"/>
                                        <p:tgtEl>
                                          <p:spTgt spid="2560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043"/>
                                        </p:tgtEl>
                                        <p:attrNameLst>
                                          <p:attrName>style.visibility</p:attrName>
                                        </p:attrNameLst>
                                      </p:cBhvr>
                                      <p:to>
                                        <p:strVal val="visible"/>
                                      </p:to>
                                    </p:set>
                                    <p:anim calcmode="lin" valueType="num">
                                      <p:cBhvr additive="base">
                                        <p:cTn id="37" dur="500" fill="hold"/>
                                        <p:tgtEl>
                                          <p:spTgt spid="256043"/>
                                        </p:tgtEl>
                                        <p:attrNameLst>
                                          <p:attrName>ppt_x</p:attrName>
                                        </p:attrNameLst>
                                      </p:cBhvr>
                                      <p:tavLst>
                                        <p:tav tm="0">
                                          <p:val>
                                            <p:strVal val="#ppt_x"/>
                                          </p:val>
                                        </p:tav>
                                        <p:tav tm="100000">
                                          <p:val>
                                            <p:strVal val="#ppt_x"/>
                                          </p:val>
                                        </p:tav>
                                      </p:tavLst>
                                    </p:anim>
                                    <p:anim calcmode="lin" valueType="num">
                                      <p:cBhvr additive="base">
                                        <p:cTn id="38" dur="500" fill="hold"/>
                                        <p:tgtEl>
                                          <p:spTgt spid="2560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6044"/>
                                        </p:tgtEl>
                                        <p:attrNameLst>
                                          <p:attrName>style.visibility</p:attrName>
                                        </p:attrNameLst>
                                      </p:cBhvr>
                                      <p:to>
                                        <p:strVal val="visible"/>
                                      </p:to>
                                    </p:set>
                                    <p:anim calcmode="lin" valueType="num">
                                      <p:cBhvr additive="base">
                                        <p:cTn id="41" dur="500" fill="hold"/>
                                        <p:tgtEl>
                                          <p:spTgt spid="256044"/>
                                        </p:tgtEl>
                                        <p:attrNameLst>
                                          <p:attrName>ppt_x</p:attrName>
                                        </p:attrNameLst>
                                      </p:cBhvr>
                                      <p:tavLst>
                                        <p:tav tm="0">
                                          <p:val>
                                            <p:strVal val="#ppt_x"/>
                                          </p:val>
                                        </p:tav>
                                        <p:tav tm="100000">
                                          <p:val>
                                            <p:strVal val="#ppt_x"/>
                                          </p:val>
                                        </p:tav>
                                      </p:tavLst>
                                    </p:anim>
                                    <p:anim calcmode="lin" valueType="num">
                                      <p:cBhvr additive="base">
                                        <p:cTn id="42" dur="500" fill="hold"/>
                                        <p:tgtEl>
                                          <p:spTgt spid="25604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6045"/>
                                        </p:tgtEl>
                                        <p:attrNameLst>
                                          <p:attrName>style.visibility</p:attrName>
                                        </p:attrNameLst>
                                      </p:cBhvr>
                                      <p:to>
                                        <p:strVal val="visible"/>
                                      </p:to>
                                    </p:set>
                                    <p:anim calcmode="lin" valueType="num">
                                      <p:cBhvr additive="base">
                                        <p:cTn id="45" dur="500" fill="hold"/>
                                        <p:tgtEl>
                                          <p:spTgt spid="256045"/>
                                        </p:tgtEl>
                                        <p:attrNameLst>
                                          <p:attrName>ppt_x</p:attrName>
                                        </p:attrNameLst>
                                      </p:cBhvr>
                                      <p:tavLst>
                                        <p:tav tm="0">
                                          <p:val>
                                            <p:strVal val="#ppt_x"/>
                                          </p:val>
                                        </p:tav>
                                        <p:tav tm="100000">
                                          <p:val>
                                            <p:strVal val="#ppt_x"/>
                                          </p:val>
                                        </p:tav>
                                      </p:tavLst>
                                    </p:anim>
                                    <p:anim calcmode="lin" valueType="num">
                                      <p:cBhvr additive="base">
                                        <p:cTn id="46" dur="500" fill="hold"/>
                                        <p:tgtEl>
                                          <p:spTgt spid="25604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6046"/>
                                        </p:tgtEl>
                                        <p:attrNameLst>
                                          <p:attrName>style.visibility</p:attrName>
                                        </p:attrNameLst>
                                      </p:cBhvr>
                                      <p:to>
                                        <p:strVal val="visible"/>
                                      </p:to>
                                    </p:set>
                                    <p:anim calcmode="lin" valueType="num">
                                      <p:cBhvr additive="base">
                                        <p:cTn id="49" dur="500" fill="hold"/>
                                        <p:tgtEl>
                                          <p:spTgt spid="256046"/>
                                        </p:tgtEl>
                                        <p:attrNameLst>
                                          <p:attrName>ppt_x</p:attrName>
                                        </p:attrNameLst>
                                      </p:cBhvr>
                                      <p:tavLst>
                                        <p:tav tm="0">
                                          <p:val>
                                            <p:strVal val="#ppt_x"/>
                                          </p:val>
                                        </p:tav>
                                        <p:tav tm="100000">
                                          <p:val>
                                            <p:strVal val="#ppt_x"/>
                                          </p:val>
                                        </p:tav>
                                      </p:tavLst>
                                    </p:anim>
                                    <p:anim calcmode="lin" valueType="num">
                                      <p:cBhvr additive="base">
                                        <p:cTn id="50" dur="500" fill="hold"/>
                                        <p:tgtEl>
                                          <p:spTgt spid="2560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6047"/>
                                        </p:tgtEl>
                                        <p:attrNameLst>
                                          <p:attrName>style.visibility</p:attrName>
                                        </p:attrNameLst>
                                      </p:cBhvr>
                                      <p:to>
                                        <p:strVal val="visible"/>
                                      </p:to>
                                    </p:set>
                                    <p:anim calcmode="lin" valueType="num">
                                      <p:cBhvr additive="base">
                                        <p:cTn id="53" dur="500" fill="hold"/>
                                        <p:tgtEl>
                                          <p:spTgt spid="256047"/>
                                        </p:tgtEl>
                                        <p:attrNameLst>
                                          <p:attrName>ppt_x</p:attrName>
                                        </p:attrNameLst>
                                      </p:cBhvr>
                                      <p:tavLst>
                                        <p:tav tm="0">
                                          <p:val>
                                            <p:strVal val="#ppt_x"/>
                                          </p:val>
                                        </p:tav>
                                        <p:tav tm="100000">
                                          <p:val>
                                            <p:strVal val="#ppt_x"/>
                                          </p:val>
                                        </p:tav>
                                      </p:tavLst>
                                    </p:anim>
                                    <p:anim calcmode="lin" valueType="num">
                                      <p:cBhvr additive="base">
                                        <p:cTn id="54" dur="500" fill="hold"/>
                                        <p:tgtEl>
                                          <p:spTgt spid="25604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6048"/>
                                        </p:tgtEl>
                                        <p:attrNameLst>
                                          <p:attrName>style.visibility</p:attrName>
                                        </p:attrNameLst>
                                      </p:cBhvr>
                                      <p:to>
                                        <p:strVal val="visible"/>
                                      </p:to>
                                    </p:set>
                                    <p:anim calcmode="lin" valueType="num">
                                      <p:cBhvr additive="base">
                                        <p:cTn id="57" dur="500" fill="hold"/>
                                        <p:tgtEl>
                                          <p:spTgt spid="256048"/>
                                        </p:tgtEl>
                                        <p:attrNameLst>
                                          <p:attrName>ppt_x</p:attrName>
                                        </p:attrNameLst>
                                      </p:cBhvr>
                                      <p:tavLst>
                                        <p:tav tm="0">
                                          <p:val>
                                            <p:strVal val="#ppt_x"/>
                                          </p:val>
                                        </p:tav>
                                        <p:tav tm="100000">
                                          <p:val>
                                            <p:strVal val="#ppt_x"/>
                                          </p:val>
                                        </p:tav>
                                      </p:tavLst>
                                    </p:anim>
                                    <p:anim calcmode="lin" valueType="num">
                                      <p:cBhvr additive="base">
                                        <p:cTn id="58" dur="500" fill="hold"/>
                                        <p:tgtEl>
                                          <p:spTgt spid="25604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6049"/>
                                        </p:tgtEl>
                                        <p:attrNameLst>
                                          <p:attrName>style.visibility</p:attrName>
                                        </p:attrNameLst>
                                      </p:cBhvr>
                                      <p:to>
                                        <p:strVal val="visible"/>
                                      </p:to>
                                    </p:set>
                                    <p:anim calcmode="lin" valueType="num">
                                      <p:cBhvr additive="base">
                                        <p:cTn id="61" dur="500" fill="hold"/>
                                        <p:tgtEl>
                                          <p:spTgt spid="256049"/>
                                        </p:tgtEl>
                                        <p:attrNameLst>
                                          <p:attrName>ppt_x</p:attrName>
                                        </p:attrNameLst>
                                      </p:cBhvr>
                                      <p:tavLst>
                                        <p:tav tm="0">
                                          <p:val>
                                            <p:strVal val="#ppt_x"/>
                                          </p:val>
                                        </p:tav>
                                        <p:tav tm="100000">
                                          <p:val>
                                            <p:strVal val="#ppt_x"/>
                                          </p:val>
                                        </p:tav>
                                      </p:tavLst>
                                    </p:anim>
                                    <p:anim calcmode="lin" valueType="num">
                                      <p:cBhvr additive="base">
                                        <p:cTn id="62" dur="500" fill="hold"/>
                                        <p:tgtEl>
                                          <p:spTgt spid="2560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6050"/>
                                        </p:tgtEl>
                                        <p:attrNameLst>
                                          <p:attrName>style.visibility</p:attrName>
                                        </p:attrNameLst>
                                      </p:cBhvr>
                                      <p:to>
                                        <p:strVal val="visible"/>
                                      </p:to>
                                    </p:set>
                                    <p:anim calcmode="lin" valueType="num">
                                      <p:cBhvr additive="base">
                                        <p:cTn id="65" dur="500" fill="hold"/>
                                        <p:tgtEl>
                                          <p:spTgt spid="256050"/>
                                        </p:tgtEl>
                                        <p:attrNameLst>
                                          <p:attrName>ppt_x</p:attrName>
                                        </p:attrNameLst>
                                      </p:cBhvr>
                                      <p:tavLst>
                                        <p:tav tm="0">
                                          <p:val>
                                            <p:strVal val="#ppt_x"/>
                                          </p:val>
                                        </p:tav>
                                        <p:tav tm="100000">
                                          <p:val>
                                            <p:strVal val="#ppt_x"/>
                                          </p:val>
                                        </p:tav>
                                      </p:tavLst>
                                    </p:anim>
                                    <p:anim calcmode="lin" valueType="num">
                                      <p:cBhvr additive="base">
                                        <p:cTn id="66" dur="500" fill="hold"/>
                                        <p:tgtEl>
                                          <p:spTgt spid="25605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6051"/>
                                        </p:tgtEl>
                                        <p:attrNameLst>
                                          <p:attrName>style.visibility</p:attrName>
                                        </p:attrNameLst>
                                      </p:cBhvr>
                                      <p:to>
                                        <p:strVal val="visible"/>
                                      </p:to>
                                    </p:set>
                                    <p:anim calcmode="lin" valueType="num">
                                      <p:cBhvr additive="base">
                                        <p:cTn id="69" dur="500" fill="hold"/>
                                        <p:tgtEl>
                                          <p:spTgt spid="256051"/>
                                        </p:tgtEl>
                                        <p:attrNameLst>
                                          <p:attrName>ppt_x</p:attrName>
                                        </p:attrNameLst>
                                      </p:cBhvr>
                                      <p:tavLst>
                                        <p:tav tm="0">
                                          <p:val>
                                            <p:strVal val="#ppt_x"/>
                                          </p:val>
                                        </p:tav>
                                        <p:tav tm="100000">
                                          <p:val>
                                            <p:strVal val="#ppt_x"/>
                                          </p:val>
                                        </p:tav>
                                      </p:tavLst>
                                    </p:anim>
                                    <p:anim calcmode="lin" valueType="num">
                                      <p:cBhvr additive="base">
                                        <p:cTn id="70" dur="500" fill="hold"/>
                                        <p:tgtEl>
                                          <p:spTgt spid="25605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6052"/>
                                        </p:tgtEl>
                                        <p:attrNameLst>
                                          <p:attrName>style.visibility</p:attrName>
                                        </p:attrNameLst>
                                      </p:cBhvr>
                                      <p:to>
                                        <p:strVal val="visible"/>
                                      </p:to>
                                    </p:set>
                                    <p:anim calcmode="lin" valueType="num">
                                      <p:cBhvr additive="base">
                                        <p:cTn id="73" dur="500" fill="hold"/>
                                        <p:tgtEl>
                                          <p:spTgt spid="256052"/>
                                        </p:tgtEl>
                                        <p:attrNameLst>
                                          <p:attrName>ppt_x</p:attrName>
                                        </p:attrNameLst>
                                      </p:cBhvr>
                                      <p:tavLst>
                                        <p:tav tm="0">
                                          <p:val>
                                            <p:strVal val="#ppt_x"/>
                                          </p:val>
                                        </p:tav>
                                        <p:tav tm="100000">
                                          <p:val>
                                            <p:strVal val="#ppt_x"/>
                                          </p:val>
                                        </p:tav>
                                      </p:tavLst>
                                    </p:anim>
                                    <p:anim calcmode="lin" valueType="num">
                                      <p:cBhvr additive="base">
                                        <p:cTn id="74" dur="500" fill="hold"/>
                                        <p:tgtEl>
                                          <p:spTgt spid="2560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6053"/>
                                        </p:tgtEl>
                                        <p:attrNameLst>
                                          <p:attrName>style.visibility</p:attrName>
                                        </p:attrNameLst>
                                      </p:cBhvr>
                                      <p:to>
                                        <p:strVal val="visible"/>
                                      </p:to>
                                    </p:set>
                                    <p:anim calcmode="lin" valueType="num">
                                      <p:cBhvr additive="base">
                                        <p:cTn id="77" dur="500" fill="hold"/>
                                        <p:tgtEl>
                                          <p:spTgt spid="256053"/>
                                        </p:tgtEl>
                                        <p:attrNameLst>
                                          <p:attrName>ppt_x</p:attrName>
                                        </p:attrNameLst>
                                      </p:cBhvr>
                                      <p:tavLst>
                                        <p:tav tm="0">
                                          <p:val>
                                            <p:strVal val="#ppt_x"/>
                                          </p:val>
                                        </p:tav>
                                        <p:tav tm="100000">
                                          <p:val>
                                            <p:strVal val="#ppt_x"/>
                                          </p:val>
                                        </p:tav>
                                      </p:tavLst>
                                    </p:anim>
                                    <p:anim calcmode="lin" valueType="num">
                                      <p:cBhvr additive="base">
                                        <p:cTn id="78" dur="500" fill="hold"/>
                                        <p:tgtEl>
                                          <p:spTgt spid="25605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6054"/>
                                        </p:tgtEl>
                                        <p:attrNameLst>
                                          <p:attrName>style.visibility</p:attrName>
                                        </p:attrNameLst>
                                      </p:cBhvr>
                                      <p:to>
                                        <p:strVal val="visible"/>
                                      </p:to>
                                    </p:set>
                                    <p:anim calcmode="lin" valueType="num">
                                      <p:cBhvr additive="base">
                                        <p:cTn id="81" dur="500" fill="hold"/>
                                        <p:tgtEl>
                                          <p:spTgt spid="256054"/>
                                        </p:tgtEl>
                                        <p:attrNameLst>
                                          <p:attrName>ppt_x</p:attrName>
                                        </p:attrNameLst>
                                      </p:cBhvr>
                                      <p:tavLst>
                                        <p:tav tm="0">
                                          <p:val>
                                            <p:strVal val="#ppt_x"/>
                                          </p:val>
                                        </p:tav>
                                        <p:tav tm="100000">
                                          <p:val>
                                            <p:strVal val="#ppt_x"/>
                                          </p:val>
                                        </p:tav>
                                      </p:tavLst>
                                    </p:anim>
                                    <p:anim calcmode="lin" valueType="num">
                                      <p:cBhvr additive="base">
                                        <p:cTn id="82" dur="500" fill="hold"/>
                                        <p:tgtEl>
                                          <p:spTgt spid="25605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6055"/>
                                        </p:tgtEl>
                                        <p:attrNameLst>
                                          <p:attrName>style.visibility</p:attrName>
                                        </p:attrNameLst>
                                      </p:cBhvr>
                                      <p:to>
                                        <p:strVal val="visible"/>
                                      </p:to>
                                    </p:set>
                                    <p:anim calcmode="lin" valueType="num">
                                      <p:cBhvr additive="base">
                                        <p:cTn id="85" dur="500" fill="hold"/>
                                        <p:tgtEl>
                                          <p:spTgt spid="256055"/>
                                        </p:tgtEl>
                                        <p:attrNameLst>
                                          <p:attrName>ppt_x</p:attrName>
                                        </p:attrNameLst>
                                      </p:cBhvr>
                                      <p:tavLst>
                                        <p:tav tm="0">
                                          <p:val>
                                            <p:strVal val="#ppt_x"/>
                                          </p:val>
                                        </p:tav>
                                        <p:tav tm="100000">
                                          <p:val>
                                            <p:strVal val="#ppt_x"/>
                                          </p:val>
                                        </p:tav>
                                      </p:tavLst>
                                    </p:anim>
                                    <p:anim calcmode="lin" valueType="num">
                                      <p:cBhvr additive="base">
                                        <p:cTn id="86" dur="500" fill="hold"/>
                                        <p:tgtEl>
                                          <p:spTgt spid="25605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6056"/>
                                        </p:tgtEl>
                                        <p:attrNameLst>
                                          <p:attrName>style.visibility</p:attrName>
                                        </p:attrNameLst>
                                      </p:cBhvr>
                                      <p:to>
                                        <p:strVal val="visible"/>
                                      </p:to>
                                    </p:set>
                                    <p:anim calcmode="lin" valueType="num">
                                      <p:cBhvr additive="base">
                                        <p:cTn id="89" dur="500" fill="hold"/>
                                        <p:tgtEl>
                                          <p:spTgt spid="256056"/>
                                        </p:tgtEl>
                                        <p:attrNameLst>
                                          <p:attrName>ppt_x</p:attrName>
                                        </p:attrNameLst>
                                      </p:cBhvr>
                                      <p:tavLst>
                                        <p:tav tm="0">
                                          <p:val>
                                            <p:strVal val="#ppt_x"/>
                                          </p:val>
                                        </p:tav>
                                        <p:tav tm="100000">
                                          <p:val>
                                            <p:strVal val="#ppt_x"/>
                                          </p:val>
                                        </p:tav>
                                      </p:tavLst>
                                    </p:anim>
                                    <p:anim calcmode="lin" valueType="num">
                                      <p:cBhvr additive="base">
                                        <p:cTn id="90" dur="500" fill="hold"/>
                                        <p:tgtEl>
                                          <p:spTgt spid="25605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6057"/>
                                        </p:tgtEl>
                                        <p:attrNameLst>
                                          <p:attrName>style.visibility</p:attrName>
                                        </p:attrNameLst>
                                      </p:cBhvr>
                                      <p:to>
                                        <p:strVal val="visible"/>
                                      </p:to>
                                    </p:set>
                                    <p:anim calcmode="lin" valueType="num">
                                      <p:cBhvr additive="base">
                                        <p:cTn id="93" dur="500" fill="hold"/>
                                        <p:tgtEl>
                                          <p:spTgt spid="256057"/>
                                        </p:tgtEl>
                                        <p:attrNameLst>
                                          <p:attrName>ppt_x</p:attrName>
                                        </p:attrNameLst>
                                      </p:cBhvr>
                                      <p:tavLst>
                                        <p:tav tm="0">
                                          <p:val>
                                            <p:strVal val="#ppt_x"/>
                                          </p:val>
                                        </p:tav>
                                        <p:tav tm="100000">
                                          <p:val>
                                            <p:strVal val="#ppt_x"/>
                                          </p:val>
                                        </p:tav>
                                      </p:tavLst>
                                    </p:anim>
                                    <p:anim calcmode="lin" valueType="num">
                                      <p:cBhvr additive="base">
                                        <p:cTn id="94" dur="500" fill="hold"/>
                                        <p:tgtEl>
                                          <p:spTgt spid="25605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6058"/>
                                        </p:tgtEl>
                                        <p:attrNameLst>
                                          <p:attrName>style.visibility</p:attrName>
                                        </p:attrNameLst>
                                      </p:cBhvr>
                                      <p:to>
                                        <p:strVal val="visible"/>
                                      </p:to>
                                    </p:set>
                                    <p:anim calcmode="lin" valueType="num">
                                      <p:cBhvr additive="base">
                                        <p:cTn id="97" dur="500" fill="hold"/>
                                        <p:tgtEl>
                                          <p:spTgt spid="256058"/>
                                        </p:tgtEl>
                                        <p:attrNameLst>
                                          <p:attrName>ppt_x</p:attrName>
                                        </p:attrNameLst>
                                      </p:cBhvr>
                                      <p:tavLst>
                                        <p:tav tm="0">
                                          <p:val>
                                            <p:strVal val="#ppt_x"/>
                                          </p:val>
                                        </p:tav>
                                        <p:tav tm="100000">
                                          <p:val>
                                            <p:strVal val="#ppt_x"/>
                                          </p:val>
                                        </p:tav>
                                      </p:tavLst>
                                    </p:anim>
                                    <p:anim calcmode="lin" valueType="num">
                                      <p:cBhvr additive="base">
                                        <p:cTn id="98" dur="500" fill="hold"/>
                                        <p:tgtEl>
                                          <p:spTgt spid="25605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6059"/>
                                        </p:tgtEl>
                                        <p:attrNameLst>
                                          <p:attrName>style.visibility</p:attrName>
                                        </p:attrNameLst>
                                      </p:cBhvr>
                                      <p:to>
                                        <p:strVal val="visible"/>
                                      </p:to>
                                    </p:set>
                                    <p:anim calcmode="lin" valueType="num">
                                      <p:cBhvr additive="base">
                                        <p:cTn id="101" dur="500" fill="hold"/>
                                        <p:tgtEl>
                                          <p:spTgt spid="256059"/>
                                        </p:tgtEl>
                                        <p:attrNameLst>
                                          <p:attrName>ppt_x</p:attrName>
                                        </p:attrNameLst>
                                      </p:cBhvr>
                                      <p:tavLst>
                                        <p:tav tm="0">
                                          <p:val>
                                            <p:strVal val="#ppt_x"/>
                                          </p:val>
                                        </p:tav>
                                        <p:tav tm="100000">
                                          <p:val>
                                            <p:strVal val="#ppt_x"/>
                                          </p:val>
                                        </p:tav>
                                      </p:tavLst>
                                    </p:anim>
                                    <p:anim calcmode="lin" valueType="num">
                                      <p:cBhvr additive="base">
                                        <p:cTn id="102" dur="500" fill="hold"/>
                                        <p:tgtEl>
                                          <p:spTgt spid="25605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56060"/>
                                        </p:tgtEl>
                                        <p:attrNameLst>
                                          <p:attrName>style.visibility</p:attrName>
                                        </p:attrNameLst>
                                      </p:cBhvr>
                                      <p:to>
                                        <p:strVal val="visible"/>
                                      </p:to>
                                    </p:set>
                                    <p:anim calcmode="lin" valueType="num">
                                      <p:cBhvr additive="base">
                                        <p:cTn id="105" dur="500" fill="hold"/>
                                        <p:tgtEl>
                                          <p:spTgt spid="256060"/>
                                        </p:tgtEl>
                                        <p:attrNameLst>
                                          <p:attrName>ppt_x</p:attrName>
                                        </p:attrNameLst>
                                      </p:cBhvr>
                                      <p:tavLst>
                                        <p:tav tm="0">
                                          <p:val>
                                            <p:strVal val="#ppt_x"/>
                                          </p:val>
                                        </p:tav>
                                        <p:tav tm="100000">
                                          <p:val>
                                            <p:strVal val="#ppt_x"/>
                                          </p:val>
                                        </p:tav>
                                      </p:tavLst>
                                    </p:anim>
                                    <p:anim calcmode="lin" valueType="num">
                                      <p:cBhvr additive="base">
                                        <p:cTn id="106" dur="500" fill="hold"/>
                                        <p:tgtEl>
                                          <p:spTgt spid="256060"/>
                                        </p:tgtEl>
                                        <p:attrNameLst>
                                          <p:attrName>ppt_y</p:attrName>
                                        </p:attrNameLst>
                                      </p:cBhvr>
                                      <p:tavLst>
                                        <p:tav tm="0">
                                          <p:val>
                                            <p:strVal val="1+#ppt_h/2"/>
                                          </p:val>
                                        </p:tav>
                                        <p:tav tm="100000">
                                          <p:val>
                                            <p:strVal val="#ppt_y"/>
                                          </p:val>
                                        </p:tav>
                                      </p:tavLst>
                                    </p:anim>
                                  </p:childTnLst>
                                </p:cTn>
                              </p:par>
                            </p:childTnLst>
                          </p:cTn>
                        </p:par>
                        <p:par>
                          <p:cTn id="107" fill="hold" nodeType="afterGroup">
                            <p:stCondLst>
                              <p:cond delay="500"/>
                            </p:stCondLst>
                            <p:childTnLst>
                              <p:par>
                                <p:cTn id="108" presetID="8" presetClass="emph" presetSubtype="0" fill="hold" grpId="1" nodeType="afterEffect">
                                  <p:stCondLst>
                                    <p:cond delay="0"/>
                                  </p:stCondLst>
                                  <p:childTnLst>
                                    <p:animRot by="21600000">
                                      <p:cBhvr>
                                        <p:cTn id="109" dur="2000" fill="hold"/>
                                        <p:tgtEl>
                                          <p:spTgt spid="256037"/>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6" name="drumroll.wav"/>
                                        </p:tgtEl>
                                      </p:cMediaNode>
                                    </p:audio>
                                  </p:subTnLst>
                                </p:cTn>
                              </p:par>
                              <p:par>
                                <p:cTn id="110" presetID="8" presetClass="emph" presetSubtype="0" fill="hold" grpId="1" nodeType="withEffect">
                                  <p:stCondLst>
                                    <p:cond delay="0"/>
                                  </p:stCondLst>
                                  <p:childTnLst>
                                    <p:animRot by="21600000">
                                      <p:cBhvr>
                                        <p:cTn id="111" dur="2000" fill="hold"/>
                                        <p:tgtEl>
                                          <p:spTgt spid="256038"/>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256039"/>
                                        </p:tgtEl>
                                        <p:attrNameLst>
                                          <p:attrName>r</p:attrName>
                                        </p:attrNameLst>
                                      </p:cBhvr>
                                    </p:animRot>
                                  </p:childTnLst>
                                </p:cTn>
                              </p:par>
                              <p:par>
                                <p:cTn id="114" presetID="8" presetClass="emph" presetSubtype="0" fill="hold" grpId="1" nodeType="withEffect">
                                  <p:stCondLst>
                                    <p:cond delay="0"/>
                                  </p:stCondLst>
                                  <p:childTnLst>
                                    <p:animRot by="21600000">
                                      <p:cBhvr>
                                        <p:cTn id="115" dur="2000" fill="hold"/>
                                        <p:tgtEl>
                                          <p:spTgt spid="256040"/>
                                        </p:tgtEl>
                                        <p:attrNameLst>
                                          <p:attrName>r</p:attrName>
                                        </p:attrNameLst>
                                      </p:cBhvr>
                                    </p:animRot>
                                  </p:childTnLst>
                                </p:cTn>
                              </p:par>
                              <p:par>
                                <p:cTn id="116" presetID="8" presetClass="emph" presetSubtype="0" fill="hold" grpId="1" nodeType="withEffect">
                                  <p:stCondLst>
                                    <p:cond delay="0"/>
                                  </p:stCondLst>
                                  <p:childTnLst>
                                    <p:animRot by="21600000">
                                      <p:cBhvr>
                                        <p:cTn id="117" dur="2000" fill="hold"/>
                                        <p:tgtEl>
                                          <p:spTgt spid="256041"/>
                                        </p:tgtEl>
                                        <p:attrNameLst>
                                          <p:attrName>r</p:attrName>
                                        </p:attrNameLst>
                                      </p:cBhvr>
                                    </p:animRot>
                                  </p:childTnLst>
                                </p:cTn>
                              </p:par>
                              <p:par>
                                <p:cTn id="118" presetID="8" presetClass="emph" presetSubtype="0" fill="hold" grpId="1" nodeType="withEffect">
                                  <p:stCondLst>
                                    <p:cond delay="0"/>
                                  </p:stCondLst>
                                  <p:childTnLst>
                                    <p:animRot by="21600000">
                                      <p:cBhvr>
                                        <p:cTn id="119" dur="2000" fill="hold"/>
                                        <p:tgtEl>
                                          <p:spTgt spid="256042"/>
                                        </p:tgtEl>
                                        <p:attrNameLst>
                                          <p:attrName>r</p:attrName>
                                        </p:attrNameLst>
                                      </p:cBhvr>
                                    </p:animRot>
                                  </p:childTnLst>
                                </p:cTn>
                              </p:par>
                              <p:par>
                                <p:cTn id="120" presetID="8" presetClass="emph" presetSubtype="0" fill="hold" grpId="1" nodeType="withEffect">
                                  <p:stCondLst>
                                    <p:cond delay="0"/>
                                  </p:stCondLst>
                                  <p:childTnLst>
                                    <p:animRot by="21600000">
                                      <p:cBhvr>
                                        <p:cTn id="121" dur="2000" fill="hold"/>
                                        <p:tgtEl>
                                          <p:spTgt spid="256043"/>
                                        </p:tgtEl>
                                        <p:attrNameLst>
                                          <p:attrName>r</p:attrName>
                                        </p:attrNameLst>
                                      </p:cBhvr>
                                    </p:animRot>
                                  </p:childTnLst>
                                </p:cTn>
                              </p:par>
                              <p:par>
                                <p:cTn id="122" presetID="8" presetClass="emph" presetSubtype="0" fill="hold" grpId="1" nodeType="withEffect">
                                  <p:stCondLst>
                                    <p:cond delay="0"/>
                                  </p:stCondLst>
                                  <p:childTnLst>
                                    <p:animRot by="21600000">
                                      <p:cBhvr>
                                        <p:cTn id="123" dur="2000" fill="hold"/>
                                        <p:tgtEl>
                                          <p:spTgt spid="256044"/>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256045"/>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256046"/>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256047"/>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256048"/>
                                        </p:tgtEl>
                                        <p:attrNameLst>
                                          <p:attrName>r</p:attrName>
                                        </p:attrNameLst>
                                      </p:cBhvr>
                                    </p:animRot>
                                  </p:childTnLst>
                                </p:cTn>
                              </p:par>
                              <p:par>
                                <p:cTn id="132" presetID="8" presetClass="emph" presetSubtype="0" fill="hold" grpId="1" nodeType="withEffect">
                                  <p:stCondLst>
                                    <p:cond delay="0"/>
                                  </p:stCondLst>
                                  <p:childTnLst>
                                    <p:animRot by="21600000">
                                      <p:cBhvr>
                                        <p:cTn id="133" dur="2000" fill="hold"/>
                                        <p:tgtEl>
                                          <p:spTgt spid="256049"/>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256050"/>
                                        </p:tgtEl>
                                        <p:attrNameLst>
                                          <p:attrName>r</p:attrName>
                                        </p:attrNameLst>
                                      </p:cBhvr>
                                    </p:animRot>
                                  </p:childTnLst>
                                </p:cTn>
                              </p:par>
                              <p:par>
                                <p:cTn id="136" presetID="8" presetClass="emph" presetSubtype="0" fill="hold" grpId="1" nodeType="withEffect">
                                  <p:stCondLst>
                                    <p:cond delay="0"/>
                                  </p:stCondLst>
                                  <p:childTnLst>
                                    <p:animRot by="21600000">
                                      <p:cBhvr>
                                        <p:cTn id="137" dur="2000" fill="hold"/>
                                        <p:tgtEl>
                                          <p:spTgt spid="256051"/>
                                        </p:tgtEl>
                                        <p:attrNameLst>
                                          <p:attrName>r</p:attrName>
                                        </p:attrNameLst>
                                      </p:cBhvr>
                                    </p:animRot>
                                  </p:childTnLst>
                                </p:cTn>
                              </p:par>
                              <p:par>
                                <p:cTn id="138" presetID="8" presetClass="emph" presetSubtype="0" fill="hold" grpId="1" nodeType="withEffect">
                                  <p:stCondLst>
                                    <p:cond delay="0"/>
                                  </p:stCondLst>
                                  <p:childTnLst>
                                    <p:animRot by="21600000">
                                      <p:cBhvr>
                                        <p:cTn id="139" dur="2000" fill="hold"/>
                                        <p:tgtEl>
                                          <p:spTgt spid="256052"/>
                                        </p:tgtEl>
                                        <p:attrNameLst>
                                          <p:attrName>r</p:attrName>
                                        </p:attrNameLst>
                                      </p:cBhvr>
                                    </p:animRot>
                                  </p:childTnLst>
                                </p:cTn>
                              </p:par>
                              <p:par>
                                <p:cTn id="140" presetID="8" presetClass="emph" presetSubtype="0" fill="hold" grpId="1" nodeType="withEffect">
                                  <p:stCondLst>
                                    <p:cond delay="0"/>
                                  </p:stCondLst>
                                  <p:childTnLst>
                                    <p:animRot by="21600000">
                                      <p:cBhvr>
                                        <p:cTn id="141" dur="2000" fill="hold"/>
                                        <p:tgtEl>
                                          <p:spTgt spid="256053"/>
                                        </p:tgtEl>
                                        <p:attrNameLst>
                                          <p:attrName>r</p:attrName>
                                        </p:attrNameLst>
                                      </p:cBhvr>
                                    </p:animRot>
                                  </p:childTnLst>
                                </p:cTn>
                              </p:par>
                              <p:par>
                                <p:cTn id="142" presetID="8" presetClass="emph" presetSubtype="0" fill="hold" grpId="1" nodeType="withEffect">
                                  <p:stCondLst>
                                    <p:cond delay="0"/>
                                  </p:stCondLst>
                                  <p:childTnLst>
                                    <p:animRot by="21600000">
                                      <p:cBhvr>
                                        <p:cTn id="143" dur="2000" fill="hold"/>
                                        <p:tgtEl>
                                          <p:spTgt spid="256054"/>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256055"/>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256056"/>
                                        </p:tgtEl>
                                        <p:attrNameLst>
                                          <p:attrName>r</p:attrName>
                                        </p:attrNameLst>
                                      </p:cBhvr>
                                    </p:animRot>
                                  </p:childTnLst>
                                </p:cTn>
                              </p:par>
                              <p:par>
                                <p:cTn id="148" presetID="8" presetClass="emph" presetSubtype="0" fill="hold" grpId="1" nodeType="withEffect">
                                  <p:stCondLst>
                                    <p:cond delay="0"/>
                                  </p:stCondLst>
                                  <p:childTnLst>
                                    <p:animRot by="21600000">
                                      <p:cBhvr>
                                        <p:cTn id="149" dur="2000" fill="hold"/>
                                        <p:tgtEl>
                                          <p:spTgt spid="256057"/>
                                        </p:tgtEl>
                                        <p:attrNameLst>
                                          <p:attrName>r</p:attrName>
                                        </p:attrNameLst>
                                      </p:cBhvr>
                                    </p:animRot>
                                  </p:childTnLst>
                                </p:cTn>
                              </p:par>
                              <p:par>
                                <p:cTn id="150" presetID="8" presetClass="emph" presetSubtype="0" fill="hold" grpId="1" nodeType="withEffect">
                                  <p:stCondLst>
                                    <p:cond delay="0"/>
                                  </p:stCondLst>
                                  <p:childTnLst>
                                    <p:animRot by="21600000">
                                      <p:cBhvr>
                                        <p:cTn id="151" dur="2000" fill="hold"/>
                                        <p:tgtEl>
                                          <p:spTgt spid="256058"/>
                                        </p:tgtEl>
                                        <p:attrNameLst>
                                          <p:attrName>r</p:attrName>
                                        </p:attrNameLst>
                                      </p:cBhvr>
                                    </p:animRot>
                                  </p:childTnLst>
                                </p:cTn>
                              </p:par>
                              <p:par>
                                <p:cTn id="152" presetID="8" presetClass="emph" presetSubtype="0" fill="hold" grpId="1" nodeType="withEffect">
                                  <p:stCondLst>
                                    <p:cond delay="0"/>
                                  </p:stCondLst>
                                  <p:childTnLst>
                                    <p:animRot by="21600000">
                                      <p:cBhvr>
                                        <p:cTn id="153" dur="2000" fill="hold"/>
                                        <p:tgtEl>
                                          <p:spTgt spid="256059"/>
                                        </p:tgtEl>
                                        <p:attrNameLst>
                                          <p:attrName>r</p:attrName>
                                        </p:attrNameLst>
                                      </p:cBhvr>
                                    </p:animRot>
                                  </p:childTnLst>
                                </p:cTn>
                              </p:par>
                              <p:par>
                                <p:cTn id="154" presetID="8" presetClass="emph" presetSubtype="0" fill="hold" grpId="1" nodeType="withEffect">
                                  <p:stCondLst>
                                    <p:cond delay="0"/>
                                  </p:stCondLst>
                                  <p:childTnLst>
                                    <p:animRot by="21600000">
                                      <p:cBhvr>
                                        <p:cTn id="155" dur="2000" fill="hold"/>
                                        <p:tgtEl>
                                          <p:spTgt spid="256060"/>
                                        </p:tgtEl>
                                        <p:attrNameLst>
                                          <p:attrName>r</p:attrName>
                                        </p:attrNameLst>
                                      </p:cBhvr>
                                    </p:animRo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nodeType="clickEffect">
                                  <p:stCondLst>
                                    <p:cond delay="0"/>
                                  </p:stCondLst>
                                  <p:childTnLst>
                                    <p:set>
                                      <p:cBhvr>
                                        <p:cTn id="159" dur="1" fill="hold">
                                          <p:stCondLst>
                                            <p:cond delay="0"/>
                                          </p:stCondLst>
                                        </p:cTn>
                                        <p:tgtEl>
                                          <p:spTgt spid="256072"/>
                                        </p:tgtEl>
                                        <p:attrNameLst>
                                          <p:attrName>style.visibility</p:attrName>
                                        </p:attrNameLst>
                                      </p:cBhvr>
                                      <p:to>
                                        <p:strVal val="visible"/>
                                      </p:to>
                                    </p:set>
                                    <p:animEffect transition="in" filter="wipe(left)">
                                      <p:cBhvr>
                                        <p:cTn id="160" dur="500"/>
                                        <p:tgtEl>
                                          <p:spTgt spid="256072"/>
                                        </p:tgtEl>
                                      </p:cBhvr>
                                    </p:animEffect>
                                  </p:childTnLst>
                                  <p:subTnLst>
                                    <p:audio>
                                      <p:cMediaNode>
                                        <p:cTn display="0" masterRel="sameClick">
                                          <p:stCondLst>
                                            <p:cond evt="begin" delay="0">
                                              <p:tn val="158"/>
                                            </p:cond>
                                          </p:stCondLst>
                                          <p:endCondLst>
                                            <p:cond evt="onStopAudio" delay="0">
                                              <p:tgtEl>
                                                <p:sldTgt/>
                                              </p:tgtEl>
                                            </p:cond>
                                          </p:endCondLst>
                                        </p:cTn>
                                        <p:tgtEl>
                                          <p:sndTgt r:embed="rId7" name="cashreg.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4" fill="hold" nodeType="clickEffect">
                                  <p:stCondLst>
                                    <p:cond delay="0"/>
                                  </p:stCondLst>
                                  <p:childTnLst>
                                    <p:set>
                                      <p:cBhvr>
                                        <p:cTn id="164" dur="1" fill="hold">
                                          <p:stCondLst>
                                            <p:cond delay="0"/>
                                          </p:stCondLst>
                                        </p:cTn>
                                        <p:tgtEl>
                                          <p:spTgt spid="256061"/>
                                        </p:tgtEl>
                                        <p:attrNameLst>
                                          <p:attrName>style.visibility</p:attrName>
                                        </p:attrNameLst>
                                      </p:cBhvr>
                                      <p:to>
                                        <p:strVal val="visible"/>
                                      </p:to>
                                    </p:set>
                                    <p:animEffect transition="in" filter="wipe(down)">
                                      <p:cBhvr>
                                        <p:cTn id="165" dur="500"/>
                                        <p:tgtEl>
                                          <p:spTgt spid="256061"/>
                                        </p:tgtEl>
                                      </p:cBhvr>
                                    </p:animEffect>
                                  </p:childTnLst>
                                  <p:subTnLst>
                                    <p:audio>
                                      <p:cMediaNode>
                                        <p:cTn display="0" masterRel="sameClick">
                                          <p:stCondLst>
                                            <p:cond evt="begin" delay="0">
                                              <p:tn val="163"/>
                                            </p:cond>
                                          </p:stCondLst>
                                          <p:endCondLst>
                                            <p:cond evt="onStopAudio" delay="0">
                                              <p:tgtEl>
                                                <p:sldTgt/>
                                              </p:tgtEl>
                                            </p:cond>
                                          </p:endCondLst>
                                        </p:cTn>
                                        <p:tgtEl>
                                          <p:sndTgt r:embed="rId7" name="cashreg.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56081"/>
                                        </p:tgtEl>
                                        <p:attrNameLst>
                                          <p:attrName>style.visibility</p:attrName>
                                        </p:attrNameLst>
                                      </p:cBhvr>
                                      <p:to>
                                        <p:strVal val="visible"/>
                                      </p:to>
                                    </p:set>
                                    <p:animEffect transition="in" filter="fade">
                                      <p:cBhvr>
                                        <p:cTn id="170" dur="500"/>
                                        <p:tgtEl>
                                          <p:spTgt spid="256081"/>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56082"/>
                                        </p:tgtEl>
                                        <p:attrNameLst>
                                          <p:attrName>style.visibility</p:attrName>
                                        </p:attrNameLst>
                                      </p:cBhvr>
                                      <p:to>
                                        <p:strVal val="visible"/>
                                      </p:to>
                                    </p:set>
                                    <p:animEffect transition="in" filter="fade">
                                      <p:cBhvr>
                                        <p:cTn id="175" dur="500"/>
                                        <p:tgtEl>
                                          <p:spTgt spid="256082"/>
                                        </p:tgtEl>
                                      </p:cBhvr>
                                    </p:animEffect>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56083"/>
                                        </p:tgtEl>
                                        <p:attrNameLst>
                                          <p:attrName>style.visibility</p:attrName>
                                        </p:attrNameLst>
                                      </p:cBhvr>
                                      <p:to>
                                        <p:strVal val="visible"/>
                                      </p:to>
                                    </p:set>
                                    <p:animEffect transition="in" filter="fade">
                                      <p:cBhvr>
                                        <p:cTn id="180" dur="500"/>
                                        <p:tgtEl>
                                          <p:spTgt spid="256083"/>
                                        </p:tgtEl>
                                      </p:cBhvr>
                                    </p:animEffect>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56084"/>
                                        </p:tgtEl>
                                        <p:attrNameLst>
                                          <p:attrName>style.visibility</p:attrName>
                                        </p:attrNameLst>
                                      </p:cBhvr>
                                      <p:to>
                                        <p:strVal val="visible"/>
                                      </p:to>
                                    </p:set>
                                    <p:animEffect transition="in" filter="fade">
                                      <p:cBhvr>
                                        <p:cTn id="185" dur="500"/>
                                        <p:tgtEl>
                                          <p:spTgt spid="256084"/>
                                        </p:tgtEl>
                                      </p:cBhvr>
                                    </p:animEffect>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0" presetClass="path" presetSubtype="0" accel="50000" decel="50000" fill="hold" grpId="1" nodeType="clickEffect">
                                  <p:stCondLst>
                                    <p:cond delay="0"/>
                                  </p:stCondLst>
                                  <p:childTnLst>
                                    <p:animMotion origin="layout" path="M -0.00069 0.00047 L 0.02986 0.00047 L 0.02986 0.2955 L -0.44323 0.2955 L -0.44323 0.43168 " pathEditMode="relative" rAng="0" ptsTypes="AAAAA">
                                      <p:cBhvr>
                                        <p:cTn id="189" dur="2000" fill="hold"/>
                                        <p:tgtEl>
                                          <p:spTgt spid="256081"/>
                                        </p:tgtEl>
                                        <p:attrNameLst>
                                          <p:attrName>ppt_x</p:attrName>
                                          <p:attrName>ppt_y</p:attrName>
                                        </p:attrNameLst>
                                      </p:cBhvr>
                                      <p:rCtr x="-20608" y="21549"/>
                                    </p:animMotion>
                                  </p:childTnLst>
                                  <p:subTnLst>
                                    <p:audio>
                                      <p:cMediaNode>
                                        <p:cTn display="0" masterRel="sameClick">
                                          <p:stCondLst>
                                            <p:cond evt="begin" delay="0">
                                              <p:tn val="188"/>
                                            </p:cond>
                                          </p:stCondLst>
                                          <p:endCondLst>
                                            <p:cond evt="onStopAudio" delay="0">
                                              <p:tgtEl>
                                                <p:sldTgt/>
                                              </p:tgtEl>
                                            </p:cond>
                                          </p:endCondLst>
                                        </p:cTn>
                                        <p:tgtEl>
                                          <p:sndTgt r:embed="rId8" name="push.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0" presetClass="path" presetSubtype="0" accel="50000" decel="50000" fill="hold" grpId="1" nodeType="clickEffect">
                                  <p:stCondLst>
                                    <p:cond delay="0"/>
                                  </p:stCondLst>
                                  <p:childTnLst>
                                    <p:animMotion origin="layout" path="M -0.00069 0.00023 L 0.02986 0.00023 L 0.02986 0.23449 L -0.31771 0.23449 L -0.31771 0.42801 " pathEditMode="relative" ptsTypes="AAAAA">
                                      <p:cBhvr>
                                        <p:cTn id="193" dur="2000" fill="hold"/>
                                        <p:tgtEl>
                                          <p:spTgt spid="256082"/>
                                        </p:tgtEl>
                                        <p:attrNameLst>
                                          <p:attrName>ppt_x</p:attrName>
                                          <p:attrName>ppt_y</p:attrName>
                                        </p:attrNameLst>
                                      </p:cBhvr>
                                    </p:animMotion>
                                  </p:childTnLst>
                                  <p:subTnLst>
                                    <p:audio>
                                      <p:cMediaNode>
                                        <p:cTn display="0" masterRel="sameClick">
                                          <p:stCondLst>
                                            <p:cond evt="begin" delay="0">
                                              <p:tn val="192"/>
                                            </p:cond>
                                          </p:stCondLst>
                                          <p:endCondLst>
                                            <p:cond evt="onStopAudio" delay="0">
                                              <p:tgtEl>
                                                <p:sldTgt/>
                                              </p:tgtEl>
                                            </p:cond>
                                          </p:endCondLst>
                                        </p:cTn>
                                        <p:tgtEl>
                                          <p:sndTgt r:embed="rId8" name="push.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0" presetClass="path" presetSubtype="0" accel="50000" decel="50000" fill="hold" grpId="1" nodeType="clickEffect">
                                  <p:stCondLst>
                                    <p:cond delay="0"/>
                                  </p:stCondLst>
                                  <p:childTnLst>
                                    <p:animMotion origin="layout" path="M -0.00069 -1.6763E-6 L 0.02865 -1.6763E-6 L 0.02865 0.19006 L -0.19201 0.19006 L -0.19201 0.41526 " pathEditMode="relative" rAng="0" ptsTypes="AAAAA">
                                      <p:cBhvr>
                                        <p:cTn id="197" dur="2000" fill="hold"/>
                                        <p:tgtEl>
                                          <p:spTgt spid="256083"/>
                                        </p:tgtEl>
                                        <p:attrNameLst>
                                          <p:attrName>ppt_x</p:attrName>
                                          <p:attrName>ppt_y</p:attrName>
                                        </p:attrNameLst>
                                      </p:cBhvr>
                                      <p:rCtr x="-8108" y="20763"/>
                                    </p:animMotion>
                                  </p:childTnLst>
                                  <p:subTnLst>
                                    <p:audio>
                                      <p:cMediaNode>
                                        <p:cTn display="0" masterRel="sameClick">
                                          <p:stCondLst>
                                            <p:cond evt="begin" delay="0">
                                              <p:tn val="196"/>
                                            </p:cond>
                                          </p:stCondLst>
                                          <p:endCondLst>
                                            <p:cond evt="onStopAudio" delay="0">
                                              <p:tgtEl>
                                                <p:sldTgt/>
                                              </p:tgtEl>
                                            </p:cond>
                                          </p:endCondLst>
                                        </p:cTn>
                                        <p:tgtEl>
                                          <p:sndTgt r:embed="rId8" name="push.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0" presetClass="path" presetSubtype="0" accel="50000" decel="50000" fill="hold" grpId="1" nodeType="clickEffect">
                                  <p:stCondLst>
                                    <p:cond delay="0"/>
                                  </p:stCondLst>
                                  <p:childTnLst>
                                    <p:animMotion origin="layout" path="M -0.00069 0.00023 L 0.02743 0.00023 L 0.02743 0.13619 L -0.06892 0.13619 L -0.06892 0.40809 " pathEditMode="relative" rAng="0" ptsTypes="AAAAA">
                                      <p:cBhvr>
                                        <p:cTn id="201" dur="2000" fill="hold"/>
                                        <p:tgtEl>
                                          <p:spTgt spid="256084"/>
                                        </p:tgtEl>
                                        <p:attrNameLst>
                                          <p:attrName>ppt_x</p:attrName>
                                          <p:attrName>ppt_y</p:attrName>
                                        </p:attrNameLst>
                                      </p:cBhvr>
                                      <p:rCtr x="-2014" y="20393"/>
                                    </p:animMotion>
                                  </p:childTnLst>
                                  <p:subTnLst>
                                    <p:audio>
                                      <p:cMediaNode>
                                        <p:cTn display="0" masterRel="sameClick">
                                          <p:stCondLst>
                                            <p:cond evt="begin" delay="0">
                                              <p:tn val="200"/>
                                            </p:cond>
                                          </p:stCondLst>
                                          <p:endCondLst>
                                            <p:cond evt="onStopAudio" delay="0">
                                              <p:tgtEl>
                                                <p:sldTgt/>
                                              </p:tgtEl>
                                            </p:cond>
                                          </p:endCondLst>
                                        </p:cTn>
                                        <p:tgtEl>
                                          <p:sndTgt r:embed="rId8" name="push.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256085"/>
                                        </p:tgtEl>
                                        <p:attrNameLst>
                                          <p:attrName>style.visibility</p:attrName>
                                        </p:attrNameLst>
                                      </p:cBhvr>
                                      <p:to>
                                        <p:strVal val="visible"/>
                                      </p:to>
                                    </p:set>
                                    <p:animEffect transition="in" filter="wipe(down)">
                                      <p:cBhvr>
                                        <p:cTn id="206" dur="500"/>
                                        <p:tgtEl>
                                          <p:spTgt spid="256085"/>
                                        </p:tgtEl>
                                      </p:cBhvr>
                                    </p:animEffect>
                                  </p:childTnLst>
                                  <p:subTnLst>
                                    <p:audio>
                                      <p:cMediaNode>
                                        <p:cTn display="0" masterRel="sameClick">
                                          <p:stCondLst>
                                            <p:cond evt="begin" delay="0">
                                              <p:tn val="204"/>
                                            </p:cond>
                                          </p:stCondLst>
                                          <p:endCondLst>
                                            <p:cond evt="onStopAudio" delay="0">
                                              <p:tgtEl>
                                                <p:sldTgt/>
                                              </p:tgtEl>
                                            </p:cond>
                                          </p:endCondLst>
                                        </p:cTn>
                                        <p:tgtEl>
                                          <p:sndTgt r:embed="rId9"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7" grpId="0" animBg="1"/>
      <p:bldP spid="256037" grpId="1" animBg="1"/>
      <p:bldP spid="256038" grpId="0" animBg="1"/>
      <p:bldP spid="256038" grpId="1" animBg="1"/>
      <p:bldP spid="256039" grpId="0" animBg="1"/>
      <p:bldP spid="256039" grpId="1" animBg="1"/>
      <p:bldP spid="256040" grpId="0" animBg="1"/>
      <p:bldP spid="256040" grpId="1" animBg="1"/>
      <p:bldP spid="256041" grpId="0" animBg="1"/>
      <p:bldP spid="256041" grpId="1" animBg="1"/>
      <p:bldP spid="256042" grpId="0" animBg="1"/>
      <p:bldP spid="256042" grpId="1" animBg="1"/>
      <p:bldP spid="256043" grpId="0" animBg="1"/>
      <p:bldP spid="256043" grpId="1" animBg="1"/>
      <p:bldP spid="256044" grpId="0" animBg="1"/>
      <p:bldP spid="256044" grpId="1" animBg="1"/>
      <p:bldP spid="256045" grpId="0" animBg="1"/>
      <p:bldP spid="256045" grpId="1" animBg="1"/>
      <p:bldP spid="256046" grpId="0" animBg="1"/>
      <p:bldP spid="256046" grpId="1" animBg="1"/>
      <p:bldP spid="256047" grpId="0" animBg="1"/>
      <p:bldP spid="256047" grpId="1" animBg="1"/>
      <p:bldP spid="256048" grpId="0" animBg="1"/>
      <p:bldP spid="256048" grpId="1" animBg="1"/>
      <p:bldP spid="256049" grpId="0" animBg="1"/>
      <p:bldP spid="256049" grpId="1" animBg="1"/>
      <p:bldP spid="256050" grpId="0" animBg="1"/>
      <p:bldP spid="256050" grpId="1" animBg="1"/>
      <p:bldP spid="256051" grpId="0" animBg="1"/>
      <p:bldP spid="256051" grpId="1" animBg="1"/>
      <p:bldP spid="256052" grpId="0" animBg="1"/>
      <p:bldP spid="256052" grpId="1" animBg="1"/>
      <p:bldP spid="256053" grpId="0" animBg="1"/>
      <p:bldP spid="256053" grpId="1" animBg="1"/>
      <p:bldP spid="256054" grpId="0" animBg="1"/>
      <p:bldP spid="256054" grpId="1" animBg="1"/>
      <p:bldP spid="256055" grpId="0" animBg="1"/>
      <p:bldP spid="256055" grpId="1" animBg="1"/>
      <p:bldP spid="256056" grpId="0" animBg="1"/>
      <p:bldP spid="256056" grpId="1" animBg="1"/>
      <p:bldP spid="256057" grpId="0" animBg="1"/>
      <p:bldP spid="256057" grpId="1" animBg="1"/>
      <p:bldP spid="256058" grpId="0" animBg="1"/>
      <p:bldP spid="256058" grpId="1" animBg="1"/>
      <p:bldP spid="256059" grpId="0" animBg="1"/>
      <p:bldP spid="256059" grpId="1" animBg="1"/>
      <p:bldP spid="256060" grpId="0" animBg="1"/>
      <p:bldP spid="256060" grpId="1" animBg="1"/>
      <p:bldP spid="256081" grpId="0" animBg="1"/>
      <p:bldP spid="256081" grpId="1" animBg="1"/>
      <p:bldP spid="256082" grpId="0" animBg="1"/>
      <p:bldP spid="256082" grpId="1" animBg="1"/>
      <p:bldP spid="256083" grpId="0" animBg="1"/>
      <p:bldP spid="256083" grpId="1" animBg="1"/>
      <p:bldP spid="256084" grpId="0" animBg="1"/>
      <p:bldP spid="256084" grpId="1" animBg="1"/>
      <p:bldP spid="2560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2800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56037" name="Rectangle 37"/>
          <p:cNvSpPr>
            <a:spLocks noChangeArrowheads="1"/>
          </p:cNvSpPr>
          <p:nvPr/>
        </p:nvSpPr>
        <p:spPr bwMode="auto">
          <a:xfrm>
            <a:off x="2514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8" name="Rectangle 38"/>
          <p:cNvSpPr>
            <a:spLocks noChangeArrowheads="1"/>
          </p:cNvSpPr>
          <p:nvPr/>
        </p:nvSpPr>
        <p:spPr bwMode="auto">
          <a:xfrm>
            <a:off x="3657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9" name="Rectangle 39"/>
          <p:cNvSpPr>
            <a:spLocks noChangeArrowheads="1"/>
          </p:cNvSpPr>
          <p:nvPr/>
        </p:nvSpPr>
        <p:spPr bwMode="auto">
          <a:xfrm>
            <a:off x="4800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0" name="Rectangle 40"/>
          <p:cNvSpPr>
            <a:spLocks noChangeArrowheads="1"/>
          </p:cNvSpPr>
          <p:nvPr/>
        </p:nvSpPr>
        <p:spPr bwMode="auto">
          <a:xfrm>
            <a:off x="5943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1" name="Rectangle 41"/>
          <p:cNvSpPr>
            <a:spLocks noChangeArrowheads="1"/>
          </p:cNvSpPr>
          <p:nvPr/>
        </p:nvSpPr>
        <p:spPr bwMode="auto">
          <a:xfrm>
            <a:off x="2514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2" name="Rectangle 42"/>
          <p:cNvSpPr>
            <a:spLocks noChangeArrowheads="1"/>
          </p:cNvSpPr>
          <p:nvPr/>
        </p:nvSpPr>
        <p:spPr bwMode="auto">
          <a:xfrm>
            <a:off x="3657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3" name="Rectangle 43"/>
          <p:cNvSpPr>
            <a:spLocks noChangeArrowheads="1"/>
          </p:cNvSpPr>
          <p:nvPr/>
        </p:nvSpPr>
        <p:spPr bwMode="auto">
          <a:xfrm>
            <a:off x="4800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4" name="Rectangle 44"/>
          <p:cNvSpPr>
            <a:spLocks noChangeArrowheads="1"/>
          </p:cNvSpPr>
          <p:nvPr/>
        </p:nvSpPr>
        <p:spPr bwMode="auto">
          <a:xfrm>
            <a:off x="5943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5" name="Rectangle 45"/>
          <p:cNvSpPr>
            <a:spLocks noChangeArrowheads="1"/>
          </p:cNvSpPr>
          <p:nvPr/>
        </p:nvSpPr>
        <p:spPr bwMode="auto">
          <a:xfrm>
            <a:off x="2514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6" name="Rectangle 46"/>
          <p:cNvSpPr>
            <a:spLocks noChangeArrowheads="1"/>
          </p:cNvSpPr>
          <p:nvPr/>
        </p:nvSpPr>
        <p:spPr bwMode="auto">
          <a:xfrm>
            <a:off x="3657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7" name="Rectangle 47"/>
          <p:cNvSpPr>
            <a:spLocks noChangeArrowheads="1"/>
          </p:cNvSpPr>
          <p:nvPr/>
        </p:nvSpPr>
        <p:spPr bwMode="auto">
          <a:xfrm>
            <a:off x="4800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8" name="Rectangle 48"/>
          <p:cNvSpPr>
            <a:spLocks noChangeArrowheads="1"/>
          </p:cNvSpPr>
          <p:nvPr/>
        </p:nvSpPr>
        <p:spPr bwMode="auto">
          <a:xfrm>
            <a:off x="5943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9" name="Rectangle 49"/>
          <p:cNvSpPr>
            <a:spLocks noChangeArrowheads="1"/>
          </p:cNvSpPr>
          <p:nvPr/>
        </p:nvSpPr>
        <p:spPr bwMode="auto">
          <a:xfrm>
            <a:off x="2514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0" name="Rectangle 50"/>
          <p:cNvSpPr>
            <a:spLocks noChangeArrowheads="1"/>
          </p:cNvSpPr>
          <p:nvPr/>
        </p:nvSpPr>
        <p:spPr bwMode="auto">
          <a:xfrm>
            <a:off x="3657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1" name="Rectangle 51"/>
          <p:cNvSpPr>
            <a:spLocks noChangeArrowheads="1"/>
          </p:cNvSpPr>
          <p:nvPr/>
        </p:nvSpPr>
        <p:spPr bwMode="auto">
          <a:xfrm>
            <a:off x="4800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2" name="Rectangle 52"/>
          <p:cNvSpPr>
            <a:spLocks noChangeArrowheads="1"/>
          </p:cNvSpPr>
          <p:nvPr/>
        </p:nvSpPr>
        <p:spPr bwMode="auto">
          <a:xfrm>
            <a:off x="5943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3" name="Rectangle 53"/>
          <p:cNvSpPr>
            <a:spLocks noChangeArrowheads="1"/>
          </p:cNvSpPr>
          <p:nvPr/>
        </p:nvSpPr>
        <p:spPr bwMode="auto">
          <a:xfrm>
            <a:off x="2514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4" name="Rectangle 54"/>
          <p:cNvSpPr>
            <a:spLocks noChangeArrowheads="1"/>
          </p:cNvSpPr>
          <p:nvPr/>
        </p:nvSpPr>
        <p:spPr bwMode="auto">
          <a:xfrm>
            <a:off x="3657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5" name="Rectangle 55"/>
          <p:cNvSpPr>
            <a:spLocks noChangeArrowheads="1"/>
          </p:cNvSpPr>
          <p:nvPr/>
        </p:nvSpPr>
        <p:spPr bwMode="auto">
          <a:xfrm>
            <a:off x="4800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6" name="Rectangle 56"/>
          <p:cNvSpPr>
            <a:spLocks noChangeArrowheads="1"/>
          </p:cNvSpPr>
          <p:nvPr/>
        </p:nvSpPr>
        <p:spPr bwMode="auto">
          <a:xfrm>
            <a:off x="5943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7" name="Rectangle 57"/>
          <p:cNvSpPr>
            <a:spLocks noChangeArrowheads="1"/>
          </p:cNvSpPr>
          <p:nvPr/>
        </p:nvSpPr>
        <p:spPr bwMode="auto">
          <a:xfrm>
            <a:off x="2514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8" name="Rectangle 58"/>
          <p:cNvSpPr>
            <a:spLocks noChangeArrowheads="1"/>
          </p:cNvSpPr>
          <p:nvPr/>
        </p:nvSpPr>
        <p:spPr bwMode="auto">
          <a:xfrm>
            <a:off x="3657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9" name="Rectangle 59"/>
          <p:cNvSpPr>
            <a:spLocks noChangeArrowheads="1"/>
          </p:cNvSpPr>
          <p:nvPr/>
        </p:nvSpPr>
        <p:spPr bwMode="auto">
          <a:xfrm>
            <a:off x="4800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60" name="Rectangle 60"/>
          <p:cNvSpPr>
            <a:spLocks noChangeArrowheads="1"/>
          </p:cNvSpPr>
          <p:nvPr/>
        </p:nvSpPr>
        <p:spPr bwMode="auto">
          <a:xfrm>
            <a:off x="5943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6061" name="Group 61"/>
          <p:cNvGrpSpPr>
            <a:grpSpLocks/>
          </p:cNvGrpSpPr>
          <p:nvPr/>
        </p:nvGrpSpPr>
        <p:grpSpPr bwMode="auto">
          <a:xfrm>
            <a:off x="1220788" y="3319463"/>
            <a:ext cx="1468437" cy="3263900"/>
            <a:chOff x="433" y="1995"/>
            <a:chExt cx="925" cy="2056"/>
          </a:xfrm>
        </p:grpSpPr>
        <p:sp>
          <p:nvSpPr>
            <p:cNvPr id="128060" name="Text Box 62"/>
            <p:cNvSpPr txBox="1">
              <a:spLocks noChangeArrowheads="1"/>
            </p:cNvSpPr>
            <p:nvPr/>
          </p:nvSpPr>
          <p:spPr bwMode="auto">
            <a:xfrm rot="-5400000">
              <a:off x="-161" y="3190"/>
              <a:ext cx="1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(cm/sec)</a:t>
              </a:r>
            </a:p>
          </p:txBody>
        </p:sp>
        <p:sp>
          <p:nvSpPr>
            <p:cNvPr id="128061"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2"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128063"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128064"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128065"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128066"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128067"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128068"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128069"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353050" cy="868363"/>
            <a:chOff x="1248" y="2352"/>
            <a:chExt cx="3372" cy="547"/>
          </a:xfrm>
        </p:grpSpPr>
        <p:sp>
          <p:nvSpPr>
            <p:cNvPr id="128071"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2" name="Text Box 74"/>
            <p:cNvSpPr txBox="1">
              <a:spLocks noChangeArrowheads="1"/>
            </p:cNvSpPr>
            <p:nvPr/>
          </p:nvSpPr>
          <p:spPr bwMode="auto">
            <a:xfrm>
              <a:off x="4272" y="2668"/>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 / s</a:t>
              </a:r>
            </a:p>
          </p:txBody>
        </p:sp>
        <p:sp>
          <p:nvSpPr>
            <p:cNvPr id="128073" name="Text Box 75"/>
            <p:cNvSpPr txBox="1">
              <a:spLocks noChangeArrowheads="1"/>
            </p:cNvSpPr>
            <p:nvPr/>
          </p:nvSpPr>
          <p:spPr bwMode="auto">
            <a:xfrm>
              <a:off x="2326" y="2352"/>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128074"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128075"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128076"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128077"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128078"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25" name="Rectangle 13"/>
          <p:cNvSpPr>
            <a:spLocks noChangeArrowheads="1"/>
          </p:cNvSpPr>
          <p:nvPr/>
        </p:nvSpPr>
        <p:spPr bwMode="auto">
          <a:xfrm>
            <a:off x="3184525" y="1557338"/>
            <a:ext cx="5267325" cy="26876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The graph </a:t>
            </a:r>
            <a:r>
              <a:rPr lang="en-US" altLang="en-US" sz="2400" i="1"/>
              <a:t>v</a:t>
            </a:r>
            <a:r>
              <a:rPr lang="en-US" altLang="en-US" sz="2400"/>
              <a:t> vs. </a:t>
            </a:r>
            <a:r>
              <a:rPr lang="en-US" altLang="en-US" sz="2400" i="1"/>
              <a:t>t</a:t>
            </a:r>
            <a:r>
              <a:rPr lang="en-US" altLang="en-US" sz="2400"/>
              <a:t> is linear. Thus </a:t>
            </a:r>
            <a:r>
              <a:rPr lang="en-US" altLang="en-US" sz="2400" i="1"/>
              <a:t>a</a:t>
            </a:r>
            <a:r>
              <a:rPr lang="en-US" altLang="en-US" sz="2400"/>
              <a:t> is constant.</a:t>
            </a:r>
          </a:p>
          <a:p>
            <a:pPr eaLnBrk="1" hangingPunct="1">
              <a:spcBef>
                <a:spcPct val="0"/>
              </a:spcBef>
              <a:buFontTx/>
              <a:buNone/>
            </a:pPr>
            <a:r>
              <a:rPr lang="en-US" altLang="en-US" sz="2400" b="1">
                <a:sym typeface="Symbol" pitchFamily="18" charset="2"/>
              </a:rPr>
              <a:t></a:t>
            </a:r>
            <a:r>
              <a:rPr lang="en-US" altLang="en-US" sz="2400"/>
              <a:t>The </a:t>
            </a:r>
            <a:r>
              <a:rPr lang="en-US" altLang="en-US" sz="2400" i="1"/>
              <a:t>y</a:t>
            </a:r>
            <a:r>
              <a:rPr lang="en-US" altLang="en-US" sz="2400"/>
              <a:t>-intercept (the initial velocity of the apple) is not zero. But this just means we don’t have all of the images of the apple.</a:t>
            </a:r>
          </a:p>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5">
                                            <p:txEl>
                                              <p:pRg st="1" end="1"/>
                                            </p:txEl>
                                          </p:spTgt>
                                        </p:tgtEl>
                                        <p:attrNameLst>
                                          <p:attrName>style.visibility</p:attrName>
                                        </p:attrNameLst>
                                      </p:cBhvr>
                                      <p:to>
                                        <p:strVal val="visible"/>
                                      </p:to>
                                    </p:set>
                                    <p:anim calcmode="lin" valueType="num">
                                      <p:cBhvr additive="base">
                                        <p:cTn id="7"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25">
                                            <p:txEl>
                                              <p:pRg st="2" end="2"/>
                                            </p:txEl>
                                          </p:spTgt>
                                        </p:tgtEl>
                                        <p:attrNameLst>
                                          <p:attrName>style.visibility</p:attrName>
                                        </p:attrNameLst>
                                      </p:cBhvr>
                                      <p:to>
                                        <p:strVal val="visible"/>
                                      </p:to>
                                    </p:set>
                                    <p:anim calcmode="lin" valueType="num">
                                      <p:cBhvr additive="base">
                                        <p:cTn id="13" dur="500" fill="hold"/>
                                        <p:tgtEl>
                                          <p:spTgt spid="2181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2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3005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56037" name="Rectangle 37"/>
          <p:cNvSpPr>
            <a:spLocks noChangeArrowheads="1"/>
          </p:cNvSpPr>
          <p:nvPr/>
        </p:nvSpPr>
        <p:spPr bwMode="auto">
          <a:xfrm>
            <a:off x="2514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8" name="Rectangle 38"/>
          <p:cNvSpPr>
            <a:spLocks noChangeArrowheads="1"/>
          </p:cNvSpPr>
          <p:nvPr/>
        </p:nvSpPr>
        <p:spPr bwMode="auto">
          <a:xfrm>
            <a:off x="3657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9" name="Rectangle 39"/>
          <p:cNvSpPr>
            <a:spLocks noChangeArrowheads="1"/>
          </p:cNvSpPr>
          <p:nvPr/>
        </p:nvSpPr>
        <p:spPr bwMode="auto">
          <a:xfrm>
            <a:off x="4800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0" name="Rectangle 40"/>
          <p:cNvSpPr>
            <a:spLocks noChangeArrowheads="1"/>
          </p:cNvSpPr>
          <p:nvPr/>
        </p:nvSpPr>
        <p:spPr bwMode="auto">
          <a:xfrm>
            <a:off x="5943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1" name="Rectangle 41"/>
          <p:cNvSpPr>
            <a:spLocks noChangeArrowheads="1"/>
          </p:cNvSpPr>
          <p:nvPr/>
        </p:nvSpPr>
        <p:spPr bwMode="auto">
          <a:xfrm>
            <a:off x="2514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2" name="Rectangle 42"/>
          <p:cNvSpPr>
            <a:spLocks noChangeArrowheads="1"/>
          </p:cNvSpPr>
          <p:nvPr/>
        </p:nvSpPr>
        <p:spPr bwMode="auto">
          <a:xfrm>
            <a:off x="3657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3" name="Rectangle 43"/>
          <p:cNvSpPr>
            <a:spLocks noChangeArrowheads="1"/>
          </p:cNvSpPr>
          <p:nvPr/>
        </p:nvSpPr>
        <p:spPr bwMode="auto">
          <a:xfrm>
            <a:off x="4800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4" name="Rectangle 44"/>
          <p:cNvSpPr>
            <a:spLocks noChangeArrowheads="1"/>
          </p:cNvSpPr>
          <p:nvPr/>
        </p:nvSpPr>
        <p:spPr bwMode="auto">
          <a:xfrm>
            <a:off x="5943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5" name="Rectangle 45"/>
          <p:cNvSpPr>
            <a:spLocks noChangeArrowheads="1"/>
          </p:cNvSpPr>
          <p:nvPr/>
        </p:nvSpPr>
        <p:spPr bwMode="auto">
          <a:xfrm>
            <a:off x="2514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6" name="Rectangle 46"/>
          <p:cNvSpPr>
            <a:spLocks noChangeArrowheads="1"/>
          </p:cNvSpPr>
          <p:nvPr/>
        </p:nvSpPr>
        <p:spPr bwMode="auto">
          <a:xfrm>
            <a:off x="3657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7" name="Rectangle 47"/>
          <p:cNvSpPr>
            <a:spLocks noChangeArrowheads="1"/>
          </p:cNvSpPr>
          <p:nvPr/>
        </p:nvSpPr>
        <p:spPr bwMode="auto">
          <a:xfrm>
            <a:off x="4800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8" name="Rectangle 48"/>
          <p:cNvSpPr>
            <a:spLocks noChangeArrowheads="1"/>
          </p:cNvSpPr>
          <p:nvPr/>
        </p:nvSpPr>
        <p:spPr bwMode="auto">
          <a:xfrm>
            <a:off x="5943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9" name="Rectangle 49"/>
          <p:cNvSpPr>
            <a:spLocks noChangeArrowheads="1"/>
          </p:cNvSpPr>
          <p:nvPr/>
        </p:nvSpPr>
        <p:spPr bwMode="auto">
          <a:xfrm>
            <a:off x="2514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0" name="Rectangle 50"/>
          <p:cNvSpPr>
            <a:spLocks noChangeArrowheads="1"/>
          </p:cNvSpPr>
          <p:nvPr/>
        </p:nvSpPr>
        <p:spPr bwMode="auto">
          <a:xfrm>
            <a:off x="3657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1" name="Rectangle 51"/>
          <p:cNvSpPr>
            <a:spLocks noChangeArrowheads="1"/>
          </p:cNvSpPr>
          <p:nvPr/>
        </p:nvSpPr>
        <p:spPr bwMode="auto">
          <a:xfrm>
            <a:off x="4800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2" name="Rectangle 52"/>
          <p:cNvSpPr>
            <a:spLocks noChangeArrowheads="1"/>
          </p:cNvSpPr>
          <p:nvPr/>
        </p:nvSpPr>
        <p:spPr bwMode="auto">
          <a:xfrm>
            <a:off x="5943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3" name="Rectangle 53"/>
          <p:cNvSpPr>
            <a:spLocks noChangeArrowheads="1"/>
          </p:cNvSpPr>
          <p:nvPr/>
        </p:nvSpPr>
        <p:spPr bwMode="auto">
          <a:xfrm>
            <a:off x="2514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4" name="Rectangle 54"/>
          <p:cNvSpPr>
            <a:spLocks noChangeArrowheads="1"/>
          </p:cNvSpPr>
          <p:nvPr/>
        </p:nvSpPr>
        <p:spPr bwMode="auto">
          <a:xfrm>
            <a:off x="3657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5" name="Rectangle 55"/>
          <p:cNvSpPr>
            <a:spLocks noChangeArrowheads="1"/>
          </p:cNvSpPr>
          <p:nvPr/>
        </p:nvSpPr>
        <p:spPr bwMode="auto">
          <a:xfrm>
            <a:off x="4800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6" name="Rectangle 56"/>
          <p:cNvSpPr>
            <a:spLocks noChangeArrowheads="1"/>
          </p:cNvSpPr>
          <p:nvPr/>
        </p:nvSpPr>
        <p:spPr bwMode="auto">
          <a:xfrm>
            <a:off x="5943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7" name="Rectangle 57"/>
          <p:cNvSpPr>
            <a:spLocks noChangeArrowheads="1"/>
          </p:cNvSpPr>
          <p:nvPr/>
        </p:nvSpPr>
        <p:spPr bwMode="auto">
          <a:xfrm>
            <a:off x="2514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8" name="Rectangle 58"/>
          <p:cNvSpPr>
            <a:spLocks noChangeArrowheads="1"/>
          </p:cNvSpPr>
          <p:nvPr/>
        </p:nvSpPr>
        <p:spPr bwMode="auto">
          <a:xfrm>
            <a:off x="3657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9" name="Rectangle 59"/>
          <p:cNvSpPr>
            <a:spLocks noChangeArrowheads="1"/>
          </p:cNvSpPr>
          <p:nvPr/>
        </p:nvSpPr>
        <p:spPr bwMode="auto">
          <a:xfrm>
            <a:off x="4800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60" name="Rectangle 60"/>
          <p:cNvSpPr>
            <a:spLocks noChangeArrowheads="1"/>
          </p:cNvSpPr>
          <p:nvPr/>
        </p:nvSpPr>
        <p:spPr bwMode="auto">
          <a:xfrm>
            <a:off x="5943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6061" name="Group 61"/>
          <p:cNvGrpSpPr>
            <a:grpSpLocks/>
          </p:cNvGrpSpPr>
          <p:nvPr/>
        </p:nvGrpSpPr>
        <p:grpSpPr bwMode="auto">
          <a:xfrm>
            <a:off x="1220788" y="3319463"/>
            <a:ext cx="1468437" cy="3263900"/>
            <a:chOff x="433" y="1995"/>
            <a:chExt cx="925" cy="2056"/>
          </a:xfrm>
        </p:grpSpPr>
        <p:sp>
          <p:nvSpPr>
            <p:cNvPr id="130077" name="Text Box 62"/>
            <p:cNvSpPr txBox="1">
              <a:spLocks noChangeArrowheads="1"/>
            </p:cNvSpPr>
            <p:nvPr/>
          </p:nvSpPr>
          <p:spPr bwMode="auto">
            <a:xfrm rot="-5400000">
              <a:off x="-161" y="3190"/>
              <a:ext cx="1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(cm/sec)</a:t>
              </a:r>
            </a:p>
          </p:txBody>
        </p:sp>
        <p:sp>
          <p:nvSpPr>
            <p:cNvPr id="130078"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9"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130080"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130081"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130082"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130083"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130084"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130085"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130086"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353050" cy="868363"/>
            <a:chOff x="1248" y="2352"/>
            <a:chExt cx="3372" cy="547"/>
          </a:xfrm>
        </p:grpSpPr>
        <p:sp>
          <p:nvSpPr>
            <p:cNvPr id="130088"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9" name="Text Box 74"/>
            <p:cNvSpPr txBox="1">
              <a:spLocks noChangeArrowheads="1"/>
            </p:cNvSpPr>
            <p:nvPr/>
          </p:nvSpPr>
          <p:spPr bwMode="auto">
            <a:xfrm>
              <a:off x="4272" y="2668"/>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 / s</a:t>
              </a:r>
            </a:p>
          </p:txBody>
        </p:sp>
        <p:sp>
          <p:nvSpPr>
            <p:cNvPr id="130090" name="Text Box 75"/>
            <p:cNvSpPr txBox="1">
              <a:spLocks noChangeArrowheads="1"/>
            </p:cNvSpPr>
            <p:nvPr/>
          </p:nvSpPr>
          <p:spPr bwMode="auto">
            <a:xfrm>
              <a:off x="2326" y="2352"/>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130091"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130092"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130093"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130094"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130095"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9" name="AutoShape 89"/>
          <p:cNvSpPr>
            <a:spLocks noChangeArrowheads="1"/>
          </p:cNvSpPr>
          <p:nvPr/>
        </p:nvSpPr>
        <p:spPr bwMode="auto">
          <a:xfrm rot="10800000">
            <a:off x="2505075" y="5170488"/>
            <a:ext cx="4560888" cy="1330325"/>
          </a:xfrm>
          <a:prstGeom prst="rtTriangle">
            <a:avLst/>
          </a:prstGeom>
          <a:solidFill>
            <a:schemeClr val="accent1">
              <a:alpha val="4705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90" name="Text Box 90"/>
          <p:cNvSpPr txBox="1">
            <a:spLocks noChangeArrowheads="1"/>
          </p:cNvSpPr>
          <p:nvPr/>
        </p:nvSpPr>
        <p:spPr bwMode="auto">
          <a:xfrm rot="-5400000">
            <a:off x="6321425" y="5526088"/>
            <a:ext cx="22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a:t>
            </a:r>
            <a:r>
              <a:rPr lang="en-US" altLang="en-US" sz="2400" i="1">
                <a:latin typeface="Arial" charset="0"/>
                <a:sym typeface="Symbol" pitchFamily="18" charset="2"/>
              </a:rPr>
              <a:t>v</a:t>
            </a:r>
            <a:r>
              <a:rPr lang="en-US" altLang="en-US" sz="2400">
                <a:latin typeface="Arial" charset="0"/>
                <a:sym typeface="Symbol" pitchFamily="18" charset="2"/>
              </a:rPr>
              <a:t> = -220 cm/s</a:t>
            </a:r>
          </a:p>
        </p:txBody>
      </p:sp>
      <p:sp>
        <p:nvSpPr>
          <p:cNvPr id="256091" name="Text Box 91"/>
          <p:cNvSpPr txBox="1">
            <a:spLocks noChangeArrowheads="1"/>
          </p:cNvSpPr>
          <p:nvPr/>
        </p:nvSpPr>
        <p:spPr bwMode="auto">
          <a:xfrm>
            <a:off x="3984625" y="4638675"/>
            <a:ext cx="1800225"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a:t>
            </a:r>
            <a:r>
              <a:rPr lang="en-US" altLang="en-US" sz="2400" i="1">
                <a:latin typeface="Arial" charset="0"/>
                <a:sym typeface="Symbol" pitchFamily="18" charset="2"/>
              </a:rPr>
              <a:t>t</a:t>
            </a:r>
            <a:r>
              <a:rPr lang="en-US" altLang="en-US" sz="2400">
                <a:latin typeface="Arial" charset="0"/>
                <a:sym typeface="Symbol" pitchFamily="18" charset="2"/>
              </a:rPr>
              <a:t> = 0.224 s</a:t>
            </a:r>
          </a:p>
        </p:txBody>
      </p:sp>
      <p:sp>
        <p:nvSpPr>
          <p:cNvPr id="218125" name="Rectangle 13"/>
          <p:cNvSpPr>
            <a:spLocks noChangeArrowheads="1"/>
          </p:cNvSpPr>
          <p:nvPr/>
        </p:nvSpPr>
        <p:spPr bwMode="auto">
          <a:xfrm>
            <a:off x="3184525" y="1557338"/>
            <a:ext cx="5267325" cy="26876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Finally, the acceleration is the </a:t>
            </a:r>
            <a:r>
              <a:rPr lang="en-US" altLang="en-US" sz="2400" b="1"/>
              <a:t>slope</a:t>
            </a:r>
            <a:r>
              <a:rPr lang="en-US" altLang="en-US" sz="2400"/>
              <a:t> of the </a:t>
            </a:r>
            <a:r>
              <a:rPr lang="en-US" altLang="en-US" sz="2400" i="1"/>
              <a:t>v</a:t>
            </a:r>
            <a:r>
              <a:rPr lang="en-US" altLang="en-US" sz="2400"/>
              <a:t> vs. </a:t>
            </a:r>
            <a:r>
              <a:rPr lang="en-US" altLang="en-US" sz="2400" i="1"/>
              <a:t>t</a:t>
            </a:r>
            <a:r>
              <a:rPr lang="en-US" altLang="en-US" sz="2400"/>
              <a:t> graph:</a:t>
            </a:r>
          </a:p>
        </p:txBody>
      </p:sp>
      <p:sp>
        <p:nvSpPr>
          <p:cNvPr id="256093" name="Text Box 93"/>
          <p:cNvSpPr txBox="1">
            <a:spLocks noChangeArrowheads="1"/>
          </p:cNvSpPr>
          <p:nvPr/>
        </p:nvSpPr>
        <p:spPr bwMode="auto">
          <a:xfrm>
            <a:off x="3976688" y="2846388"/>
            <a:ext cx="592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latin typeface="Arial" charset="0"/>
                <a:sym typeface="Symbol" pitchFamily="18" charset="2"/>
              </a:rPr>
              <a:t></a:t>
            </a:r>
            <a:r>
              <a:rPr lang="en-US" altLang="en-US" sz="2400" b="1" u="sng">
                <a:latin typeface="Arial" charset="0"/>
                <a:sym typeface="Symbol" pitchFamily="18" charset="2"/>
              </a:rPr>
              <a:t>v</a:t>
            </a:r>
          </a:p>
          <a:p>
            <a:pPr algn="ctr" eaLnBrk="1" hangingPunct="1"/>
            <a:r>
              <a:rPr lang="en-US" altLang="en-US" sz="2400">
                <a:latin typeface="Arial" charset="0"/>
                <a:sym typeface="Symbol" pitchFamily="18" charset="2"/>
              </a:rPr>
              <a:t></a:t>
            </a:r>
            <a:r>
              <a:rPr lang="en-US" altLang="en-US" sz="2400" i="1">
                <a:latin typeface="Arial" charset="0"/>
                <a:sym typeface="Symbol" pitchFamily="18" charset="2"/>
              </a:rPr>
              <a:t>t</a:t>
            </a:r>
          </a:p>
        </p:txBody>
      </p:sp>
      <p:grpSp>
        <p:nvGrpSpPr>
          <p:cNvPr id="256094" name="Group 94"/>
          <p:cNvGrpSpPr>
            <a:grpSpLocks/>
          </p:cNvGrpSpPr>
          <p:nvPr/>
        </p:nvGrpSpPr>
        <p:grpSpPr bwMode="auto">
          <a:xfrm>
            <a:off x="3268663" y="2967038"/>
            <a:ext cx="863600" cy="457200"/>
            <a:chOff x="3110" y="2350"/>
            <a:chExt cx="544" cy="288"/>
          </a:xfrm>
        </p:grpSpPr>
        <p:sp>
          <p:nvSpPr>
            <p:cNvPr id="130104" name="Text Box 95"/>
            <p:cNvSpPr txBox="1">
              <a:spLocks noChangeArrowheads="1"/>
            </p:cNvSpPr>
            <p:nvPr/>
          </p:nvSpPr>
          <p:spPr bwMode="auto">
            <a:xfrm>
              <a:off x="3110" y="2350"/>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b="1">
                  <a:latin typeface="Arial" charset="0"/>
                  <a:sym typeface="Symbol" pitchFamily="18" charset="2"/>
                </a:rPr>
                <a:t>a </a:t>
              </a:r>
              <a:r>
                <a:rPr lang="en-US" altLang="en-US" sz="2400">
                  <a:latin typeface="Arial" charset="0"/>
                  <a:sym typeface="Symbol" pitchFamily="18" charset="2"/>
                </a:rPr>
                <a:t>=</a:t>
              </a:r>
              <a:endParaRPr lang="en-US" altLang="en-US" sz="2400" i="1">
                <a:latin typeface="Arial" charset="0"/>
                <a:sym typeface="Symbol" pitchFamily="18" charset="2"/>
              </a:endParaRPr>
            </a:p>
          </p:txBody>
        </p:sp>
        <p:sp>
          <p:nvSpPr>
            <p:cNvPr id="130105" name="Line 96"/>
            <p:cNvSpPr>
              <a:spLocks noChangeShapeType="1"/>
            </p:cNvSpPr>
            <p:nvPr/>
          </p:nvSpPr>
          <p:spPr bwMode="auto">
            <a:xfrm>
              <a:off x="3257" y="2407"/>
              <a:ext cx="62"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097" name="Text Box 97"/>
          <p:cNvSpPr txBox="1">
            <a:spLocks noChangeArrowheads="1"/>
          </p:cNvSpPr>
          <p:nvPr/>
        </p:nvSpPr>
        <p:spPr bwMode="auto">
          <a:xfrm>
            <a:off x="4541838" y="2965450"/>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latin typeface="Arial" charset="0"/>
                <a:sym typeface="Symbol" pitchFamily="18" charset="2"/>
              </a:rPr>
              <a:t>=</a:t>
            </a:r>
            <a:endParaRPr lang="en-US" altLang="en-US" sz="2400" i="1">
              <a:latin typeface="Arial" charset="0"/>
              <a:sym typeface="Symbol" pitchFamily="18" charset="2"/>
            </a:endParaRPr>
          </a:p>
        </p:txBody>
      </p:sp>
      <p:sp>
        <p:nvSpPr>
          <p:cNvPr id="256098" name="Text Box 98"/>
          <p:cNvSpPr txBox="1">
            <a:spLocks noChangeArrowheads="1"/>
          </p:cNvSpPr>
          <p:nvPr/>
        </p:nvSpPr>
        <p:spPr bwMode="auto">
          <a:xfrm>
            <a:off x="4897438" y="2832100"/>
            <a:ext cx="1630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dirty="0">
                <a:latin typeface="Arial" charset="0"/>
                <a:sym typeface="Symbol" pitchFamily="18" charset="2"/>
              </a:rPr>
              <a:t>-220 cm/s</a:t>
            </a:r>
            <a:endParaRPr lang="en-US" altLang="en-US" sz="2400" b="1" u="sng" dirty="0">
              <a:latin typeface="Arial" charset="0"/>
              <a:sym typeface="Symbol" pitchFamily="18" charset="2"/>
            </a:endParaRPr>
          </a:p>
          <a:p>
            <a:pPr algn="ctr" eaLnBrk="1" hangingPunct="1"/>
            <a:r>
              <a:rPr lang="en-US" altLang="en-US" sz="2400" dirty="0">
                <a:latin typeface="Arial" charset="0"/>
                <a:sym typeface="Symbol" pitchFamily="18" charset="2"/>
              </a:rPr>
              <a:t>0.224 s</a:t>
            </a:r>
            <a:endParaRPr lang="en-US" altLang="en-US" sz="2400" i="1" dirty="0">
              <a:latin typeface="Arial" charset="0"/>
              <a:sym typeface="Symbol" pitchFamily="18" charset="2"/>
            </a:endParaRPr>
          </a:p>
        </p:txBody>
      </p:sp>
      <p:sp>
        <p:nvSpPr>
          <p:cNvPr id="256099" name="Text Box 99"/>
          <p:cNvSpPr txBox="1">
            <a:spLocks noChangeArrowheads="1"/>
          </p:cNvSpPr>
          <p:nvPr/>
        </p:nvSpPr>
        <p:spPr bwMode="auto">
          <a:xfrm>
            <a:off x="6388100" y="2971800"/>
            <a:ext cx="191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 -982 cm/s</a:t>
            </a:r>
            <a:r>
              <a:rPr lang="en-US" altLang="en-US" sz="2400" baseline="30000">
                <a:latin typeface="Arial" charset="0"/>
                <a:sym typeface="Symbol" pitchFamily="18" charset="2"/>
              </a:rPr>
              <a:t>2</a:t>
            </a:r>
            <a:endParaRPr lang="en-US" altLang="en-US" sz="2400" i="1">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5">
                                            <p:txEl>
                                              <p:pRg st="1" end="1"/>
                                            </p:txEl>
                                          </p:spTgt>
                                        </p:tgtEl>
                                        <p:attrNameLst>
                                          <p:attrName>style.visibility</p:attrName>
                                        </p:attrNameLst>
                                      </p:cBhvr>
                                      <p:to>
                                        <p:strVal val="visible"/>
                                      </p:to>
                                    </p:set>
                                    <p:anim calcmode="lin" valueType="num">
                                      <p:cBhvr additive="base">
                                        <p:cTn id="7"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6089"/>
                                        </p:tgtEl>
                                        <p:attrNameLst>
                                          <p:attrName>style.visibility</p:attrName>
                                        </p:attrNameLst>
                                      </p:cBhvr>
                                      <p:to>
                                        <p:strVal val="visible"/>
                                      </p:to>
                                    </p:set>
                                    <p:animEffect transition="in" filter="wipe(left)">
                                      <p:cBhvr>
                                        <p:cTn id="13" dur="2000"/>
                                        <p:tgtEl>
                                          <p:spTgt spid="256089"/>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6091"/>
                                        </p:tgtEl>
                                        <p:attrNameLst>
                                          <p:attrName>style.visibility</p:attrName>
                                        </p:attrNameLst>
                                      </p:cBhvr>
                                      <p:to>
                                        <p:strVal val="visible"/>
                                      </p:to>
                                    </p:set>
                                    <p:animEffect transition="in" filter="wipe(left)">
                                      <p:cBhvr>
                                        <p:cTn id="18" dur="500"/>
                                        <p:tgtEl>
                                          <p:spTgt spid="256091"/>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6090"/>
                                        </p:tgtEl>
                                        <p:attrNameLst>
                                          <p:attrName>style.visibility</p:attrName>
                                        </p:attrNameLst>
                                      </p:cBhvr>
                                      <p:to>
                                        <p:strVal val="visible"/>
                                      </p:to>
                                    </p:set>
                                    <p:animEffect transition="in" filter="wipe(down)">
                                      <p:cBhvr>
                                        <p:cTn id="23" dur="500"/>
                                        <p:tgtEl>
                                          <p:spTgt spid="256090"/>
                                        </p:tgtEl>
                                      </p:cBhvr>
                                    </p:animEffect>
                                  </p:childTnLst>
                                  <p:subTnLst>
                                    <p:audio>
                                      <p:cMediaNode>
                                        <p:cTn display="0" masterRel="sameClick">
                                          <p:stCondLst>
                                            <p:cond evt="begin" delay="0">
                                              <p:tn val="21"/>
                                            </p:cond>
                                          </p:stCondLst>
                                          <p:endCondLst>
                                            <p:cond evt="onStopAudio" delay="0">
                                              <p:tgtEl>
                                                <p:sldTgt/>
                                              </p:tgtEl>
                                            </p:cond>
                                          </p:endCondLst>
                                        </p:cTn>
                                        <p:tgtEl>
                                          <p:sndTgt r:embed="rId6"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56094"/>
                                        </p:tgtEl>
                                        <p:attrNameLst>
                                          <p:attrName>style.visibility</p:attrName>
                                        </p:attrNameLst>
                                      </p:cBhvr>
                                      <p:to>
                                        <p:strVal val="visible"/>
                                      </p:to>
                                    </p:set>
                                    <p:animEffect transition="in" filter="wipe(left)">
                                      <p:cBhvr>
                                        <p:cTn id="28" dur="500"/>
                                        <p:tgtEl>
                                          <p:spTgt spid="256094"/>
                                        </p:tgtEl>
                                      </p:cBhvr>
                                    </p:animEffect>
                                  </p:childTnLst>
                                  <p:subTnLst>
                                    <p:audio>
                                      <p:cMediaNode>
                                        <p:cTn display="0" masterRel="sameClick">
                                          <p:stCondLst>
                                            <p:cond evt="begin" delay="0">
                                              <p:tn val="26"/>
                                            </p:cond>
                                          </p:stCondLst>
                                          <p:endCondLst>
                                            <p:cond evt="onStopAudio" delay="0">
                                              <p:tgtEl>
                                                <p:sldTgt/>
                                              </p:tgtEl>
                                            </p:cond>
                                          </p:endCondLst>
                                        </p:cTn>
                                        <p:tgtEl>
                                          <p:sndTgt r:embed="rId7" name="typ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6093"/>
                                        </p:tgtEl>
                                        <p:attrNameLst>
                                          <p:attrName>style.visibility</p:attrName>
                                        </p:attrNameLst>
                                      </p:cBhvr>
                                      <p:to>
                                        <p:strVal val="visible"/>
                                      </p:to>
                                    </p:set>
                                    <p:animEffect transition="in" filter="wipe(left)">
                                      <p:cBhvr>
                                        <p:cTn id="33" dur="500"/>
                                        <p:tgtEl>
                                          <p:spTgt spid="256093"/>
                                        </p:tgtEl>
                                      </p:cBhvr>
                                    </p:animEffect>
                                  </p:childTnLst>
                                  <p:subTnLst>
                                    <p:audio>
                                      <p:cMediaNode>
                                        <p:cTn display="0" masterRel="sameClick">
                                          <p:stCondLst>
                                            <p:cond evt="begin" delay="0">
                                              <p:tn val="31"/>
                                            </p:cond>
                                          </p:stCondLst>
                                          <p:endCondLst>
                                            <p:cond evt="onStopAudio" delay="0">
                                              <p:tgtEl>
                                                <p:sldTgt/>
                                              </p:tgtEl>
                                            </p:cond>
                                          </p:endCondLst>
                                        </p:cTn>
                                        <p:tgtEl>
                                          <p:sndTgt r:embed="rId7"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6097"/>
                                        </p:tgtEl>
                                        <p:attrNameLst>
                                          <p:attrName>style.visibility</p:attrName>
                                        </p:attrNameLst>
                                      </p:cBhvr>
                                      <p:to>
                                        <p:strVal val="visible"/>
                                      </p:to>
                                    </p:set>
                                    <p:animEffect transition="in" filter="wipe(left)">
                                      <p:cBhvr>
                                        <p:cTn id="38" dur="500"/>
                                        <p:tgtEl>
                                          <p:spTgt spid="256097"/>
                                        </p:tgtEl>
                                      </p:cBhvr>
                                    </p:animEffect>
                                  </p:childTnLst>
                                  <p:subTnLst>
                                    <p:audio>
                                      <p:cMediaNode>
                                        <p:cTn display="0" masterRel="sameClick">
                                          <p:stCondLst>
                                            <p:cond evt="begin" delay="0">
                                              <p:tn val="36"/>
                                            </p:cond>
                                          </p:stCondLst>
                                          <p:endCondLst>
                                            <p:cond evt="onStopAudio" delay="0">
                                              <p:tgtEl>
                                                <p:sldTgt/>
                                              </p:tgtEl>
                                            </p:cond>
                                          </p:endCondLst>
                                        </p:cTn>
                                        <p:tgtEl>
                                          <p:sndTgt r:embed="rId7"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6098"/>
                                        </p:tgtEl>
                                        <p:attrNameLst>
                                          <p:attrName>style.visibility</p:attrName>
                                        </p:attrNameLst>
                                      </p:cBhvr>
                                      <p:to>
                                        <p:strVal val="visible"/>
                                      </p:to>
                                    </p:set>
                                    <p:animEffect transition="in" filter="wipe(left)">
                                      <p:cBhvr>
                                        <p:cTn id="43" dur="500"/>
                                        <p:tgtEl>
                                          <p:spTgt spid="256098"/>
                                        </p:tgtEl>
                                      </p:cBhvr>
                                    </p:animEffect>
                                  </p:childTnLst>
                                  <p:subTnLst>
                                    <p:audio>
                                      <p:cMediaNode>
                                        <p:cTn display="0" masterRel="sameClick">
                                          <p:stCondLst>
                                            <p:cond evt="begin" delay="0">
                                              <p:tn val="41"/>
                                            </p:cond>
                                          </p:stCondLst>
                                          <p:endCondLst>
                                            <p:cond evt="onStopAudio" delay="0">
                                              <p:tgtEl>
                                                <p:sldTgt/>
                                              </p:tgtEl>
                                            </p:cond>
                                          </p:endCondLst>
                                        </p:cTn>
                                        <p:tgtEl>
                                          <p:sndTgt r:embed="rId7"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56099"/>
                                        </p:tgtEl>
                                        <p:attrNameLst>
                                          <p:attrName>style.visibility</p:attrName>
                                        </p:attrNameLst>
                                      </p:cBhvr>
                                      <p:to>
                                        <p:strVal val="visible"/>
                                      </p:to>
                                    </p:set>
                                    <p:animEffect transition="in" filter="wipe(left)">
                                      <p:cBhvr>
                                        <p:cTn id="48" dur="500"/>
                                        <p:tgtEl>
                                          <p:spTgt spid="256099"/>
                                        </p:tgtEl>
                                      </p:cBhvr>
                                    </p:animEffect>
                                  </p:childTnLst>
                                  <p:subTnLst>
                                    <p:audio>
                                      <p:cMediaNode>
                                        <p:cTn display="0" masterRel="sameClick">
                                          <p:stCondLst>
                                            <p:cond evt="begin" delay="0">
                                              <p:tn val="46"/>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9" grpId="0" animBg="1"/>
      <p:bldP spid="256090" grpId="0"/>
      <p:bldP spid="256091" grpId="0" animBg="1"/>
      <p:bldP spid="256093" grpId="0"/>
      <p:bldP spid="256097" grpId="0"/>
      <p:bldP spid="256098" grpId="0"/>
      <p:bldP spid="2560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58072" name="Rectangle 24"/>
          <p:cNvSpPr>
            <a:spLocks noChangeArrowheads="1"/>
          </p:cNvSpPr>
          <p:nvPr/>
        </p:nvSpPr>
        <p:spPr bwMode="auto">
          <a:xfrm>
            <a:off x="685800" y="1549400"/>
            <a:ext cx="7761288"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Determining the acceleration of free-fall experimentally</a:t>
            </a:r>
            <a:endParaRPr lang="en-US" altLang="en-US" sz="2000" i="1" dirty="0">
              <a:latin typeface="Courier New" pitchFamily="49" charset="0"/>
            </a:endParaRPr>
          </a:p>
          <a:p>
            <a:pPr eaLnBrk="1" hangingPunct="1">
              <a:buFontTx/>
              <a:buNone/>
            </a:pPr>
            <a:r>
              <a:rPr lang="en-US" altLang="en-US" sz="2400" dirty="0">
                <a:sym typeface="Symbol" pitchFamily="18" charset="2"/>
              </a:rPr>
              <a:t></a:t>
            </a:r>
            <a:r>
              <a:rPr lang="en-US" altLang="en-US" sz="2400" dirty="0"/>
              <a:t>Since this acceleration due to gravity is so important we give it the name </a:t>
            </a:r>
            <a:r>
              <a:rPr lang="en-US" altLang="en-US" sz="2400" i="1" dirty="0"/>
              <a:t>g</a:t>
            </a:r>
            <a:r>
              <a:rPr lang="en-US" altLang="en-US" sz="2400" dirty="0"/>
              <a:t>.</a:t>
            </a:r>
          </a:p>
          <a:p>
            <a:pPr eaLnBrk="1" hangingPunct="1">
              <a:buFontTx/>
              <a:buNone/>
            </a:pPr>
            <a:r>
              <a:rPr lang="en-US" altLang="en-US" sz="2400" dirty="0">
                <a:sym typeface="Symbol" pitchFamily="18" charset="2"/>
              </a:rPr>
              <a:t></a:t>
            </a:r>
            <a:r>
              <a:rPr lang="en-US" altLang="en-US" sz="2400" dirty="0"/>
              <a:t>ALL objects accelerate at </a:t>
            </a:r>
            <a:r>
              <a:rPr lang="en-US" altLang="en-US" sz="2400" dirty="0" smtClean="0"/>
              <a:t>___ </a:t>
            </a:r>
            <a:r>
              <a:rPr lang="en-US" altLang="en-US" sz="2400" dirty="0"/>
              <a:t>, where </a:t>
            </a:r>
          </a:p>
          <a:p>
            <a:pPr eaLnBrk="1" hangingPunct="1">
              <a:buFontTx/>
              <a:buNone/>
            </a:pPr>
            <a:r>
              <a:rPr lang="en-US" altLang="en-US" sz="2400" i="1" dirty="0"/>
              <a:t>	                       </a:t>
            </a:r>
            <a:r>
              <a:rPr lang="en-US" altLang="en-US" sz="2400" i="1" dirty="0" smtClean="0"/>
              <a:t>__________</a:t>
            </a:r>
            <a:r>
              <a:rPr lang="en-US" altLang="en-US" sz="2400" dirty="0" smtClean="0"/>
              <a:t> </a:t>
            </a:r>
            <a:endParaRPr lang="en-US" altLang="en-US" sz="2400" dirty="0"/>
          </a:p>
          <a:p>
            <a:pPr eaLnBrk="1" hangingPunct="1">
              <a:buFontTx/>
              <a:buNone/>
            </a:pPr>
            <a:r>
              <a:rPr lang="en-US" altLang="en-US" sz="2400" dirty="0"/>
              <a:t> in the absence of air resistance.</a:t>
            </a:r>
          </a:p>
          <a:p>
            <a:pPr eaLnBrk="1" hangingPunct="1">
              <a:buFontTx/>
              <a:buNone/>
            </a:pPr>
            <a:r>
              <a:rPr lang="en-US" altLang="en-US" sz="2400" dirty="0">
                <a:sym typeface="Symbol" pitchFamily="18" charset="2"/>
              </a:rPr>
              <a:t></a:t>
            </a:r>
            <a:r>
              <a:rPr lang="en-US" altLang="en-US" sz="2400" dirty="0"/>
              <a:t>We can list the values for </a:t>
            </a:r>
            <a:r>
              <a:rPr lang="en-US" altLang="en-US" sz="2400" i="1" dirty="0"/>
              <a:t>g</a:t>
            </a:r>
            <a:r>
              <a:rPr lang="en-US" altLang="en-US" sz="2400" dirty="0"/>
              <a:t> in three ways:</a:t>
            </a:r>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r>
              <a:rPr lang="en-US" altLang="en-US" sz="2400" dirty="0">
                <a:sym typeface="Symbol" pitchFamily="18" charset="2"/>
              </a:rPr>
              <a:t></a:t>
            </a:r>
            <a:r>
              <a:rPr lang="en-US" altLang="en-US" sz="2400" dirty="0">
                <a:sym typeface="Symbol" pitchFamily="18" charset="2"/>
                <a:hlinkClick r:id="rId5"/>
              </a:rPr>
              <a:t>Hammer and feather drop Apollo 15</a:t>
            </a:r>
            <a:endParaRPr lang="en-US" altLang="en-US" sz="2400" dirty="0">
              <a:sym typeface="Symbol" pitchFamily="18" charset="2"/>
            </a:endParaRPr>
          </a:p>
        </p:txBody>
      </p:sp>
      <p:grpSp>
        <p:nvGrpSpPr>
          <p:cNvPr id="33806" name="Group 14"/>
          <p:cNvGrpSpPr>
            <a:grpSpLocks/>
          </p:cNvGrpSpPr>
          <p:nvPr/>
        </p:nvGrpSpPr>
        <p:grpSpPr bwMode="auto">
          <a:xfrm>
            <a:off x="828675" y="4627563"/>
            <a:ext cx="7464425" cy="1539875"/>
            <a:chOff x="522" y="2971"/>
            <a:chExt cx="4702" cy="970"/>
          </a:xfrm>
        </p:grpSpPr>
        <p:sp>
          <p:nvSpPr>
            <p:cNvPr id="33800" name="Text Box 34"/>
            <p:cNvSpPr txBox="1">
              <a:spLocks noChangeArrowheads="1"/>
            </p:cNvSpPr>
            <p:nvPr/>
          </p:nvSpPr>
          <p:spPr bwMode="auto">
            <a:xfrm>
              <a:off x="3941" y="2971"/>
              <a:ext cx="1283" cy="7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magnitude of the freefall acceleration</a:t>
              </a:r>
            </a:p>
          </p:txBody>
        </p:sp>
        <p:sp>
          <p:nvSpPr>
            <p:cNvPr id="33801" name="Rectangle 35"/>
            <p:cNvSpPr>
              <a:spLocks noChangeArrowheads="1"/>
            </p:cNvSpPr>
            <p:nvPr/>
          </p:nvSpPr>
          <p:spPr bwMode="auto">
            <a:xfrm>
              <a:off x="522" y="2973"/>
              <a:ext cx="4701" cy="9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802" name="Text Box 36"/>
            <p:cNvSpPr txBox="1">
              <a:spLocks noChangeArrowheads="1"/>
            </p:cNvSpPr>
            <p:nvPr/>
          </p:nvSpPr>
          <p:spPr bwMode="auto">
            <a:xfrm>
              <a:off x="628" y="3019"/>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980 cm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33803" name="Text Box 40"/>
            <p:cNvSpPr txBox="1">
              <a:spLocks noChangeArrowheads="1"/>
            </p:cNvSpPr>
            <p:nvPr/>
          </p:nvSpPr>
          <p:spPr bwMode="auto">
            <a:xfrm>
              <a:off x="633" y="3305"/>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9.80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33804" name="Text Box 41"/>
            <p:cNvSpPr txBox="1">
              <a:spLocks noChangeArrowheads="1"/>
            </p:cNvSpPr>
            <p:nvPr/>
          </p:nvSpPr>
          <p:spPr bwMode="auto">
            <a:xfrm>
              <a:off x="631" y="3598"/>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32 ft</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258092" name="Text Box 44"/>
            <p:cNvSpPr txBox="1">
              <a:spLocks noChangeArrowheads="1"/>
            </p:cNvSpPr>
            <p:nvPr/>
          </p:nvSpPr>
          <p:spPr bwMode="auto">
            <a:xfrm>
              <a:off x="2064" y="2986"/>
              <a:ext cx="1873"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We usually round the metric value to </a:t>
              </a:r>
              <a:r>
                <a:rPr lang="en-US" altLang="en-US" sz="2400" i="1" dirty="0" smtClean="0">
                  <a:solidFill>
                    <a:schemeClr val="accent2"/>
                  </a:solidFill>
                  <a:latin typeface="Arial" charset="0"/>
                  <a:sym typeface="Symbol" pitchFamily="18" charset="2"/>
                </a:rPr>
                <a:t>10.</a:t>
              </a:r>
              <a:endParaRPr lang="en-US" altLang="en-US" sz="2400" i="1" dirty="0">
                <a:latin typeface="Arial" charset="0"/>
                <a:sym typeface="Symbol" pitchFamily="18" charset="2"/>
              </a:endParaRPr>
            </a:p>
          </p:txBody>
        </p:sp>
      </p:grpSp>
      <p:sp>
        <p:nvSpPr>
          <p:cNvPr id="258090" name="Text Box 42"/>
          <p:cNvSpPr txBox="1">
            <a:spLocks noChangeArrowheads="1"/>
          </p:cNvSpPr>
          <p:nvPr/>
        </p:nvSpPr>
        <p:spPr bwMode="auto">
          <a:xfrm>
            <a:off x="3783013" y="5599113"/>
            <a:ext cx="273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10.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72">
                                            <p:txEl>
                                              <p:pRg st="1" end="1"/>
                                            </p:txEl>
                                          </p:spTgt>
                                        </p:tgtEl>
                                        <p:attrNameLst>
                                          <p:attrName>style.visibility</p:attrName>
                                        </p:attrNameLst>
                                      </p:cBhvr>
                                      <p:to>
                                        <p:strVal val="visible"/>
                                      </p:to>
                                    </p:set>
                                    <p:anim calcmode="lin" valueType="num">
                                      <p:cBhvr additive="base">
                                        <p:cTn id="7" dur="500" fill="hold"/>
                                        <p:tgtEl>
                                          <p:spTgt spid="2580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8072">
                                            <p:txEl>
                                              <p:pRg st="2" end="2"/>
                                            </p:txEl>
                                          </p:spTgt>
                                        </p:tgtEl>
                                        <p:attrNameLst>
                                          <p:attrName>style.visibility</p:attrName>
                                        </p:attrNameLst>
                                      </p:cBhvr>
                                      <p:to>
                                        <p:strVal val="visible"/>
                                      </p:to>
                                    </p:set>
                                    <p:anim calcmode="lin" valueType="num">
                                      <p:cBhvr additive="base">
                                        <p:cTn id="13" dur="500" fill="hold"/>
                                        <p:tgtEl>
                                          <p:spTgt spid="2580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8072">
                                            <p:txEl>
                                              <p:pRg st="3" end="3"/>
                                            </p:txEl>
                                          </p:spTgt>
                                        </p:tgtEl>
                                        <p:attrNameLst>
                                          <p:attrName>style.visibility</p:attrName>
                                        </p:attrNameLst>
                                      </p:cBhvr>
                                      <p:to>
                                        <p:strVal val="visible"/>
                                      </p:to>
                                    </p:set>
                                    <p:anim calcmode="lin" valueType="num">
                                      <p:cBhvr additive="base">
                                        <p:cTn id="19" dur="500" fill="hold"/>
                                        <p:tgtEl>
                                          <p:spTgt spid="2580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0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8072">
                                            <p:txEl>
                                              <p:pRg st="4" end="4"/>
                                            </p:txEl>
                                          </p:spTgt>
                                        </p:tgtEl>
                                        <p:attrNameLst>
                                          <p:attrName>style.visibility</p:attrName>
                                        </p:attrNameLst>
                                      </p:cBhvr>
                                      <p:to>
                                        <p:strVal val="visible"/>
                                      </p:to>
                                    </p:set>
                                    <p:anim calcmode="lin" valueType="num">
                                      <p:cBhvr additive="base">
                                        <p:cTn id="25" dur="500" fill="hold"/>
                                        <p:tgtEl>
                                          <p:spTgt spid="25807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80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8072">
                                            <p:txEl>
                                              <p:pRg st="5" end="5"/>
                                            </p:txEl>
                                          </p:spTgt>
                                        </p:tgtEl>
                                        <p:attrNameLst>
                                          <p:attrName>style.visibility</p:attrName>
                                        </p:attrNameLst>
                                      </p:cBhvr>
                                      <p:to>
                                        <p:strVal val="visible"/>
                                      </p:to>
                                    </p:set>
                                    <p:anim calcmode="lin" valueType="num">
                                      <p:cBhvr additive="base">
                                        <p:cTn id="31" dur="500" fill="hold"/>
                                        <p:tgtEl>
                                          <p:spTgt spid="25807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0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3806"/>
                                        </p:tgtEl>
                                        <p:attrNameLst>
                                          <p:attrName>style.visibility</p:attrName>
                                        </p:attrNameLst>
                                      </p:cBhvr>
                                      <p:to>
                                        <p:strVal val="visible"/>
                                      </p:to>
                                    </p:set>
                                    <p:anim calcmode="lin" valueType="num">
                                      <p:cBhvr>
                                        <p:cTn id="37" dur="500" fill="hold"/>
                                        <p:tgtEl>
                                          <p:spTgt spid="33806"/>
                                        </p:tgtEl>
                                        <p:attrNameLst>
                                          <p:attrName>ppt_w</p:attrName>
                                        </p:attrNameLst>
                                      </p:cBhvr>
                                      <p:tavLst>
                                        <p:tav tm="0">
                                          <p:val>
                                            <p:fltVal val="0"/>
                                          </p:val>
                                        </p:tav>
                                        <p:tav tm="100000">
                                          <p:val>
                                            <p:strVal val="#ppt_w"/>
                                          </p:val>
                                        </p:tav>
                                      </p:tavLst>
                                    </p:anim>
                                    <p:anim calcmode="lin" valueType="num">
                                      <p:cBhvr>
                                        <p:cTn id="38" dur="500" fill="hold"/>
                                        <p:tgtEl>
                                          <p:spTgt spid="33806"/>
                                        </p:tgtEl>
                                        <p:attrNameLst>
                                          <p:attrName>ppt_h</p:attrName>
                                        </p:attrNameLst>
                                      </p:cBhvr>
                                      <p:tavLst>
                                        <p:tav tm="0">
                                          <p:val>
                                            <p:fltVal val="0"/>
                                          </p:val>
                                        </p:tav>
                                        <p:tav tm="100000">
                                          <p:val>
                                            <p:strVal val="#ppt_h"/>
                                          </p:val>
                                        </p:tav>
                                      </p:tavLst>
                                    </p:anim>
                                    <p:animEffect transition="in" filter="fade">
                                      <p:cBhvr>
                                        <p:cTn id="39" dur="500"/>
                                        <p:tgtEl>
                                          <p:spTgt spid="33806"/>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58090"/>
                                        </p:tgtEl>
                                        <p:attrNameLst>
                                          <p:attrName>style.visibility</p:attrName>
                                        </p:attrNameLst>
                                      </p:cBhvr>
                                      <p:to>
                                        <p:strVal val="visible"/>
                                      </p:to>
                                    </p:set>
                                    <p:anim calcmode="lin" valueType="num">
                                      <p:cBhvr>
                                        <p:cTn id="44" dur="500" fill="hold"/>
                                        <p:tgtEl>
                                          <p:spTgt spid="258090"/>
                                        </p:tgtEl>
                                        <p:attrNameLst>
                                          <p:attrName>ppt_w</p:attrName>
                                        </p:attrNameLst>
                                      </p:cBhvr>
                                      <p:tavLst>
                                        <p:tav tm="0">
                                          <p:val>
                                            <p:fltVal val="0"/>
                                          </p:val>
                                        </p:tav>
                                        <p:tav tm="100000">
                                          <p:val>
                                            <p:strVal val="#ppt_w"/>
                                          </p:val>
                                        </p:tav>
                                      </p:tavLst>
                                    </p:anim>
                                    <p:anim calcmode="lin" valueType="num">
                                      <p:cBhvr>
                                        <p:cTn id="45" dur="500" fill="hold"/>
                                        <p:tgtEl>
                                          <p:spTgt spid="258090"/>
                                        </p:tgtEl>
                                        <p:attrNameLst>
                                          <p:attrName>ppt_h</p:attrName>
                                        </p:attrNameLst>
                                      </p:cBhvr>
                                      <p:tavLst>
                                        <p:tav tm="0">
                                          <p:val>
                                            <p:fltVal val="0"/>
                                          </p:val>
                                        </p:tav>
                                        <p:tav tm="100000">
                                          <p:val>
                                            <p:strVal val="#ppt_h"/>
                                          </p:val>
                                        </p:tav>
                                      </p:tavLst>
                                    </p:anim>
                                    <p:animEffect transition="in" filter="fade">
                                      <p:cBhvr>
                                        <p:cTn id="46" dur="500"/>
                                        <p:tgtEl>
                                          <p:spTgt spid="258090"/>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58072">
                                            <p:txEl>
                                              <p:pRg st="10" end="10"/>
                                            </p:txEl>
                                          </p:spTgt>
                                        </p:tgtEl>
                                        <p:attrNameLst>
                                          <p:attrName>style.visibility</p:attrName>
                                        </p:attrNameLst>
                                      </p:cBhvr>
                                      <p:to>
                                        <p:strVal val="visible"/>
                                      </p:to>
                                    </p:set>
                                    <p:anim calcmode="lin" valueType="num">
                                      <p:cBhvr additive="base">
                                        <p:cTn id="51" dur="500" fill="hold"/>
                                        <p:tgtEl>
                                          <p:spTgt spid="25807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807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9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1250" name="Rectangle 2"/>
              <p:cNvSpPr>
                <a:spLocks noChangeArrowheads="1"/>
              </p:cNvSpPr>
              <p:nvPr/>
            </p:nvSpPr>
            <p:spPr bwMode="auto">
              <a:xfrm>
                <a:off x="685800" y="1549400"/>
                <a:ext cx="7772400" cy="386397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Solving problems using equations of motion for uniform acceleration</a:t>
                </a:r>
                <a:endParaRPr lang="en-US" altLang="en-US" sz="2000" i="1" dirty="0">
                  <a:latin typeface="Courier New" pitchFamily="49" charset="0"/>
                </a:endParaRPr>
              </a:p>
              <a:p>
                <a:pPr eaLnBrk="1" hangingPunct="1">
                  <a:buFontTx/>
                  <a:buNone/>
                </a:pPr>
                <a:r>
                  <a:rPr lang="en-US" altLang="en-US" sz="2400" dirty="0"/>
                  <a:t>-General:  </a:t>
                </a:r>
              </a:p>
              <a:p>
                <a:pPr eaLnBrk="1" hangingPunct="1">
                  <a:spcBef>
                    <a:spcPts val="0"/>
                  </a:spcBef>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𝑠</m:t>
                    </m:r>
                    <m:r>
                      <a:rPr lang="en-US" altLang="en-US" sz="2000" i="1" dirty="0" smtClean="0">
                        <a:latin typeface="Cambria Math" panose="02040503050406030204" pitchFamily="18" charset="0"/>
                      </a:rPr>
                      <m:t>=</m:t>
                    </m:r>
                    <m:r>
                      <a:rPr lang="en-US" altLang="en-US" sz="2000" i="1" dirty="0" err="1">
                        <a:latin typeface="Cambria Math" panose="02040503050406030204" pitchFamily="18" charset="0"/>
                      </a:rPr>
                      <m:t>𝑢𝑡</m:t>
                    </m:r>
                    <m:r>
                      <a:rPr lang="en-US" altLang="en-US" sz="2000" i="1" dirty="0">
                        <a:latin typeface="Cambria Math" panose="02040503050406030204" pitchFamily="18" charset="0"/>
                      </a:rPr>
                      <m:t>+</m:t>
                    </m:r>
                    <m:d>
                      <m:dPr>
                        <m:ctrlPr>
                          <a:rPr lang="en-US" altLang="en-US" sz="2000" i="1" dirty="0">
                            <a:latin typeface="Cambria Math" panose="02040503050406030204" pitchFamily="18" charset="0"/>
                          </a:rPr>
                        </m:ctrlPr>
                      </m:dPr>
                      <m:e>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1</m:t>
                            </m:r>
                          </m:num>
                          <m:den>
                            <m:r>
                              <a:rPr lang="en-US" altLang="en-US" sz="2000" i="1" dirty="0">
                                <a:latin typeface="Cambria Math" panose="02040503050406030204" pitchFamily="18" charset="0"/>
                              </a:rPr>
                              <m:t>2</m:t>
                            </m:r>
                          </m:den>
                        </m:f>
                      </m:e>
                    </m:d>
                    <m:r>
                      <a:rPr lang="en-US" altLang="en-US" sz="2000" i="1" dirty="0">
                        <a:latin typeface="Cambria Math" panose="02040503050406030204" pitchFamily="18" charset="0"/>
                      </a:rPr>
                      <m:t>𝑎𝑡</m:t>
                    </m:r>
                    <m:r>
                      <a:rPr lang="en-US" altLang="en-US" sz="2000" i="1" baseline="30000" dirty="0">
                        <a:latin typeface="Cambria Math" panose="02040503050406030204" pitchFamily="18" charset="0"/>
                      </a:rPr>
                      <m:t>2</m:t>
                    </m:r>
                  </m:oMath>
                </a14:m>
                <a:r>
                  <a:rPr lang="en-US" altLang="en-US" sz="2400" dirty="0"/>
                  <a:t>, and </a:t>
                </a:r>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𝑣</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𝑢</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𝑎𝑡</m:t>
                    </m:r>
                  </m:oMath>
                </a14:m>
                <a:r>
                  <a:rPr lang="en-US" altLang="en-US" sz="2400" dirty="0"/>
                  <a:t>, and </a:t>
                </a:r>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𝑣</m:t>
                    </m:r>
                    <m:r>
                      <a:rPr lang="en-US" altLang="en-US" sz="2000" i="1" baseline="30000" dirty="0">
                        <a:latin typeface="Cambria Math" panose="02040503050406030204" pitchFamily="18" charset="0"/>
                      </a:rPr>
                      <m:t>2</m:t>
                    </m:r>
                    <m:r>
                      <a:rPr lang="en-US" altLang="en-US" sz="2000" i="1" dirty="0">
                        <a:latin typeface="Cambria Math" panose="02040503050406030204" pitchFamily="18" charset="0"/>
                      </a:rPr>
                      <m:t>=</m:t>
                    </m:r>
                    <m:r>
                      <a:rPr lang="en-US" altLang="en-US" sz="2000" i="1" dirty="0">
                        <a:latin typeface="Cambria Math" panose="02040503050406030204" pitchFamily="18" charset="0"/>
                      </a:rPr>
                      <m:t>𝑢</m:t>
                    </m:r>
                    <m:r>
                      <a:rPr lang="en-US" altLang="en-US" sz="2000" i="1" baseline="30000" dirty="0">
                        <a:latin typeface="Cambria Math" panose="02040503050406030204" pitchFamily="18" charset="0"/>
                      </a:rPr>
                      <m:t>2</m:t>
                    </m:r>
                    <m:r>
                      <a:rPr lang="en-US" altLang="en-US" sz="2000" i="1" dirty="0">
                        <a:latin typeface="Cambria Math" panose="02040503050406030204" pitchFamily="18" charset="0"/>
                      </a:rPr>
                      <m:t>+2</m:t>
                    </m:r>
                    <m:r>
                      <a:rPr lang="en-US" altLang="en-US" sz="2000" i="1" dirty="0">
                        <a:latin typeface="Cambria Math" panose="02040503050406030204" pitchFamily="18" charset="0"/>
                      </a:rPr>
                      <m:t>𝑎𝑠</m:t>
                    </m:r>
                  </m:oMath>
                </a14:m>
                <a:r>
                  <a:rPr lang="en-US" altLang="en-US" sz="2400" dirty="0"/>
                  <a:t>, and </a:t>
                </a:r>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𝑠</m:t>
                    </m:r>
                    <m:r>
                      <a:rPr lang="en-US" altLang="en-US" sz="2000" i="1" dirty="0" smtClean="0">
                        <a:latin typeface="Cambria Math" panose="02040503050406030204" pitchFamily="18" charset="0"/>
                      </a:rPr>
                      <m:t>=</m:t>
                    </m:r>
                    <m:f>
                      <m:fPr>
                        <m:ctrlPr>
                          <a:rPr lang="en-US" altLang="en-US" sz="2000" i="1" dirty="0" smtClean="0">
                            <a:latin typeface="Cambria Math" panose="02040503050406030204" pitchFamily="18" charset="0"/>
                          </a:rPr>
                        </m:ctrlPr>
                      </m:fPr>
                      <m:num>
                        <m:d>
                          <m:dPr>
                            <m:ctrlPr>
                              <a:rPr lang="en-US" altLang="en-US" sz="2000" i="1" dirty="0" smtClean="0">
                                <a:latin typeface="Cambria Math" panose="02040503050406030204" pitchFamily="18" charset="0"/>
                              </a:rPr>
                            </m:ctrlPr>
                          </m:dPr>
                          <m:e>
                            <m:r>
                              <a:rPr lang="en-US" altLang="en-US" sz="2000" i="1" dirty="0" smtClean="0">
                                <a:latin typeface="Cambria Math" panose="02040503050406030204" pitchFamily="18" charset="0"/>
                              </a:rPr>
                              <m:t>𝑢</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𝑣</m:t>
                            </m:r>
                          </m:e>
                        </m:d>
                        <m:r>
                          <a:rPr lang="en-US" altLang="en-US" sz="2000" i="1" dirty="0" smtClean="0">
                            <a:latin typeface="Cambria Math" panose="02040503050406030204" pitchFamily="18" charset="0"/>
                          </a:rPr>
                          <m:t>𝑡</m:t>
                        </m:r>
                      </m:num>
                      <m:den>
                        <m:r>
                          <a:rPr lang="en-US" altLang="en-US" sz="2000" i="1" dirty="0" smtClean="0">
                            <a:latin typeface="Cambria Math" panose="02040503050406030204" pitchFamily="18" charset="0"/>
                          </a:rPr>
                          <m:t>2</m:t>
                        </m:r>
                      </m:den>
                    </m:f>
                  </m:oMath>
                </a14:m>
                <a:r>
                  <a:rPr lang="en-US" altLang="en-US" sz="2400" dirty="0"/>
                  <a:t>;</a:t>
                </a:r>
              </a:p>
              <a:p>
                <a:pPr eaLnBrk="1" hangingPunct="1">
                  <a:spcBef>
                    <a:spcPts val="200"/>
                  </a:spcBef>
                  <a:buFontTx/>
                  <a:buNone/>
                </a:pPr>
                <a:r>
                  <a:rPr lang="en-US" altLang="en-US" sz="2400" dirty="0"/>
                  <a:t>-Freefall:  Substitute ‘-</a:t>
                </a:r>
                <a:r>
                  <a:rPr lang="en-US" altLang="en-US" sz="2400" i="1" dirty="0"/>
                  <a:t>g</a:t>
                </a:r>
                <a:r>
                  <a:rPr lang="en-US" altLang="en-US" sz="2400" dirty="0"/>
                  <a:t>’ for ‘</a:t>
                </a:r>
                <a:r>
                  <a:rPr lang="en-US" altLang="en-US" sz="2400" i="1" dirty="0"/>
                  <a:t>a</a:t>
                </a:r>
                <a:r>
                  <a:rPr lang="en-US" altLang="en-US" sz="2400" dirty="0"/>
                  <a:t>’ in all of the above equations.</a:t>
                </a:r>
              </a:p>
            </p:txBody>
          </p:sp>
        </mc:Choice>
        <mc:Fallback xmlns="">
          <p:sp>
            <p:nvSpPr>
              <p:cNvPr id="181250" name="Rectangle 2"/>
              <p:cNvSpPr>
                <a:spLocks noRot="1" noChangeAspect="1" noMove="1" noResize="1" noEditPoints="1" noAdjustHandles="1" noChangeArrowheads="1" noChangeShapeType="1" noTextEdit="1"/>
              </p:cNvSpPr>
              <p:nvPr/>
            </p:nvSpPr>
            <p:spPr bwMode="auto">
              <a:xfrm>
                <a:off x="685800" y="1549400"/>
                <a:ext cx="7772400" cy="3863975"/>
              </a:xfrm>
              <a:prstGeom prst="rect">
                <a:avLst/>
              </a:prstGeom>
              <a:blipFill>
                <a:blip r:embed="rId5"/>
                <a:stretch>
                  <a:fillRect l="-1255" t="-1104" r="-392" b="-457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48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18125" name="Rectangle 13"/>
          <p:cNvSpPr>
            <a:spLocks noChangeArrowheads="1"/>
          </p:cNvSpPr>
          <p:nvPr/>
        </p:nvSpPr>
        <p:spPr bwMode="auto">
          <a:xfrm>
            <a:off x="693738" y="5410200"/>
            <a:ext cx="7758112" cy="14478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a:sym typeface="Symbol" pitchFamily="18" charset="2"/>
              </a:rPr>
              <a:t>The kinematic equations will be used throughout the year. We must master them NOW!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 calcmode="lin" valueType="num">
                                      <p:cBhvr additive="base">
                                        <p:cTn id="7" dur="500" fill="hold"/>
                                        <p:tgtEl>
                                          <p:spTgt spid="181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1250">
                                            <p:txEl>
                                              <p:pRg st="1" end="1"/>
                                            </p:txEl>
                                          </p:spTgt>
                                        </p:tgtEl>
                                        <p:attrNameLst>
                                          <p:attrName>style.visibility</p:attrName>
                                        </p:attrNameLst>
                                      </p:cBhvr>
                                      <p:to>
                                        <p:strVal val="visible"/>
                                      </p:to>
                                    </p:set>
                                    <p:anim calcmode="lin" valueType="num">
                                      <p:cBhvr additive="base">
                                        <p:cTn id="13" dur="500" fill="hold"/>
                                        <p:tgtEl>
                                          <p:spTgt spid="181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1250">
                                            <p:txEl>
                                              <p:pRg st="2" end="2"/>
                                            </p:txEl>
                                          </p:spTgt>
                                        </p:tgtEl>
                                        <p:attrNameLst>
                                          <p:attrName>style.visibility</p:attrName>
                                        </p:attrNameLst>
                                      </p:cBhvr>
                                      <p:to>
                                        <p:strVal val="visible"/>
                                      </p:to>
                                    </p:set>
                                    <p:anim calcmode="lin" valueType="num">
                                      <p:cBhvr additive="base">
                                        <p:cTn id="19" dur="500" fill="hold"/>
                                        <p:tgtEl>
                                          <p:spTgt spid="181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1250">
                                            <p:txEl>
                                              <p:pRg st="3" end="3"/>
                                            </p:txEl>
                                          </p:spTgt>
                                        </p:tgtEl>
                                        <p:attrNameLst>
                                          <p:attrName>style.visibility</p:attrName>
                                        </p:attrNameLst>
                                      </p:cBhvr>
                                      <p:to>
                                        <p:strVal val="visible"/>
                                      </p:to>
                                    </p:set>
                                    <p:anim calcmode="lin" valueType="num">
                                      <p:cBhvr additive="base">
                                        <p:cTn id="25" dur="500" fill="hold"/>
                                        <p:tgtEl>
                                          <p:spTgt spid="1812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1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1250">
                                            <p:txEl>
                                              <p:pRg st="4" end="4"/>
                                            </p:txEl>
                                          </p:spTgt>
                                        </p:tgtEl>
                                        <p:attrNameLst>
                                          <p:attrName>style.visibility</p:attrName>
                                        </p:attrNameLst>
                                      </p:cBhvr>
                                      <p:to>
                                        <p:strVal val="visible"/>
                                      </p:to>
                                    </p:set>
                                    <p:anim calcmode="lin" valueType="num">
                                      <p:cBhvr additive="base">
                                        <p:cTn id="31" dur="500" fill="hold"/>
                                        <p:tgtEl>
                                          <p:spTgt spid="1812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12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1250">
                                            <p:txEl>
                                              <p:pRg st="5" end="5"/>
                                            </p:txEl>
                                          </p:spTgt>
                                        </p:tgtEl>
                                        <p:attrNameLst>
                                          <p:attrName>style.visibility</p:attrName>
                                        </p:attrNameLst>
                                      </p:cBhvr>
                                      <p:to>
                                        <p:strVal val="visible"/>
                                      </p:to>
                                    </p:set>
                                    <p:anim calcmode="lin" valueType="num">
                                      <p:cBhvr additive="base">
                                        <p:cTn id="37" dur="500" fill="hold"/>
                                        <p:tgtEl>
                                          <p:spTgt spid="1812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12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1250">
                                            <p:txEl>
                                              <p:pRg st="6" end="6"/>
                                            </p:txEl>
                                          </p:spTgt>
                                        </p:tgtEl>
                                        <p:attrNameLst>
                                          <p:attrName>style.visibility</p:attrName>
                                        </p:attrNameLst>
                                      </p:cBhvr>
                                      <p:to>
                                        <p:strVal val="visible"/>
                                      </p:to>
                                    </p:set>
                                    <p:anim calcmode="lin" valueType="num">
                                      <p:cBhvr additive="base">
                                        <p:cTn id="43" dur="500" fill="hold"/>
                                        <p:tgtEl>
                                          <p:spTgt spid="1812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12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8125">
                                            <p:txEl>
                                              <p:pRg st="1" end="1"/>
                                            </p:txEl>
                                          </p:spTgt>
                                        </p:tgtEl>
                                        <p:attrNameLst>
                                          <p:attrName>style.visibility</p:attrName>
                                        </p:attrNameLst>
                                      </p:cBhvr>
                                      <p:to>
                                        <p:strVal val="visible"/>
                                      </p:to>
                                    </p:set>
                                    <p:anim calcmode="lin" valueType="num">
                                      <p:cBhvr additive="base">
                                        <p:cTn id="49"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549400"/>
            <a:ext cx="7772400" cy="8096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78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64196" name="Rectangle 4"/>
          <p:cNvSpPr>
            <a:spLocks noChangeArrowheads="1"/>
          </p:cNvSpPr>
          <p:nvPr/>
        </p:nvSpPr>
        <p:spPr bwMode="auto">
          <a:xfrm>
            <a:off x="674688" y="2322513"/>
            <a:ext cx="7772400" cy="45354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How far will a rocket go in 30.0 seconds if its acceleration is 20.0 m</a:t>
            </a:r>
            <a:r>
              <a:rPr lang="en-US" altLang="en-US" sz="2400" baseline="-25000" dirty="0">
                <a:sym typeface="Symbol" pitchFamily="18" charset="2"/>
              </a:rPr>
              <a:t> </a:t>
            </a:r>
            <a:r>
              <a:rPr lang="en-US" altLang="en-US" sz="2400" dirty="0">
                <a:sym typeface="Symbol" pitchFamily="18" charset="2"/>
              </a:rPr>
              <a:t>s </a:t>
            </a:r>
            <a:r>
              <a:rPr lang="en-US" altLang="en-US" sz="2400" baseline="30000" dirty="0">
                <a:sym typeface="Symbol" pitchFamily="18" charset="2"/>
              </a:rPr>
              <a:t>-2</a:t>
            </a:r>
            <a:r>
              <a:rPr lang="en-US" altLang="en-US" sz="2400" dirty="0">
                <a:sym typeface="Symbol" pitchFamily="18" charset="2"/>
              </a:rPr>
              <a:t>? </a:t>
            </a:r>
            <a:endParaRPr lang="en-US" altLang="en-US" sz="2400" dirty="0"/>
          </a:p>
          <a:p>
            <a:pPr eaLnBrk="1" hangingPunct="1">
              <a:buFontTx/>
              <a:buNone/>
            </a:pPr>
            <a:endParaRPr lang="en-US" altLang="en-US" sz="2400" dirty="0"/>
          </a:p>
          <a:p>
            <a:pPr eaLnBrk="1" hangingPunct="1">
              <a:buFontTx/>
              <a:buNone/>
            </a:pPr>
            <a:endParaRPr lang="en-US" altLang="en-US" sz="2400" dirty="0">
              <a:sym typeface="Symbol" pitchFamily="18" charset="2"/>
            </a:endParaRPr>
          </a:p>
        </p:txBody>
      </p:sp>
      <p:sp>
        <p:nvSpPr>
          <p:cNvPr id="264198" name="Rectangle 6"/>
          <p:cNvSpPr>
            <a:spLocks noChangeArrowheads="1"/>
          </p:cNvSpPr>
          <p:nvPr/>
        </p:nvSpPr>
        <p:spPr bwMode="auto">
          <a:xfrm>
            <a:off x="757238" y="309403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4206" name="Rectangle 14"/>
          <p:cNvSpPr>
            <a:spLocks noChangeArrowheads="1"/>
          </p:cNvSpPr>
          <p:nvPr/>
        </p:nvSpPr>
        <p:spPr bwMode="auto">
          <a:xfrm>
            <a:off x="723900" y="48736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        WANTED</a:t>
            </a:r>
          </a:p>
        </p:txBody>
      </p:sp>
      <p:sp>
        <p:nvSpPr>
          <p:cNvPr id="264207" name="Rectangle 15"/>
          <p:cNvSpPr>
            <a:spLocks noChangeArrowheads="1"/>
          </p:cNvSpPr>
          <p:nvPr/>
        </p:nvSpPr>
        <p:spPr bwMode="auto">
          <a:xfrm>
            <a:off x="2946400" y="4860925"/>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s</a:t>
            </a:r>
            <a:r>
              <a:rPr lang="en-US" altLang="en-US" sz="2400">
                <a:solidFill>
                  <a:schemeClr val="bg1"/>
                </a:solidFill>
              </a:rPr>
              <a:t> = ?</a:t>
            </a:r>
            <a:endParaRPr lang="en-US" altLang="en-US" sz="2400" i="1">
              <a:solidFill>
                <a:schemeClr val="bg1"/>
              </a:solidFill>
            </a:endParaRPr>
          </a:p>
        </p:txBody>
      </p:sp>
      <p:sp>
        <p:nvSpPr>
          <p:cNvPr id="264208" name="Rectangle 16"/>
          <p:cNvSpPr>
            <a:spLocks noChangeArrowheads="1"/>
          </p:cNvSpPr>
          <p:nvPr/>
        </p:nvSpPr>
        <p:spPr bwMode="auto">
          <a:xfrm>
            <a:off x="4551363" y="309403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4209" name="Rectangle 17"/>
          <p:cNvSpPr>
            <a:spLocks noChangeArrowheads="1"/>
          </p:cNvSpPr>
          <p:nvPr/>
        </p:nvSpPr>
        <p:spPr bwMode="auto">
          <a:xfrm>
            <a:off x="4762500" y="3887788"/>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4215" name="Rectangle 23"/>
          <p:cNvSpPr>
            <a:spLocks noChangeArrowheads="1"/>
          </p:cNvSpPr>
          <p:nvPr/>
        </p:nvSpPr>
        <p:spPr bwMode="auto">
          <a:xfrm>
            <a:off x="4643438" y="4275138"/>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4216" name="Rectangle 24"/>
          <p:cNvSpPr>
            <a:spLocks noChangeArrowheads="1"/>
          </p:cNvSpPr>
          <p:nvPr/>
        </p:nvSpPr>
        <p:spPr bwMode="auto">
          <a:xfrm>
            <a:off x="801688" y="52451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i="1"/>
              <a:t>t</a:t>
            </a:r>
            <a:r>
              <a:rPr lang="en-US" altLang="en-US" sz="2400"/>
              <a:t> is known - drop the timeless eq’n.</a:t>
            </a:r>
          </a:p>
        </p:txBody>
      </p:sp>
      <p:sp>
        <p:nvSpPr>
          <p:cNvPr id="264218" name="Rectangle 26"/>
          <p:cNvSpPr>
            <a:spLocks noChangeArrowheads="1"/>
          </p:cNvSpPr>
          <p:nvPr/>
        </p:nvSpPr>
        <p:spPr bwMode="auto">
          <a:xfrm>
            <a:off x="801688" y="5919788"/>
            <a:ext cx="35877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t>Since </a:t>
            </a:r>
            <a:r>
              <a:rPr lang="en-US" altLang="en-US" sz="2400" i="1"/>
              <a:t>v</a:t>
            </a:r>
            <a:r>
              <a:rPr lang="en-US" altLang="en-US" sz="2400"/>
              <a:t> is not wanted, drop the velocity eq'n:</a:t>
            </a:r>
          </a:p>
        </p:txBody>
      </p:sp>
      <p:sp>
        <p:nvSpPr>
          <p:cNvPr id="264220" name="Rectangle 28"/>
          <p:cNvSpPr>
            <a:spLocks noChangeArrowheads="1"/>
          </p:cNvSpPr>
          <p:nvPr/>
        </p:nvSpPr>
        <p:spPr bwMode="auto">
          <a:xfrm>
            <a:off x="4541838" y="48609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37926" name="Rectangle 37"/>
          <p:cNvSpPr>
            <a:spLocks noChangeArrowheads="1"/>
          </p:cNvSpPr>
          <p:nvPr/>
        </p:nvSpPr>
        <p:spPr bwMode="auto">
          <a:xfrm>
            <a:off x="4641850" y="5672138"/>
            <a:ext cx="26892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sz="2400">
              <a:latin typeface="Arial" charset="0"/>
            </a:endParaRPr>
          </a:p>
        </p:txBody>
      </p:sp>
      <p:grpSp>
        <p:nvGrpSpPr>
          <p:cNvPr id="37929" name="Group 41"/>
          <p:cNvGrpSpPr>
            <a:grpSpLocks/>
          </p:cNvGrpSpPr>
          <p:nvPr/>
        </p:nvGrpSpPr>
        <p:grpSpPr bwMode="auto">
          <a:xfrm>
            <a:off x="4762500" y="3476625"/>
            <a:ext cx="3141663" cy="419100"/>
            <a:chOff x="3000" y="2190"/>
            <a:chExt cx="1979" cy="264"/>
          </a:xfrm>
        </p:grpSpPr>
        <p:sp>
          <p:nvSpPr>
            <p:cNvPr id="37922" name="Rectangle 40"/>
            <p:cNvSpPr>
              <a:spLocks noChangeArrowheads="1"/>
            </p:cNvSpPr>
            <p:nvPr/>
          </p:nvSpPr>
          <p:spPr bwMode="auto">
            <a:xfrm>
              <a:off x="3000" y="222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7923" name="Rectangle 41"/>
            <p:cNvSpPr>
              <a:spLocks noChangeArrowheads="1"/>
            </p:cNvSpPr>
            <p:nvPr/>
          </p:nvSpPr>
          <p:spPr bwMode="auto">
            <a:xfrm>
              <a:off x="3671" y="21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264241" name="Group 49"/>
          <p:cNvGrpSpPr>
            <a:grpSpLocks/>
          </p:cNvGrpSpPr>
          <p:nvPr/>
        </p:nvGrpSpPr>
        <p:grpSpPr bwMode="auto">
          <a:xfrm rot="2579042">
            <a:off x="-4727575" y="5380038"/>
            <a:ext cx="5789613" cy="13503275"/>
            <a:chOff x="4251" y="1766"/>
            <a:chExt cx="1041" cy="2428"/>
          </a:xfrm>
        </p:grpSpPr>
        <p:grpSp>
          <p:nvGrpSpPr>
            <p:cNvPr id="37915" name="Group 50"/>
            <p:cNvGrpSpPr>
              <a:grpSpLocks/>
            </p:cNvGrpSpPr>
            <p:nvPr/>
          </p:nvGrpSpPr>
          <p:grpSpPr bwMode="auto">
            <a:xfrm>
              <a:off x="4251" y="1766"/>
              <a:ext cx="1041" cy="2428"/>
              <a:chOff x="952" y="1532"/>
              <a:chExt cx="1041" cy="2428"/>
            </a:xfrm>
          </p:grpSpPr>
          <p:sp>
            <p:nvSpPr>
              <p:cNvPr id="37917" name="Oval 51"/>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7918" name="Freeform 52"/>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Freeform 53"/>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916" name="Picture 54" descr="Pinky and Brain in oval window - red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4196">
                                            <p:txEl>
                                              <p:pRg st="0" end="0"/>
                                            </p:txEl>
                                          </p:spTgt>
                                        </p:tgtEl>
                                        <p:attrNameLst>
                                          <p:attrName>style.visibility</p:attrName>
                                        </p:attrNameLst>
                                      </p:cBhvr>
                                      <p:to>
                                        <p:strVal val="visible"/>
                                      </p:to>
                                    </p:set>
                                    <p:anim calcmode="lin" valueType="num">
                                      <p:cBhvr additive="base">
                                        <p:cTn id="7" dur="500" fill="hold"/>
                                        <p:tgtEl>
                                          <p:spTgt spid="264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41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4198"/>
                                        </p:tgtEl>
                                        <p:attrNameLst>
                                          <p:attrName>style.visibility</p:attrName>
                                        </p:attrNameLst>
                                      </p:cBhvr>
                                      <p:to>
                                        <p:strVal val="visible"/>
                                      </p:to>
                                    </p:set>
                                    <p:animEffect transition="in" filter="fade">
                                      <p:cBhvr>
                                        <p:cTn id="13" dur="500"/>
                                        <p:tgtEl>
                                          <p:spTgt spid="26419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4206"/>
                                        </p:tgtEl>
                                        <p:attrNameLst>
                                          <p:attrName>style.visibility</p:attrName>
                                        </p:attrNameLst>
                                      </p:cBhvr>
                                      <p:to>
                                        <p:strVal val="visible"/>
                                      </p:to>
                                    </p:set>
                                    <p:animEffect transition="in" filter="fade">
                                      <p:cBhvr>
                                        <p:cTn id="18" dur="500"/>
                                        <p:tgtEl>
                                          <p:spTgt spid="264206"/>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4207"/>
                                        </p:tgtEl>
                                        <p:attrNameLst>
                                          <p:attrName>style.visibility</p:attrName>
                                        </p:attrNameLst>
                                      </p:cBhvr>
                                      <p:to>
                                        <p:strVal val="visible"/>
                                      </p:to>
                                    </p:set>
                                    <p:animEffect transition="in" filter="fade">
                                      <p:cBhvr>
                                        <p:cTn id="23" dur="500"/>
                                        <p:tgtEl>
                                          <p:spTgt spid="264207"/>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4208"/>
                                        </p:tgtEl>
                                        <p:attrNameLst>
                                          <p:attrName>style.visibility</p:attrName>
                                        </p:attrNameLst>
                                      </p:cBhvr>
                                      <p:to>
                                        <p:strVal val="visible"/>
                                      </p:to>
                                    </p:set>
                                    <p:animEffect transition="in" filter="fade">
                                      <p:cBhvr>
                                        <p:cTn id="28" dur="500"/>
                                        <p:tgtEl>
                                          <p:spTgt spid="264208"/>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7929"/>
                                        </p:tgtEl>
                                        <p:attrNameLst>
                                          <p:attrName>style.visibility</p:attrName>
                                        </p:attrNameLst>
                                      </p:cBhvr>
                                      <p:to>
                                        <p:strVal val="visible"/>
                                      </p:to>
                                    </p:set>
                                    <p:animEffect transition="in" filter="wipe(left)">
                                      <p:cBhvr>
                                        <p:cTn id="33" dur="500"/>
                                        <p:tgtEl>
                                          <p:spTgt spid="37929"/>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4209"/>
                                        </p:tgtEl>
                                        <p:attrNameLst>
                                          <p:attrName>style.visibility</p:attrName>
                                        </p:attrNameLst>
                                      </p:cBhvr>
                                      <p:to>
                                        <p:strVal val="visible"/>
                                      </p:to>
                                    </p:set>
                                    <p:animEffect transition="in" filter="wipe(left)">
                                      <p:cBhvr>
                                        <p:cTn id="38" dur="500"/>
                                        <p:tgtEl>
                                          <p:spTgt spid="264209"/>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4215"/>
                                        </p:tgtEl>
                                        <p:attrNameLst>
                                          <p:attrName>style.visibility</p:attrName>
                                        </p:attrNameLst>
                                      </p:cBhvr>
                                      <p:to>
                                        <p:strVal val="visible"/>
                                      </p:to>
                                    </p:set>
                                    <p:animEffect transition="in" filter="wipe(left)">
                                      <p:cBhvr>
                                        <p:cTn id="43" dur="500"/>
                                        <p:tgtEl>
                                          <p:spTgt spid="264215"/>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4216"/>
                                        </p:tgtEl>
                                        <p:attrNameLst>
                                          <p:attrName>style.visibility</p:attrName>
                                        </p:attrNameLst>
                                      </p:cBhvr>
                                      <p:to>
                                        <p:strVal val="visible"/>
                                      </p:to>
                                    </p:set>
                                    <p:animEffect transition="in" filter="fade">
                                      <p:cBhvr>
                                        <p:cTn id="48" dur="500"/>
                                        <p:tgtEl>
                                          <p:spTgt spid="264216"/>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4218"/>
                                        </p:tgtEl>
                                        <p:attrNameLst>
                                          <p:attrName>style.visibility</p:attrName>
                                        </p:attrNameLst>
                                      </p:cBhvr>
                                      <p:to>
                                        <p:strVal val="visible"/>
                                      </p:to>
                                    </p:set>
                                    <p:animEffect transition="in" filter="fade">
                                      <p:cBhvr>
                                        <p:cTn id="53" dur="500"/>
                                        <p:tgtEl>
                                          <p:spTgt spid="264218"/>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4220"/>
                                        </p:tgtEl>
                                        <p:attrNameLst>
                                          <p:attrName>style.visibility</p:attrName>
                                        </p:attrNameLst>
                                      </p:cBhvr>
                                      <p:to>
                                        <p:strVal val="visible"/>
                                      </p:to>
                                    </p:set>
                                    <p:animEffect transition="in" filter="fade">
                                      <p:cBhvr>
                                        <p:cTn id="58" dur="500"/>
                                        <p:tgtEl>
                                          <p:spTgt spid="264220"/>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6" presetClass="path" presetSubtype="0" accel="50000" fill="hold" nodeType="clickEffect">
                                  <p:stCondLst>
                                    <p:cond delay="0"/>
                                  </p:stCondLst>
                                  <p:childTnLst>
                                    <p:animMotion origin="layout" path="M -2.77778E-6 -1.48148E-6 L 1.81459 -2.43518 " pathEditMode="relative" rAng="0" ptsTypes="AA">
                                      <p:cBhvr>
                                        <p:cTn id="62" dur="5000" fill="hold"/>
                                        <p:tgtEl>
                                          <p:spTgt spid="264241"/>
                                        </p:tgtEl>
                                        <p:attrNameLst>
                                          <p:attrName>ppt_x</p:attrName>
                                          <p:attrName>ppt_y</p:attrName>
                                        </p:attrNameLst>
                                      </p:cBhvr>
                                      <p:rCtr x="90729" y="-121759"/>
                                    </p:animMotion>
                                  </p:childTnLst>
                                  <p:subTnLst>
                                    <p:audio>
                                      <p:cMediaNode>
                                        <p:cTn display="0" masterRel="sameClick">
                                          <p:stCondLst>
                                            <p:cond evt="begin" delay="0">
                                              <p:tn val="61"/>
                                            </p:cond>
                                          </p:stCondLst>
                                          <p:endCondLst>
                                            <p:cond evt="onStopAudio" delay="0">
                                              <p:tgtEl>
                                                <p:sldTgt/>
                                              </p:tgtEl>
                                            </p:cond>
                                          </p:endCondLst>
                                        </p:cTn>
                                        <p:tgtEl>
                                          <p:sndTgt r:embed="rId5"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206" grpId="0" animBg="1"/>
      <p:bldP spid="264207" grpId="0"/>
      <p:bldP spid="264208" grpId="0" animBg="1"/>
      <p:bldP spid="264209" grpId="0"/>
      <p:bldP spid="264215" grpId="0"/>
      <p:bldP spid="264216" grpId="0"/>
      <p:bldP spid="264218" grpId="0"/>
      <p:bldP spid="2642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549400"/>
            <a:ext cx="7772400" cy="796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66244" name="Rectangle 4"/>
          <p:cNvSpPr>
            <a:spLocks noChangeArrowheads="1"/>
          </p:cNvSpPr>
          <p:nvPr/>
        </p:nvSpPr>
        <p:spPr bwMode="auto">
          <a:xfrm>
            <a:off x="674688" y="2316163"/>
            <a:ext cx="7772400" cy="4541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How fast will Pinky and the Brain be going at this instant? </a:t>
            </a: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sym typeface="Symbol" pitchFamily="18" charset="2"/>
            </a:endParaRPr>
          </a:p>
        </p:txBody>
      </p:sp>
      <p:sp>
        <p:nvSpPr>
          <p:cNvPr id="266246" name="Rectangle 6"/>
          <p:cNvSpPr>
            <a:spLocks noChangeArrowheads="1"/>
          </p:cNvSpPr>
          <p:nvPr/>
        </p:nvSpPr>
        <p:spPr bwMode="auto">
          <a:xfrm>
            <a:off x="757238" y="32019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6252" name="Rectangle 12"/>
          <p:cNvSpPr>
            <a:spLocks noChangeArrowheads="1"/>
          </p:cNvSpPr>
          <p:nvPr/>
        </p:nvSpPr>
        <p:spPr bwMode="auto">
          <a:xfrm>
            <a:off x="723900" y="48482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66253" name="Rectangle 13"/>
          <p:cNvSpPr>
            <a:spLocks noChangeArrowheads="1"/>
          </p:cNvSpPr>
          <p:nvPr/>
        </p:nvSpPr>
        <p:spPr bwMode="auto">
          <a:xfrm>
            <a:off x="2936875" y="47990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66254" name="Rectangle 14"/>
          <p:cNvSpPr>
            <a:spLocks noChangeArrowheads="1"/>
          </p:cNvSpPr>
          <p:nvPr/>
        </p:nvSpPr>
        <p:spPr bwMode="auto">
          <a:xfrm>
            <a:off x="4551363" y="32019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6255" name="Rectangle 15"/>
          <p:cNvSpPr>
            <a:spLocks noChangeArrowheads="1"/>
          </p:cNvSpPr>
          <p:nvPr/>
        </p:nvSpPr>
        <p:spPr bwMode="auto">
          <a:xfrm>
            <a:off x="4740275" y="39608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6256" name="Rectangle 16"/>
          <p:cNvSpPr>
            <a:spLocks noChangeArrowheads="1"/>
          </p:cNvSpPr>
          <p:nvPr/>
        </p:nvSpPr>
        <p:spPr bwMode="auto">
          <a:xfrm>
            <a:off x="4640263" y="43481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6257" name="Rectangle 17"/>
          <p:cNvSpPr>
            <a:spLocks noChangeArrowheads="1"/>
          </p:cNvSpPr>
          <p:nvPr/>
        </p:nvSpPr>
        <p:spPr bwMode="auto">
          <a:xfrm>
            <a:off x="801688" y="52197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i="1"/>
              <a:t>t</a:t>
            </a:r>
            <a:r>
              <a:rPr lang="en-US" altLang="en-US" sz="2400"/>
              <a:t> is known - drop the timeless eq’n.</a:t>
            </a:r>
          </a:p>
        </p:txBody>
      </p:sp>
      <p:sp>
        <p:nvSpPr>
          <p:cNvPr id="266259" name="Rectangle 19"/>
          <p:cNvSpPr>
            <a:spLocks noChangeArrowheads="1"/>
          </p:cNvSpPr>
          <p:nvPr/>
        </p:nvSpPr>
        <p:spPr bwMode="auto">
          <a:xfrm>
            <a:off x="801688" y="5973763"/>
            <a:ext cx="35877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t>Since </a:t>
            </a:r>
            <a:r>
              <a:rPr lang="en-US" altLang="en-US" sz="2400" i="1"/>
              <a:t>v</a:t>
            </a:r>
            <a:r>
              <a:rPr lang="en-US" altLang="en-US" sz="2400"/>
              <a:t> is wanted, drop the displacement eq'n:</a:t>
            </a:r>
          </a:p>
        </p:txBody>
      </p:sp>
      <p:sp>
        <p:nvSpPr>
          <p:cNvPr id="266260" name="Rectangle 20"/>
          <p:cNvSpPr>
            <a:spLocks noChangeArrowheads="1"/>
          </p:cNvSpPr>
          <p:nvPr/>
        </p:nvSpPr>
        <p:spPr bwMode="auto">
          <a:xfrm>
            <a:off x="4541838" y="48355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38947" name="Group 35"/>
          <p:cNvGrpSpPr>
            <a:grpSpLocks/>
          </p:cNvGrpSpPr>
          <p:nvPr/>
        </p:nvGrpSpPr>
        <p:grpSpPr bwMode="auto">
          <a:xfrm>
            <a:off x="4749800" y="3546475"/>
            <a:ext cx="3141663" cy="419100"/>
            <a:chOff x="2976" y="2138"/>
            <a:chExt cx="1979" cy="264"/>
          </a:xfrm>
        </p:grpSpPr>
        <p:sp>
          <p:nvSpPr>
            <p:cNvPr id="38944" name="Rectangle 28"/>
            <p:cNvSpPr>
              <a:spLocks noChangeArrowheads="1"/>
            </p:cNvSpPr>
            <p:nvPr/>
          </p:nvSpPr>
          <p:spPr bwMode="auto">
            <a:xfrm>
              <a:off x="2976" y="216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ym typeface="Symbol" pitchFamily="18" charset="2"/>
                </a:rPr>
                <a:t>s </a:t>
              </a:r>
              <a:r>
                <a:rPr lang="en-US" altLang="en-US" sz="2400" dirty="0">
                  <a:sym typeface="Symbol" pitchFamily="18" charset="2"/>
                </a:rPr>
                <a:t>= </a:t>
              </a:r>
              <a:r>
                <a:rPr lang="en-US" altLang="en-US" sz="2400" i="1" dirty="0" err="1"/>
                <a:t>u</a:t>
              </a:r>
              <a:r>
                <a:rPr lang="en-US" altLang="en-US" sz="2400" i="1" dirty="0" err="1">
                  <a:sym typeface="Symbol" pitchFamily="18" charset="2"/>
                </a:rPr>
                <a:t>t</a:t>
              </a:r>
              <a:r>
                <a:rPr lang="en-US" altLang="en-US" sz="2400" dirty="0">
                  <a:sym typeface="Symbol" pitchFamily="18" charset="2"/>
                </a:rPr>
                <a:t> +  </a:t>
              </a:r>
              <a:r>
                <a:rPr lang="en-US" altLang="en-US" sz="2400" i="1" dirty="0">
                  <a:sym typeface="Symbol" pitchFamily="18" charset="2"/>
                </a:rPr>
                <a:t>at</a:t>
              </a:r>
              <a:r>
                <a:rPr lang="en-US" altLang="en-US" sz="2400" baseline="30000" dirty="0">
                  <a:sym typeface="Symbol" pitchFamily="18" charset="2"/>
                </a:rPr>
                <a:t>2</a:t>
              </a:r>
              <a:endParaRPr lang="en-US" altLang="en-US" sz="2400" dirty="0"/>
            </a:p>
          </p:txBody>
        </p:sp>
        <p:sp>
          <p:nvSpPr>
            <p:cNvPr id="38945" name="Rectangle 29"/>
            <p:cNvSpPr>
              <a:spLocks noChangeArrowheads="1"/>
            </p:cNvSpPr>
            <p:nvPr/>
          </p:nvSpPr>
          <p:spPr bwMode="auto">
            <a:xfrm>
              <a:off x="3644" y="213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600" b="1" u="sng">
                  <a:sym typeface="Symbol" pitchFamily="18" charset="2"/>
                </a:rPr>
                <a:t>1</a:t>
              </a:r>
            </a:p>
            <a:p>
              <a:pPr algn="ctr" eaLnBrk="1" hangingPunct="1">
                <a:lnSpc>
                  <a:spcPct val="90000"/>
                </a:lnSpc>
                <a:buFontTx/>
                <a:buNone/>
              </a:pPr>
              <a:r>
                <a:rPr lang="en-US" altLang="en-US" sz="1600" b="1">
                  <a:sym typeface="Symbol" pitchFamily="18" charset="2"/>
                </a:rPr>
                <a:t>2</a:t>
              </a:r>
              <a:endParaRPr lang="en-US" altLang="en-US" sz="1600" b="1"/>
            </a:p>
          </p:txBody>
        </p:sp>
      </p:grpSp>
      <p:grpSp>
        <p:nvGrpSpPr>
          <p:cNvPr id="266276" name="Group 36"/>
          <p:cNvGrpSpPr>
            <a:grpSpLocks/>
          </p:cNvGrpSpPr>
          <p:nvPr/>
        </p:nvGrpSpPr>
        <p:grpSpPr bwMode="auto">
          <a:xfrm rot="2579042">
            <a:off x="-4727575" y="5380038"/>
            <a:ext cx="5789613" cy="13503275"/>
            <a:chOff x="4251" y="1766"/>
            <a:chExt cx="1041" cy="2428"/>
          </a:xfrm>
        </p:grpSpPr>
        <p:grpSp>
          <p:nvGrpSpPr>
            <p:cNvPr id="38939" name="Group 37"/>
            <p:cNvGrpSpPr>
              <a:grpSpLocks/>
            </p:cNvGrpSpPr>
            <p:nvPr/>
          </p:nvGrpSpPr>
          <p:grpSpPr bwMode="auto">
            <a:xfrm>
              <a:off x="4251" y="1766"/>
              <a:ext cx="1041" cy="2428"/>
              <a:chOff x="952" y="1532"/>
              <a:chExt cx="1041" cy="2428"/>
            </a:xfrm>
          </p:grpSpPr>
          <p:sp>
            <p:nvSpPr>
              <p:cNvPr id="38941" name="Oval 38"/>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942" name="Freeform 39"/>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3" name="Freeform 40"/>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8940" name="Picture 41" descr="Pinky and Brain in oval window - red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44">
                                            <p:txEl>
                                              <p:pRg st="0" end="0"/>
                                            </p:txEl>
                                          </p:spTgt>
                                        </p:tgtEl>
                                        <p:attrNameLst>
                                          <p:attrName>style.visibility</p:attrName>
                                        </p:attrNameLst>
                                      </p:cBhvr>
                                      <p:to>
                                        <p:strVal val="visible"/>
                                      </p:to>
                                    </p:set>
                                    <p:anim calcmode="lin" valueType="num">
                                      <p:cBhvr additive="base">
                                        <p:cTn id="7" dur="500" fill="hold"/>
                                        <p:tgtEl>
                                          <p:spTgt spid="266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6246"/>
                                        </p:tgtEl>
                                        <p:attrNameLst>
                                          <p:attrName>style.visibility</p:attrName>
                                        </p:attrNameLst>
                                      </p:cBhvr>
                                      <p:to>
                                        <p:strVal val="visible"/>
                                      </p:to>
                                    </p:set>
                                    <p:animEffect transition="in" filter="fade">
                                      <p:cBhvr>
                                        <p:cTn id="13" dur="500"/>
                                        <p:tgtEl>
                                          <p:spTgt spid="26624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6252"/>
                                        </p:tgtEl>
                                        <p:attrNameLst>
                                          <p:attrName>style.visibility</p:attrName>
                                        </p:attrNameLst>
                                      </p:cBhvr>
                                      <p:to>
                                        <p:strVal val="visible"/>
                                      </p:to>
                                    </p:set>
                                    <p:animEffect transition="in" filter="fade">
                                      <p:cBhvr>
                                        <p:cTn id="18" dur="500"/>
                                        <p:tgtEl>
                                          <p:spTgt spid="26625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6253"/>
                                        </p:tgtEl>
                                        <p:attrNameLst>
                                          <p:attrName>style.visibility</p:attrName>
                                        </p:attrNameLst>
                                      </p:cBhvr>
                                      <p:to>
                                        <p:strVal val="visible"/>
                                      </p:to>
                                    </p:set>
                                    <p:animEffect transition="in" filter="fade">
                                      <p:cBhvr>
                                        <p:cTn id="23" dur="500"/>
                                        <p:tgtEl>
                                          <p:spTgt spid="266253"/>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6254"/>
                                        </p:tgtEl>
                                        <p:attrNameLst>
                                          <p:attrName>style.visibility</p:attrName>
                                        </p:attrNameLst>
                                      </p:cBhvr>
                                      <p:to>
                                        <p:strVal val="visible"/>
                                      </p:to>
                                    </p:set>
                                    <p:animEffect transition="in" filter="fade">
                                      <p:cBhvr>
                                        <p:cTn id="28" dur="500"/>
                                        <p:tgtEl>
                                          <p:spTgt spid="266254"/>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8947"/>
                                        </p:tgtEl>
                                        <p:attrNameLst>
                                          <p:attrName>style.visibility</p:attrName>
                                        </p:attrNameLst>
                                      </p:cBhvr>
                                      <p:to>
                                        <p:strVal val="visible"/>
                                      </p:to>
                                    </p:set>
                                    <p:animEffect transition="in" filter="wipe(left)">
                                      <p:cBhvr>
                                        <p:cTn id="33" dur="500"/>
                                        <p:tgtEl>
                                          <p:spTgt spid="38947"/>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6255"/>
                                        </p:tgtEl>
                                        <p:attrNameLst>
                                          <p:attrName>style.visibility</p:attrName>
                                        </p:attrNameLst>
                                      </p:cBhvr>
                                      <p:to>
                                        <p:strVal val="visible"/>
                                      </p:to>
                                    </p:set>
                                    <p:animEffect transition="in" filter="wipe(left)">
                                      <p:cBhvr>
                                        <p:cTn id="38" dur="500"/>
                                        <p:tgtEl>
                                          <p:spTgt spid="266255"/>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6256"/>
                                        </p:tgtEl>
                                        <p:attrNameLst>
                                          <p:attrName>style.visibility</p:attrName>
                                        </p:attrNameLst>
                                      </p:cBhvr>
                                      <p:to>
                                        <p:strVal val="visible"/>
                                      </p:to>
                                    </p:set>
                                    <p:animEffect transition="in" filter="wipe(left)">
                                      <p:cBhvr>
                                        <p:cTn id="43" dur="500"/>
                                        <p:tgtEl>
                                          <p:spTgt spid="266256"/>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6257"/>
                                        </p:tgtEl>
                                        <p:attrNameLst>
                                          <p:attrName>style.visibility</p:attrName>
                                        </p:attrNameLst>
                                      </p:cBhvr>
                                      <p:to>
                                        <p:strVal val="visible"/>
                                      </p:to>
                                    </p:set>
                                    <p:animEffect transition="in" filter="fade">
                                      <p:cBhvr>
                                        <p:cTn id="48" dur="500"/>
                                        <p:tgtEl>
                                          <p:spTgt spid="266257"/>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6259"/>
                                        </p:tgtEl>
                                        <p:attrNameLst>
                                          <p:attrName>style.visibility</p:attrName>
                                        </p:attrNameLst>
                                      </p:cBhvr>
                                      <p:to>
                                        <p:strVal val="visible"/>
                                      </p:to>
                                    </p:set>
                                    <p:animEffect transition="in" filter="fade">
                                      <p:cBhvr>
                                        <p:cTn id="53" dur="500"/>
                                        <p:tgtEl>
                                          <p:spTgt spid="266259"/>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6260"/>
                                        </p:tgtEl>
                                        <p:attrNameLst>
                                          <p:attrName>style.visibility</p:attrName>
                                        </p:attrNameLst>
                                      </p:cBhvr>
                                      <p:to>
                                        <p:strVal val="visible"/>
                                      </p:to>
                                    </p:set>
                                    <p:animEffect transition="in" filter="fade">
                                      <p:cBhvr>
                                        <p:cTn id="58" dur="500"/>
                                        <p:tgtEl>
                                          <p:spTgt spid="266260"/>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6" presetClass="path" presetSubtype="0" accel="50000" fill="hold" nodeType="clickEffect">
                                  <p:stCondLst>
                                    <p:cond delay="0"/>
                                  </p:stCondLst>
                                  <p:childTnLst>
                                    <p:animMotion origin="layout" path="M -2.77778E-6 -1.48148E-6 L 1.81459 -2.43518 " pathEditMode="relative" rAng="0" ptsTypes="AA">
                                      <p:cBhvr>
                                        <p:cTn id="62" dur="5000" fill="hold"/>
                                        <p:tgtEl>
                                          <p:spTgt spid="266276"/>
                                        </p:tgtEl>
                                        <p:attrNameLst>
                                          <p:attrName>ppt_x</p:attrName>
                                          <p:attrName>ppt_y</p:attrName>
                                        </p:attrNameLst>
                                      </p:cBhvr>
                                      <p:rCtr x="90729" y="-121759"/>
                                    </p:animMotion>
                                  </p:childTnLst>
                                  <p:subTnLst>
                                    <p:audio>
                                      <p:cMediaNode>
                                        <p:cTn display="0" masterRel="sameClick">
                                          <p:stCondLst>
                                            <p:cond evt="begin" delay="0">
                                              <p:tn val="61"/>
                                            </p:cond>
                                          </p:stCondLst>
                                          <p:endCondLst>
                                            <p:cond evt="onStopAudio" delay="0">
                                              <p:tgtEl>
                                                <p:sldTgt/>
                                              </p:tgtEl>
                                            </p:cond>
                                          </p:endCondLst>
                                        </p:cTn>
                                        <p:tgtEl>
                                          <p:sndTgt r:embed="rId5"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6" grpId="0" animBg="1"/>
      <p:bldP spid="266252" grpId="0" animBg="1"/>
      <p:bldP spid="266253" grpId="0"/>
      <p:bldP spid="266254" grpId="0" animBg="1"/>
      <p:bldP spid="266255" grpId="0"/>
      <p:bldP spid="266256" grpId="0"/>
      <p:bldP spid="266257" grpId="0"/>
      <p:bldP spid="266259" grpId="0"/>
      <p:bldP spid="2662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49400"/>
            <a:ext cx="7772400" cy="8207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99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68292" name="Rectangle 4"/>
          <p:cNvSpPr>
            <a:spLocks noChangeArrowheads="1"/>
          </p:cNvSpPr>
          <p:nvPr/>
        </p:nvSpPr>
        <p:spPr bwMode="auto">
          <a:xfrm>
            <a:off x="674688" y="2312988"/>
            <a:ext cx="7772400" cy="45450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How fast will the rocket be going when it has traveled a total of 18000 m? </a:t>
            </a:r>
            <a:endParaRPr lang="en-US" altLang="en-US" sz="2400" dirty="0"/>
          </a:p>
          <a:p>
            <a:pPr eaLnBrk="1" hangingPunct="1">
              <a:buFontTx/>
              <a:buNone/>
            </a:pPr>
            <a:endParaRPr lang="en-US" altLang="en-US" sz="2400" dirty="0"/>
          </a:p>
          <a:p>
            <a:pPr eaLnBrk="1" hangingPunct="1">
              <a:buFontTx/>
              <a:buNone/>
            </a:pPr>
            <a:endParaRPr lang="en-US" altLang="en-US" sz="2400" dirty="0">
              <a:sym typeface="Symbol" pitchFamily="18" charset="2"/>
            </a:endParaRPr>
          </a:p>
        </p:txBody>
      </p:sp>
      <p:sp>
        <p:nvSpPr>
          <p:cNvPr id="268294" name="Rectangle 6"/>
          <p:cNvSpPr>
            <a:spLocks noChangeArrowheads="1"/>
          </p:cNvSpPr>
          <p:nvPr/>
        </p:nvSpPr>
        <p:spPr bwMode="auto">
          <a:xfrm>
            <a:off x="757238" y="31765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8300" name="Rectangle 12"/>
          <p:cNvSpPr>
            <a:spLocks noChangeArrowheads="1"/>
          </p:cNvSpPr>
          <p:nvPr/>
        </p:nvSpPr>
        <p:spPr bwMode="auto">
          <a:xfrm>
            <a:off x="723900" y="48228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68301" name="Rectangle 13"/>
          <p:cNvSpPr>
            <a:spLocks noChangeArrowheads="1"/>
          </p:cNvSpPr>
          <p:nvPr/>
        </p:nvSpPr>
        <p:spPr bwMode="auto">
          <a:xfrm>
            <a:off x="2936875" y="47736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b="1" i="1">
                <a:solidFill>
                  <a:schemeClr val="bg1"/>
                </a:solidFill>
              </a:rPr>
              <a:t>v</a:t>
            </a:r>
            <a:r>
              <a:rPr lang="en-US" altLang="en-US" sz="2400" b="1">
                <a:solidFill>
                  <a:schemeClr val="bg1"/>
                </a:solidFill>
              </a:rPr>
              <a:t> = ?</a:t>
            </a:r>
            <a:endParaRPr lang="en-US" altLang="en-US" sz="2400" b="1" i="1">
              <a:solidFill>
                <a:schemeClr val="bg1"/>
              </a:solidFill>
            </a:endParaRPr>
          </a:p>
        </p:txBody>
      </p:sp>
      <p:sp>
        <p:nvSpPr>
          <p:cNvPr id="268302" name="Rectangle 14"/>
          <p:cNvSpPr>
            <a:spLocks noChangeArrowheads="1"/>
          </p:cNvSpPr>
          <p:nvPr/>
        </p:nvSpPr>
        <p:spPr bwMode="auto">
          <a:xfrm>
            <a:off x="4551363" y="31765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8303" name="Rectangle 15"/>
          <p:cNvSpPr>
            <a:spLocks noChangeArrowheads="1"/>
          </p:cNvSpPr>
          <p:nvPr/>
        </p:nvSpPr>
        <p:spPr bwMode="auto">
          <a:xfrm>
            <a:off x="4714875" y="39227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8304" name="Rectangle 16"/>
          <p:cNvSpPr>
            <a:spLocks noChangeArrowheads="1"/>
          </p:cNvSpPr>
          <p:nvPr/>
        </p:nvSpPr>
        <p:spPr bwMode="auto">
          <a:xfrm>
            <a:off x="4614863" y="43100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8305" name="Rectangle 17"/>
          <p:cNvSpPr>
            <a:spLocks noChangeArrowheads="1"/>
          </p:cNvSpPr>
          <p:nvPr/>
        </p:nvSpPr>
        <p:spPr bwMode="auto">
          <a:xfrm>
            <a:off x="801688" y="51943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68308" name="Rectangle 20"/>
          <p:cNvSpPr>
            <a:spLocks noChangeArrowheads="1"/>
          </p:cNvSpPr>
          <p:nvPr/>
        </p:nvSpPr>
        <p:spPr bwMode="auto">
          <a:xfrm>
            <a:off x="4541838" y="48101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39970" name="Group 34"/>
          <p:cNvGrpSpPr>
            <a:grpSpLocks/>
          </p:cNvGrpSpPr>
          <p:nvPr/>
        </p:nvGrpSpPr>
        <p:grpSpPr bwMode="auto">
          <a:xfrm>
            <a:off x="4724400" y="3532188"/>
            <a:ext cx="3141663" cy="419100"/>
            <a:chOff x="2976" y="2225"/>
            <a:chExt cx="1979" cy="264"/>
          </a:xfrm>
        </p:grpSpPr>
        <p:sp>
          <p:nvSpPr>
            <p:cNvPr id="39967" name="Rectangle 23"/>
            <p:cNvSpPr>
              <a:spLocks noChangeArrowheads="1"/>
            </p:cNvSpPr>
            <p:nvPr/>
          </p:nvSpPr>
          <p:spPr bwMode="auto">
            <a:xfrm>
              <a:off x="2976" y="224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ym typeface="Symbol" pitchFamily="18" charset="2"/>
                </a:rPr>
                <a:t>s </a:t>
              </a:r>
              <a:r>
                <a:rPr lang="en-US" altLang="en-US" sz="2400" dirty="0">
                  <a:sym typeface="Symbol" pitchFamily="18" charset="2"/>
                </a:rPr>
                <a:t>= </a:t>
              </a:r>
              <a:r>
                <a:rPr lang="en-US" altLang="en-US" sz="2400" i="1" dirty="0" err="1"/>
                <a:t>u</a:t>
              </a:r>
              <a:r>
                <a:rPr lang="en-US" altLang="en-US" sz="2400" i="1" dirty="0" err="1">
                  <a:sym typeface="Symbol" pitchFamily="18" charset="2"/>
                </a:rPr>
                <a:t>t</a:t>
              </a:r>
              <a:r>
                <a:rPr lang="en-US" altLang="en-US" sz="2400" dirty="0">
                  <a:sym typeface="Symbol" pitchFamily="18" charset="2"/>
                </a:rPr>
                <a:t> +  </a:t>
              </a:r>
              <a:r>
                <a:rPr lang="en-US" altLang="en-US" sz="2400" i="1" dirty="0">
                  <a:sym typeface="Symbol" pitchFamily="18" charset="2"/>
                </a:rPr>
                <a:t>at</a:t>
              </a:r>
              <a:r>
                <a:rPr lang="en-US" altLang="en-US" sz="2400" baseline="30000" dirty="0">
                  <a:sym typeface="Symbol" pitchFamily="18" charset="2"/>
                </a:rPr>
                <a:t>2</a:t>
              </a:r>
              <a:endParaRPr lang="en-US" altLang="en-US" sz="2400" dirty="0"/>
            </a:p>
          </p:txBody>
        </p:sp>
        <p:sp>
          <p:nvSpPr>
            <p:cNvPr id="39968" name="Rectangle 24"/>
            <p:cNvSpPr>
              <a:spLocks noChangeArrowheads="1"/>
            </p:cNvSpPr>
            <p:nvPr/>
          </p:nvSpPr>
          <p:spPr bwMode="auto">
            <a:xfrm>
              <a:off x="3643" y="2225"/>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268319" name="Group 31"/>
          <p:cNvGrpSpPr>
            <a:grpSpLocks/>
          </p:cNvGrpSpPr>
          <p:nvPr/>
        </p:nvGrpSpPr>
        <p:grpSpPr bwMode="auto">
          <a:xfrm rot="2579042">
            <a:off x="-4727575" y="5380038"/>
            <a:ext cx="5789613" cy="13503275"/>
            <a:chOff x="4251" y="1766"/>
            <a:chExt cx="1041" cy="2428"/>
          </a:xfrm>
        </p:grpSpPr>
        <p:grpSp>
          <p:nvGrpSpPr>
            <p:cNvPr id="39962" name="Group 32"/>
            <p:cNvGrpSpPr>
              <a:grpSpLocks/>
            </p:cNvGrpSpPr>
            <p:nvPr/>
          </p:nvGrpSpPr>
          <p:grpSpPr bwMode="auto">
            <a:xfrm>
              <a:off x="4251" y="1766"/>
              <a:ext cx="1041" cy="2428"/>
              <a:chOff x="952" y="1532"/>
              <a:chExt cx="1041" cy="2428"/>
            </a:xfrm>
          </p:grpSpPr>
          <p:sp>
            <p:nvSpPr>
              <p:cNvPr id="39964" name="Oval 33"/>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9965" name="Freeform 34"/>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6" name="Freeform 35"/>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9963" name="Picture 36" descr="Pinky and Brain in oval window - red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8292">
                                            <p:txEl>
                                              <p:pRg st="0" end="0"/>
                                            </p:txEl>
                                          </p:spTgt>
                                        </p:tgtEl>
                                        <p:attrNameLst>
                                          <p:attrName>style.visibility</p:attrName>
                                        </p:attrNameLst>
                                      </p:cBhvr>
                                      <p:to>
                                        <p:strVal val="visible"/>
                                      </p:to>
                                    </p:set>
                                    <p:anim calcmode="lin" valueType="num">
                                      <p:cBhvr additive="base">
                                        <p:cTn id="7" dur="500" fill="hold"/>
                                        <p:tgtEl>
                                          <p:spTgt spid="268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8294"/>
                                        </p:tgtEl>
                                        <p:attrNameLst>
                                          <p:attrName>style.visibility</p:attrName>
                                        </p:attrNameLst>
                                      </p:cBhvr>
                                      <p:to>
                                        <p:strVal val="visible"/>
                                      </p:to>
                                    </p:set>
                                    <p:animEffect transition="in" filter="fade">
                                      <p:cBhvr>
                                        <p:cTn id="13" dur="500"/>
                                        <p:tgtEl>
                                          <p:spTgt spid="268294"/>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8300"/>
                                        </p:tgtEl>
                                        <p:attrNameLst>
                                          <p:attrName>style.visibility</p:attrName>
                                        </p:attrNameLst>
                                      </p:cBhvr>
                                      <p:to>
                                        <p:strVal val="visible"/>
                                      </p:to>
                                    </p:set>
                                    <p:animEffect transition="in" filter="fade">
                                      <p:cBhvr>
                                        <p:cTn id="18" dur="500"/>
                                        <p:tgtEl>
                                          <p:spTgt spid="268300"/>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8301"/>
                                        </p:tgtEl>
                                        <p:attrNameLst>
                                          <p:attrName>style.visibility</p:attrName>
                                        </p:attrNameLst>
                                      </p:cBhvr>
                                      <p:to>
                                        <p:strVal val="visible"/>
                                      </p:to>
                                    </p:set>
                                    <p:animEffect transition="in" filter="fade">
                                      <p:cBhvr>
                                        <p:cTn id="23" dur="500"/>
                                        <p:tgtEl>
                                          <p:spTgt spid="268301"/>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8302"/>
                                        </p:tgtEl>
                                        <p:attrNameLst>
                                          <p:attrName>style.visibility</p:attrName>
                                        </p:attrNameLst>
                                      </p:cBhvr>
                                      <p:to>
                                        <p:strVal val="visible"/>
                                      </p:to>
                                    </p:set>
                                    <p:animEffect transition="in" filter="fade">
                                      <p:cBhvr>
                                        <p:cTn id="28" dur="500"/>
                                        <p:tgtEl>
                                          <p:spTgt spid="268302"/>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9970"/>
                                        </p:tgtEl>
                                        <p:attrNameLst>
                                          <p:attrName>style.visibility</p:attrName>
                                        </p:attrNameLst>
                                      </p:cBhvr>
                                      <p:to>
                                        <p:strVal val="visible"/>
                                      </p:to>
                                    </p:set>
                                    <p:animEffect transition="in" filter="wipe(left)">
                                      <p:cBhvr>
                                        <p:cTn id="33" dur="500"/>
                                        <p:tgtEl>
                                          <p:spTgt spid="39970"/>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8303"/>
                                        </p:tgtEl>
                                        <p:attrNameLst>
                                          <p:attrName>style.visibility</p:attrName>
                                        </p:attrNameLst>
                                      </p:cBhvr>
                                      <p:to>
                                        <p:strVal val="visible"/>
                                      </p:to>
                                    </p:set>
                                    <p:animEffect transition="in" filter="wipe(left)">
                                      <p:cBhvr>
                                        <p:cTn id="38" dur="500"/>
                                        <p:tgtEl>
                                          <p:spTgt spid="26830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8304"/>
                                        </p:tgtEl>
                                        <p:attrNameLst>
                                          <p:attrName>style.visibility</p:attrName>
                                        </p:attrNameLst>
                                      </p:cBhvr>
                                      <p:to>
                                        <p:strVal val="visible"/>
                                      </p:to>
                                    </p:set>
                                    <p:animEffect transition="in" filter="wipe(left)">
                                      <p:cBhvr>
                                        <p:cTn id="43" dur="500"/>
                                        <p:tgtEl>
                                          <p:spTgt spid="268304"/>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8305"/>
                                        </p:tgtEl>
                                        <p:attrNameLst>
                                          <p:attrName>style.visibility</p:attrName>
                                        </p:attrNameLst>
                                      </p:cBhvr>
                                      <p:to>
                                        <p:strVal val="visible"/>
                                      </p:to>
                                    </p:set>
                                    <p:animEffect transition="in" filter="fade">
                                      <p:cBhvr>
                                        <p:cTn id="48" dur="500"/>
                                        <p:tgtEl>
                                          <p:spTgt spid="268305"/>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8308"/>
                                        </p:tgtEl>
                                        <p:attrNameLst>
                                          <p:attrName>style.visibility</p:attrName>
                                        </p:attrNameLst>
                                      </p:cBhvr>
                                      <p:to>
                                        <p:strVal val="visible"/>
                                      </p:to>
                                    </p:set>
                                    <p:animEffect transition="in" filter="fade">
                                      <p:cBhvr>
                                        <p:cTn id="53" dur="500"/>
                                        <p:tgtEl>
                                          <p:spTgt spid="268308"/>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6" presetClass="path" presetSubtype="0" accel="50000" fill="hold" nodeType="clickEffect">
                                  <p:stCondLst>
                                    <p:cond delay="0"/>
                                  </p:stCondLst>
                                  <p:childTnLst>
                                    <p:animMotion origin="layout" path="M -2.77778E-6 -1.48148E-6 L 1.81459 -2.43518 " pathEditMode="relative" rAng="0" ptsTypes="AA">
                                      <p:cBhvr>
                                        <p:cTn id="57" dur="5000" fill="hold"/>
                                        <p:tgtEl>
                                          <p:spTgt spid="268319"/>
                                        </p:tgtEl>
                                        <p:attrNameLst>
                                          <p:attrName>ppt_x</p:attrName>
                                          <p:attrName>ppt_y</p:attrName>
                                        </p:attrNameLst>
                                      </p:cBhvr>
                                      <p:rCtr x="90729" y="-121759"/>
                                    </p:animMotion>
                                  </p:childTnLst>
                                  <p:subTnLst>
                                    <p:audio>
                                      <p:cMediaNode>
                                        <p:cTn display="0" masterRel="sameClick">
                                          <p:stCondLst>
                                            <p:cond evt="begin" delay="0">
                                              <p:tn val="56"/>
                                            </p:cond>
                                          </p:stCondLst>
                                          <p:endCondLst>
                                            <p:cond evt="onStopAudio" delay="0">
                                              <p:tgtEl>
                                                <p:sldTgt/>
                                              </p:tgtEl>
                                            </p:cond>
                                          </p:endCondLst>
                                        </p:cTn>
                                        <p:tgtEl>
                                          <p:sndTgt r:embed="rId5"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4" grpId="0" animBg="1"/>
      <p:bldP spid="268300" grpId="0" animBg="1"/>
      <p:bldP spid="268301" grpId="0"/>
      <p:bldP spid="268302" grpId="0" animBg="1"/>
      <p:bldP spid="268303" grpId="0"/>
      <p:bldP spid="268304" grpId="0"/>
      <p:bldP spid="268305" grpId="0"/>
      <p:bldP spid="26830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549400"/>
            <a:ext cx="6227763" cy="785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09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70340" name="Rectangle 4"/>
          <p:cNvSpPr>
            <a:spLocks noChangeArrowheads="1"/>
          </p:cNvSpPr>
          <p:nvPr/>
        </p:nvSpPr>
        <p:spPr bwMode="auto">
          <a:xfrm>
            <a:off x="674688" y="2327275"/>
            <a:ext cx="6235700" cy="45307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dropped off of the Empire State Building (381 m tall). How fast is it going when it hits ground?</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0342" name="Rectangle 6"/>
          <p:cNvSpPr>
            <a:spLocks noChangeArrowheads="1"/>
          </p:cNvSpPr>
          <p:nvPr/>
        </p:nvSpPr>
        <p:spPr bwMode="auto">
          <a:xfrm>
            <a:off x="757238" y="3494088"/>
            <a:ext cx="3082925"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0348" name="Rectangle 12"/>
          <p:cNvSpPr>
            <a:spLocks noChangeArrowheads="1"/>
          </p:cNvSpPr>
          <p:nvPr/>
        </p:nvSpPr>
        <p:spPr bwMode="auto">
          <a:xfrm>
            <a:off x="723900" y="5140325"/>
            <a:ext cx="3074988"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0349" name="Rectangle 13"/>
          <p:cNvSpPr>
            <a:spLocks noChangeArrowheads="1"/>
          </p:cNvSpPr>
          <p:nvPr/>
        </p:nvSpPr>
        <p:spPr bwMode="auto">
          <a:xfrm>
            <a:off x="2581275" y="51165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70350" name="Rectangle 14"/>
          <p:cNvSpPr>
            <a:spLocks noChangeArrowheads="1"/>
          </p:cNvSpPr>
          <p:nvPr/>
        </p:nvSpPr>
        <p:spPr bwMode="auto">
          <a:xfrm>
            <a:off x="3836988" y="3494088"/>
            <a:ext cx="3065462"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0351" name="Rectangle 15"/>
          <p:cNvSpPr>
            <a:spLocks noChangeArrowheads="1"/>
          </p:cNvSpPr>
          <p:nvPr/>
        </p:nvSpPr>
        <p:spPr bwMode="auto">
          <a:xfrm>
            <a:off x="4213225" y="42402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0352" name="Rectangle 16"/>
          <p:cNvSpPr>
            <a:spLocks noChangeArrowheads="1"/>
          </p:cNvSpPr>
          <p:nvPr/>
        </p:nvSpPr>
        <p:spPr bwMode="auto">
          <a:xfrm>
            <a:off x="4113213" y="46275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0355" name="Rectangle 19"/>
          <p:cNvSpPr>
            <a:spLocks noChangeArrowheads="1"/>
          </p:cNvSpPr>
          <p:nvPr/>
        </p:nvSpPr>
        <p:spPr bwMode="auto">
          <a:xfrm>
            <a:off x="3789363" y="5137150"/>
            <a:ext cx="3121025"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0990" name="Group 30"/>
          <p:cNvGrpSpPr>
            <a:grpSpLocks/>
          </p:cNvGrpSpPr>
          <p:nvPr/>
        </p:nvGrpSpPr>
        <p:grpSpPr bwMode="auto">
          <a:xfrm>
            <a:off x="4222750" y="3838575"/>
            <a:ext cx="3141663" cy="419100"/>
            <a:chOff x="2660" y="2418"/>
            <a:chExt cx="1979" cy="264"/>
          </a:xfrm>
        </p:grpSpPr>
        <p:sp>
          <p:nvSpPr>
            <p:cNvPr id="40987" name="Rectangle 22"/>
            <p:cNvSpPr>
              <a:spLocks noChangeArrowheads="1"/>
            </p:cNvSpPr>
            <p:nvPr/>
          </p:nvSpPr>
          <p:spPr bwMode="auto">
            <a:xfrm>
              <a:off x="2660" y="244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0988" name="Rectangle 23"/>
            <p:cNvSpPr>
              <a:spLocks noChangeArrowheads="1"/>
            </p:cNvSpPr>
            <p:nvPr/>
          </p:nvSpPr>
          <p:spPr bwMode="auto">
            <a:xfrm>
              <a:off x="3342" y="241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pic>
        <p:nvPicPr>
          <p:cNvPr id="40985"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325" y="0"/>
            <a:ext cx="222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66" name="Oval 30"/>
          <p:cNvSpPr>
            <a:spLocks noChangeArrowheads="1"/>
          </p:cNvSpPr>
          <p:nvPr/>
        </p:nvSpPr>
        <p:spPr bwMode="auto">
          <a:xfrm>
            <a:off x="7688263" y="0"/>
            <a:ext cx="120650" cy="120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 calcmode="lin" valueType="num">
                                      <p:cBhvr additive="base">
                                        <p:cTn id="7"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fill="hold" grpId="0" nodeType="clickEffect">
                                  <p:stCondLst>
                                    <p:cond delay="0"/>
                                  </p:stCondLst>
                                  <p:childTnLst>
                                    <p:animMotion origin="layout" path="M 4.16667E-6 3.7037E-6 L 0.00138 0.9912 " pathEditMode="relative" rAng="0" ptsTypes="AA">
                                      <p:cBhvr>
                                        <p:cTn id="12" dur="2000" fill="hold"/>
                                        <p:tgtEl>
                                          <p:spTgt spid="270366"/>
                                        </p:tgtEl>
                                        <p:attrNameLst>
                                          <p:attrName>ppt_x</p:attrName>
                                          <p:attrName>ppt_y</p:attrName>
                                        </p:attrNameLst>
                                      </p:cBhvr>
                                      <p:rCtr x="69" y="495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0342"/>
                                        </p:tgtEl>
                                        <p:attrNameLst>
                                          <p:attrName>style.visibility</p:attrName>
                                        </p:attrNameLst>
                                      </p:cBhvr>
                                      <p:to>
                                        <p:strVal val="visible"/>
                                      </p:to>
                                    </p:set>
                                    <p:animEffect transition="in" filter="fade">
                                      <p:cBhvr>
                                        <p:cTn id="17" dur="500"/>
                                        <p:tgtEl>
                                          <p:spTgt spid="270342"/>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0348"/>
                                        </p:tgtEl>
                                        <p:attrNameLst>
                                          <p:attrName>style.visibility</p:attrName>
                                        </p:attrNameLst>
                                      </p:cBhvr>
                                      <p:to>
                                        <p:strVal val="visible"/>
                                      </p:to>
                                    </p:set>
                                    <p:animEffect transition="in" filter="fade">
                                      <p:cBhvr>
                                        <p:cTn id="22" dur="500"/>
                                        <p:tgtEl>
                                          <p:spTgt spid="270348"/>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0349"/>
                                        </p:tgtEl>
                                        <p:attrNameLst>
                                          <p:attrName>style.visibility</p:attrName>
                                        </p:attrNameLst>
                                      </p:cBhvr>
                                      <p:to>
                                        <p:strVal val="visible"/>
                                      </p:to>
                                    </p:set>
                                    <p:animEffect transition="in" filter="fade">
                                      <p:cBhvr>
                                        <p:cTn id="27" dur="500"/>
                                        <p:tgtEl>
                                          <p:spTgt spid="270349"/>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0350"/>
                                        </p:tgtEl>
                                        <p:attrNameLst>
                                          <p:attrName>style.visibility</p:attrName>
                                        </p:attrNameLst>
                                      </p:cBhvr>
                                      <p:to>
                                        <p:strVal val="visible"/>
                                      </p:to>
                                    </p:set>
                                    <p:animEffect transition="in" filter="fade">
                                      <p:cBhvr>
                                        <p:cTn id="32" dur="500"/>
                                        <p:tgtEl>
                                          <p:spTgt spid="270350"/>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0990"/>
                                        </p:tgtEl>
                                        <p:attrNameLst>
                                          <p:attrName>style.visibility</p:attrName>
                                        </p:attrNameLst>
                                      </p:cBhvr>
                                      <p:to>
                                        <p:strVal val="visible"/>
                                      </p:to>
                                    </p:set>
                                    <p:animEffect transition="in" filter="wipe(left)">
                                      <p:cBhvr>
                                        <p:cTn id="37" dur="500"/>
                                        <p:tgtEl>
                                          <p:spTgt spid="40990"/>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0351"/>
                                        </p:tgtEl>
                                        <p:attrNameLst>
                                          <p:attrName>style.visibility</p:attrName>
                                        </p:attrNameLst>
                                      </p:cBhvr>
                                      <p:to>
                                        <p:strVal val="visible"/>
                                      </p:to>
                                    </p:set>
                                    <p:animEffect transition="in" filter="wipe(left)">
                                      <p:cBhvr>
                                        <p:cTn id="42" dur="500"/>
                                        <p:tgtEl>
                                          <p:spTgt spid="270351"/>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0352"/>
                                        </p:tgtEl>
                                        <p:attrNameLst>
                                          <p:attrName>style.visibility</p:attrName>
                                        </p:attrNameLst>
                                      </p:cBhvr>
                                      <p:to>
                                        <p:strVal val="visible"/>
                                      </p:to>
                                    </p:set>
                                    <p:animEffect transition="in" filter="wipe(left)">
                                      <p:cBhvr>
                                        <p:cTn id="47" dur="500"/>
                                        <p:tgtEl>
                                          <p:spTgt spid="27035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0355"/>
                                        </p:tgtEl>
                                        <p:attrNameLst>
                                          <p:attrName>style.visibility</p:attrName>
                                        </p:attrNameLst>
                                      </p:cBhvr>
                                      <p:to>
                                        <p:strVal val="visible"/>
                                      </p:to>
                                    </p:set>
                                    <p:animEffect transition="in" filter="fade">
                                      <p:cBhvr>
                                        <p:cTn id="52" dur="500"/>
                                        <p:tgtEl>
                                          <p:spTgt spid="270355"/>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2" grpId="0" animBg="1"/>
      <p:bldP spid="270348" grpId="0" animBg="1"/>
      <p:bldP spid="270349" grpId="0"/>
      <p:bldP spid="270350" grpId="0" animBg="1"/>
      <p:bldP spid="270351" grpId="0"/>
      <p:bldP spid="270352" grpId="0"/>
      <p:bldP spid="270355" grpId="0" animBg="1"/>
      <p:bldP spid="2703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766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International-mindedness: </a:t>
            </a:r>
            <a:endParaRPr lang="en-US" altLang="en-US" sz="2400"/>
          </a:p>
          <a:p>
            <a:pPr>
              <a:buFontTx/>
              <a:buNone/>
            </a:pPr>
            <a:r>
              <a:rPr lang="en-US" altLang="en-US" sz="2400"/>
              <a:t>• International cooperation is needed for tracking shipping, land-based transport, aircraft and objects in space </a:t>
            </a:r>
            <a:endParaRPr lang="en-US" altLang="en-US" sz="2400" b="1"/>
          </a:p>
          <a:p>
            <a:pPr>
              <a:buFontTx/>
              <a:buNone/>
            </a:pPr>
            <a:r>
              <a:rPr lang="en-US" altLang="en-US" sz="2400" b="1"/>
              <a:t>Theory of knowledge: </a:t>
            </a:r>
            <a:endParaRPr lang="en-US" altLang="en-US" sz="2400"/>
          </a:p>
          <a:p>
            <a:pPr>
              <a:buFontTx/>
              <a:buNone/>
            </a:pPr>
            <a:r>
              <a:rPr lang="en-US" altLang="en-US" sz="2400"/>
              <a:t>• The independence of horizontal and vertical motion in projectile motion seems to be counter-intuitive. How do scientists work around their intuitions? How do scientists make use of their intuitions?</a:t>
            </a:r>
            <a:endParaRPr lang="en-US" altLang="en-US" sz="2400" b="1"/>
          </a:p>
        </p:txBody>
      </p:sp>
      <p:sp>
        <p:nvSpPr>
          <p:cNvPr id="121859"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366755191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1549400"/>
            <a:ext cx="6227763" cy="7493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19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72388" name="Rectangle 4"/>
          <p:cNvSpPr>
            <a:spLocks noChangeArrowheads="1"/>
          </p:cNvSpPr>
          <p:nvPr/>
        </p:nvSpPr>
        <p:spPr bwMode="auto">
          <a:xfrm>
            <a:off x="674688" y="2314575"/>
            <a:ext cx="6235700"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dropped off of the Empire State Building (381 m tall). How long does it take to reach the ground?</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2390" name="Rectangle 6"/>
          <p:cNvSpPr>
            <a:spLocks noChangeArrowheads="1"/>
          </p:cNvSpPr>
          <p:nvPr/>
        </p:nvSpPr>
        <p:spPr bwMode="auto">
          <a:xfrm>
            <a:off x="757238" y="3608388"/>
            <a:ext cx="3082925"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2396" name="Rectangle 12"/>
          <p:cNvSpPr>
            <a:spLocks noChangeArrowheads="1"/>
          </p:cNvSpPr>
          <p:nvPr/>
        </p:nvSpPr>
        <p:spPr bwMode="auto">
          <a:xfrm>
            <a:off x="723900" y="5254625"/>
            <a:ext cx="3074988"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2397" name="Rectangle 13"/>
          <p:cNvSpPr>
            <a:spLocks noChangeArrowheads="1"/>
          </p:cNvSpPr>
          <p:nvPr/>
        </p:nvSpPr>
        <p:spPr bwMode="auto">
          <a:xfrm>
            <a:off x="2581275" y="52435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t</a:t>
            </a:r>
            <a:r>
              <a:rPr lang="en-US" altLang="en-US" sz="2400">
                <a:solidFill>
                  <a:schemeClr val="bg1"/>
                </a:solidFill>
              </a:rPr>
              <a:t> = ?</a:t>
            </a:r>
            <a:endParaRPr lang="en-US" altLang="en-US" sz="2400" i="1">
              <a:solidFill>
                <a:schemeClr val="bg1"/>
              </a:solidFill>
            </a:endParaRPr>
          </a:p>
        </p:txBody>
      </p:sp>
      <p:sp>
        <p:nvSpPr>
          <p:cNvPr id="272398" name="Rectangle 14"/>
          <p:cNvSpPr>
            <a:spLocks noChangeArrowheads="1"/>
          </p:cNvSpPr>
          <p:nvPr/>
        </p:nvSpPr>
        <p:spPr bwMode="auto">
          <a:xfrm>
            <a:off x="3981450" y="3608388"/>
            <a:ext cx="29210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2399" name="Rectangle 15"/>
          <p:cNvSpPr>
            <a:spLocks noChangeArrowheads="1"/>
          </p:cNvSpPr>
          <p:nvPr/>
        </p:nvSpPr>
        <p:spPr bwMode="auto">
          <a:xfrm>
            <a:off x="4365625" y="43545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2400" name="Rectangle 16"/>
          <p:cNvSpPr>
            <a:spLocks noChangeArrowheads="1"/>
          </p:cNvSpPr>
          <p:nvPr/>
        </p:nvSpPr>
        <p:spPr bwMode="auto">
          <a:xfrm>
            <a:off x="4278313" y="47418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2403" name="Rectangle 19"/>
          <p:cNvSpPr>
            <a:spLocks noChangeArrowheads="1"/>
          </p:cNvSpPr>
          <p:nvPr/>
        </p:nvSpPr>
        <p:spPr bwMode="auto">
          <a:xfrm>
            <a:off x="3944938" y="5251450"/>
            <a:ext cx="296545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2018" name="Group 34"/>
          <p:cNvGrpSpPr>
            <a:grpSpLocks/>
          </p:cNvGrpSpPr>
          <p:nvPr/>
        </p:nvGrpSpPr>
        <p:grpSpPr bwMode="auto">
          <a:xfrm>
            <a:off x="4375150" y="3952875"/>
            <a:ext cx="3141663" cy="419100"/>
            <a:chOff x="2756" y="2490"/>
            <a:chExt cx="1979" cy="264"/>
          </a:xfrm>
        </p:grpSpPr>
        <p:sp>
          <p:nvSpPr>
            <p:cNvPr id="42015" name="Rectangle 22"/>
            <p:cNvSpPr>
              <a:spLocks noChangeArrowheads="1"/>
            </p:cNvSpPr>
            <p:nvPr/>
          </p:nvSpPr>
          <p:spPr bwMode="auto">
            <a:xfrm>
              <a:off x="2756" y="2519"/>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2016" name="Rectangle 23"/>
            <p:cNvSpPr>
              <a:spLocks noChangeArrowheads="1"/>
            </p:cNvSpPr>
            <p:nvPr/>
          </p:nvSpPr>
          <p:spPr bwMode="auto">
            <a:xfrm>
              <a:off x="3438" y="24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pic>
        <p:nvPicPr>
          <p:cNvPr id="42006"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325" y="0"/>
            <a:ext cx="222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412" name="Oval 28"/>
          <p:cNvSpPr>
            <a:spLocks noChangeArrowheads="1"/>
          </p:cNvSpPr>
          <p:nvPr/>
        </p:nvSpPr>
        <p:spPr bwMode="auto">
          <a:xfrm>
            <a:off x="7688263" y="0"/>
            <a:ext cx="120650" cy="120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2388">
                                            <p:txEl>
                                              <p:pRg st="0" end="0"/>
                                            </p:txEl>
                                          </p:spTgt>
                                        </p:tgtEl>
                                        <p:attrNameLst>
                                          <p:attrName>style.visibility</p:attrName>
                                        </p:attrNameLst>
                                      </p:cBhvr>
                                      <p:to>
                                        <p:strVal val="visible"/>
                                      </p:to>
                                    </p:set>
                                    <p:anim calcmode="lin" valueType="num">
                                      <p:cBhvr additive="base">
                                        <p:cTn id="7" dur="5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fill="hold" grpId="0" nodeType="clickEffect">
                                  <p:stCondLst>
                                    <p:cond delay="0"/>
                                  </p:stCondLst>
                                  <p:childTnLst>
                                    <p:animMotion origin="layout" path="M 4.16667E-6 3.7037E-6 L 0.00138 0.9912 " pathEditMode="relative" rAng="0" ptsTypes="AA">
                                      <p:cBhvr>
                                        <p:cTn id="12" dur="2000" fill="hold"/>
                                        <p:tgtEl>
                                          <p:spTgt spid="272412"/>
                                        </p:tgtEl>
                                        <p:attrNameLst>
                                          <p:attrName>ppt_x</p:attrName>
                                          <p:attrName>ppt_y</p:attrName>
                                        </p:attrNameLst>
                                      </p:cBhvr>
                                      <p:rCtr x="69" y="495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2390"/>
                                        </p:tgtEl>
                                        <p:attrNameLst>
                                          <p:attrName>style.visibility</p:attrName>
                                        </p:attrNameLst>
                                      </p:cBhvr>
                                      <p:to>
                                        <p:strVal val="visible"/>
                                      </p:to>
                                    </p:set>
                                    <p:animEffect transition="in" filter="fade">
                                      <p:cBhvr>
                                        <p:cTn id="17" dur="500"/>
                                        <p:tgtEl>
                                          <p:spTgt spid="272390"/>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2396"/>
                                        </p:tgtEl>
                                        <p:attrNameLst>
                                          <p:attrName>style.visibility</p:attrName>
                                        </p:attrNameLst>
                                      </p:cBhvr>
                                      <p:to>
                                        <p:strVal val="visible"/>
                                      </p:to>
                                    </p:set>
                                    <p:animEffect transition="in" filter="fade">
                                      <p:cBhvr>
                                        <p:cTn id="22" dur="500"/>
                                        <p:tgtEl>
                                          <p:spTgt spid="272396"/>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2397"/>
                                        </p:tgtEl>
                                        <p:attrNameLst>
                                          <p:attrName>style.visibility</p:attrName>
                                        </p:attrNameLst>
                                      </p:cBhvr>
                                      <p:to>
                                        <p:strVal val="visible"/>
                                      </p:to>
                                    </p:set>
                                    <p:animEffect transition="in" filter="fade">
                                      <p:cBhvr>
                                        <p:cTn id="27" dur="500"/>
                                        <p:tgtEl>
                                          <p:spTgt spid="272397"/>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2398"/>
                                        </p:tgtEl>
                                        <p:attrNameLst>
                                          <p:attrName>style.visibility</p:attrName>
                                        </p:attrNameLst>
                                      </p:cBhvr>
                                      <p:to>
                                        <p:strVal val="visible"/>
                                      </p:to>
                                    </p:set>
                                    <p:animEffect transition="in" filter="fade">
                                      <p:cBhvr>
                                        <p:cTn id="32" dur="500"/>
                                        <p:tgtEl>
                                          <p:spTgt spid="272398"/>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2018"/>
                                        </p:tgtEl>
                                        <p:attrNameLst>
                                          <p:attrName>style.visibility</p:attrName>
                                        </p:attrNameLst>
                                      </p:cBhvr>
                                      <p:to>
                                        <p:strVal val="visible"/>
                                      </p:to>
                                    </p:set>
                                    <p:animEffect transition="in" filter="wipe(left)">
                                      <p:cBhvr>
                                        <p:cTn id="37" dur="500"/>
                                        <p:tgtEl>
                                          <p:spTgt spid="42018"/>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2399"/>
                                        </p:tgtEl>
                                        <p:attrNameLst>
                                          <p:attrName>style.visibility</p:attrName>
                                        </p:attrNameLst>
                                      </p:cBhvr>
                                      <p:to>
                                        <p:strVal val="visible"/>
                                      </p:to>
                                    </p:set>
                                    <p:animEffect transition="in" filter="wipe(left)">
                                      <p:cBhvr>
                                        <p:cTn id="42" dur="500"/>
                                        <p:tgtEl>
                                          <p:spTgt spid="272399"/>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2400"/>
                                        </p:tgtEl>
                                        <p:attrNameLst>
                                          <p:attrName>style.visibility</p:attrName>
                                        </p:attrNameLst>
                                      </p:cBhvr>
                                      <p:to>
                                        <p:strVal val="visible"/>
                                      </p:to>
                                    </p:set>
                                    <p:animEffect transition="in" filter="wipe(left)">
                                      <p:cBhvr>
                                        <p:cTn id="47" dur="500"/>
                                        <p:tgtEl>
                                          <p:spTgt spid="272400"/>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2403"/>
                                        </p:tgtEl>
                                        <p:attrNameLst>
                                          <p:attrName>style.visibility</p:attrName>
                                        </p:attrNameLst>
                                      </p:cBhvr>
                                      <p:to>
                                        <p:strVal val="visible"/>
                                      </p:to>
                                    </p:set>
                                    <p:animEffect transition="in" filter="fade">
                                      <p:cBhvr>
                                        <p:cTn id="52" dur="500"/>
                                        <p:tgtEl>
                                          <p:spTgt spid="272403"/>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0" grpId="0" animBg="1"/>
      <p:bldP spid="272396" grpId="0" animBg="1"/>
      <p:bldP spid="272397" grpId="0"/>
      <p:bldP spid="272398" grpId="0" animBg="1"/>
      <p:bldP spid="272399" grpId="0"/>
      <p:bldP spid="272400" grpId="0"/>
      <p:bldP spid="272403" grpId="0" animBg="1"/>
      <p:bldP spid="2724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5"/>
          <p:cNvSpPr>
            <a:spLocks noChangeArrowheads="1"/>
          </p:cNvSpPr>
          <p:nvPr/>
        </p:nvSpPr>
        <p:spPr bwMode="auto">
          <a:xfrm>
            <a:off x="6616700" y="2178050"/>
            <a:ext cx="1865313" cy="467995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3011" name="Rectangle 2"/>
          <p:cNvSpPr>
            <a:spLocks noChangeArrowheads="1"/>
          </p:cNvSpPr>
          <p:nvPr/>
        </p:nvSpPr>
        <p:spPr bwMode="auto">
          <a:xfrm>
            <a:off x="685800" y="1549400"/>
            <a:ext cx="6016625" cy="7604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301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74436" name="Rectangle 4"/>
          <p:cNvSpPr>
            <a:spLocks noChangeArrowheads="1"/>
          </p:cNvSpPr>
          <p:nvPr/>
        </p:nvSpPr>
        <p:spPr bwMode="auto">
          <a:xfrm>
            <a:off x="674688" y="2314575"/>
            <a:ext cx="6015037"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cheer leader is thrown up with an initial speed of 7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How high does she go?</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4438" name="Rectangle 6"/>
          <p:cNvSpPr>
            <a:spLocks noChangeArrowheads="1"/>
          </p:cNvSpPr>
          <p:nvPr/>
        </p:nvSpPr>
        <p:spPr bwMode="auto">
          <a:xfrm>
            <a:off x="757238" y="35067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4444" name="Rectangle 12"/>
          <p:cNvSpPr>
            <a:spLocks noChangeArrowheads="1"/>
          </p:cNvSpPr>
          <p:nvPr/>
        </p:nvSpPr>
        <p:spPr bwMode="auto">
          <a:xfrm>
            <a:off x="723900" y="51530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4445" name="Rectangle 13"/>
          <p:cNvSpPr>
            <a:spLocks noChangeArrowheads="1"/>
          </p:cNvSpPr>
          <p:nvPr/>
        </p:nvSpPr>
        <p:spPr bwMode="auto">
          <a:xfrm>
            <a:off x="2936875" y="51038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s</a:t>
            </a:r>
            <a:r>
              <a:rPr lang="en-US" altLang="en-US" sz="2400">
                <a:solidFill>
                  <a:schemeClr val="bg1"/>
                </a:solidFill>
              </a:rPr>
              <a:t> = ?</a:t>
            </a:r>
            <a:endParaRPr lang="en-US" altLang="en-US" sz="2400" i="1">
              <a:solidFill>
                <a:schemeClr val="bg1"/>
              </a:solidFill>
            </a:endParaRPr>
          </a:p>
        </p:txBody>
      </p:sp>
      <p:sp>
        <p:nvSpPr>
          <p:cNvPr id="274447" name="Rectangle 15"/>
          <p:cNvSpPr>
            <a:spLocks noChangeArrowheads="1"/>
          </p:cNvSpPr>
          <p:nvPr/>
        </p:nvSpPr>
        <p:spPr bwMode="auto">
          <a:xfrm>
            <a:off x="4714875"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4448" name="Rectangle 16"/>
          <p:cNvSpPr>
            <a:spLocks noChangeArrowheads="1"/>
          </p:cNvSpPr>
          <p:nvPr/>
        </p:nvSpPr>
        <p:spPr bwMode="auto">
          <a:xfrm>
            <a:off x="4614863"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4451" name="Rectangle 19"/>
          <p:cNvSpPr>
            <a:spLocks noChangeArrowheads="1"/>
          </p:cNvSpPr>
          <p:nvPr/>
        </p:nvSpPr>
        <p:spPr bwMode="auto">
          <a:xfrm>
            <a:off x="4541838" y="51403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3038" name="Group 30"/>
          <p:cNvGrpSpPr>
            <a:grpSpLocks/>
          </p:cNvGrpSpPr>
          <p:nvPr/>
        </p:nvGrpSpPr>
        <p:grpSpPr bwMode="auto">
          <a:xfrm>
            <a:off x="4724400" y="3851275"/>
            <a:ext cx="3141663" cy="419100"/>
            <a:chOff x="2976" y="2426"/>
            <a:chExt cx="1979" cy="264"/>
          </a:xfrm>
        </p:grpSpPr>
        <p:sp>
          <p:nvSpPr>
            <p:cNvPr id="43035"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3036"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pic>
        <p:nvPicPr>
          <p:cNvPr id="43033" name="Picture 34" descr="ANd9GcQVpo3ZVBGVGoFpVUimEwvRbcHNkJLtz3IK3e59YpDOctDlpzz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0"/>
            <a:ext cx="24384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6" name="Rectangle 14"/>
          <p:cNvSpPr>
            <a:spLocks noChangeArrowheads="1"/>
          </p:cNvSpPr>
          <p:nvPr/>
        </p:nvSpPr>
        <p:spPr bwMode="auto">
          <a:xfrm>
            <a:off x="4551363"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 calcmode="lin" valueType="num">
                                      <p:cBhvr additive="base">
                                        <p:cTn id="7" dur="500" fill="hold"/>
                                        <p:tgtEl>
                                          <p:spTgt spid="274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4438"/>
                                        </p:tgtEl>
                                        <p:attrNameLst>
                                          <p:attrName>style.visibility</p:attrName>
                                        </p:attrNameLst>
                                      </p:cBhvr>
                                      <p:to>
                                        <p:strVal val="visible"/>
                                      </p:to>
                                    </p:set>
                                    <p:animEffect transition="in" filter="fade">
                                      <p:cBhvr>
                                        <p:cTn id="13" dur="500"/>
                                        <p:tgtEl>
                                          <p:spTgt spid="27443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4444"/>
                                        </p:tgtEl>
                                        <p:attrNameLst>
                                          <p:attrName>style.visibility</p:attrName>
                                        </p:attrNameLst>
                                      </p:cBhvr>
                                      <p:to>
                                        <p:strVal val="visible"/>
                                      </p:to>
                                    </p:set>
                                    <p:animEffect transition="in" filter="fade">
                                      <p:cBhvr>
                                        <p:cTn id="18" dur="500"/>
                                        <p:tgtEl>
                                          <p:spTgt spid="274444"/>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4445"/>
                                        </p:tgtEl>
                                        <p:attrNameLst>
                                          <p:attrName>style.visibility</p:attrName>
                                        </p:attrNameLst>
                                      </p:cBhvr>
                                      <p:to>
                                        <p:strVal val="visible"/>
                                      </p:to>
                                    </p:set>
                                    <p:animEffect transition="in" filter="fade">
                                      <p:cBhvr>
                                        <p:cTn id="23" dur="500"/>
                                        <p:tgtEl>
                                          <p:spTgt spid="274445"/>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4446"/>
                                        </p:tgtEl>
                                        <p:attrNameLst>
                                          <p:attrName>style.visibility</p:attrName>
                                        </p:attrNameLst>
                                      </p:cBhvr>
                                      <p:to>
                                        <p:strVal val="visible"/>
                                      </p:to>
                                    </p:set>
                                    <p:animEffect transition="in" filter="fade">
                                      <p:cBhvr>
                                        <p:cTn id="28" dur="500"/>
                                        <p:tgtEl>
                                          <p:spTgt spid="274446"/>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43038"/>
                                        </p:tgtEl>
                                        <p:attrNameLst>
                                          <p:attrName>style.visibility</p:attrName>
                                        </p:attrNameLst>
                                      </p:cBhvr>
                                      <p:to>
                                        <p:strVal val="visible"/>
                                      </p:to>
                                    </p:set>
                                    <p:animEffect transition="in" filter="wipe(left)">
                                      <p:cBhvr>
                                        <p:cTn id="33" dur="500"/>
                                        <p:tgtEl>
                                          <p:spTgt spid="43038"/>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74447"/>
                                        </p:tgtEl>
                                        <p:attrNameLst>
                                          <p:attrName>style.visibility</p:attrName>
                                        </p:attrNameLst>
                                      </p:cBhvr>
                                      <p:to>
                                        <p:strVal val="visible"/>
                                      </p:to>
                                    </p:set>
                                    <p:animEffect transition="in" filter="wipe(left)">
                                      <p:cBhvr>
                                        <p:cTn id="38" dur="500"/>
                                        <p:tgtEl>
                                          <p:spTgt spid="274447"/>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4448"/>
                                        </p:tgtEl>
                                        <p:attrNameLst>
                                          <p:attrName>style.visibility</p:attrName>
                                        </p:attrNameLst>
                                      </p:cBhvr>
                                      <p:to>
                                        <p:strVal val="visible"/>
                                      </p:to>
                                    </p:set>
                                    <p:animEffect transition="in" filter="wipe(left)">
                                      <p:cBhvr>
                                        <p:cTn id="43" dur="500"/>
                                        <p:tgtEl>
                                          <p:spTgt spid="274448"/>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4451"/>
                                        </p:tgtEl>
                                        <p:attrNameLst>
                                          <p:attrName>style.visibility</p:attrName>
                                        </p:attrNameLst>
                                      </p:cBhvr>
                                      <p:to>
                                        <p:strVal val="visible"/>
                                      </p:to>
                                    </p:set>
                                    <p:animEffect transition="in" filter="fade">
                                      <p:cBhvr>
                                        <p:cTn id="48" dur="500"/>
                                        <p:tgtEl>
                                          <p:spTgt spid="274451"/>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animBg="1"/>
      <p:bldP spid="274444" grpId="0" animBg="1"/>
      <p:bldP spid="274445" grpId="0"/>
      <p:bldP spid="274447" grpId="0"/>
      <p:bldP spid="274448" grpId="0"/>
      <p:bldP spid="274451" grpId="0" animBg="1"/>
      <p:bldP spid="2744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685800" y="1549400"/>
            <a:ext cx="6053138" cy="8223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403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99013" name="Rectangle 5"/>
          <p:cNvSpPr>
            <a:spLocks noChangeArrowheads="1"/>
          </p:cNvSpPr>
          <p:nvPr/>
        </p:nvSpPr>
        <p:spPr bwMode="auto">
          <a:xfrm>
            <a:off x="674688" y="2339975"/>
            <a:ext cx="7797800"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thrown upward at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baseline="-25000">
                <a:sym typeface="Symbol" pitchFamily="18" charset="2"/>
              </a:rPr>
              <a:t> </a:t>
            </a:r>
            <a:r>
              <a:rPr lang="en-US" altLang="en-US" sz="2400">
                <a:sym typeface="Symbol" pitchFamily="18" charset="2"/>
              </a:rPr>
              <a:t>from the top of the 300-m Millau Viaduct, the highest bridge in the world. How fast does it hit ground?</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99015" name="Rectangle 7"/>
          <p:cNvSpPr>
            <a:spLocks noChangeArrowheads="1"/>
          </p:cNvSpPr>
          <p:nvPr/>
        </p:nvSpPr>
        <p:spPr bwMode="auto">
          <a:xfrm>
            <a:off x="757238" y="35067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99021" name="Rectangle 13"/>
          <p:cNvSpPr>
            <a:spLocks noChangeArrowheads="1"/>
          </p:cNvSpPr>
          <p:nvPr/>
        </p:nvSpPr>
        <p:spPr bwMode="auto">
          <a:xfrm>
            <a:off x="723900" y="51530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99022" name="Rectangle 14"/>
          <p:cNvSpPr>
            <a:spLocks noChangeArrowheads="1"/>
          </p:cNvSpPr>
          <p:nvPr/>
        </p:nvSpPr>
        <p:spPr bwMode="auto">
          <a:xfrm>
            <a:off x="2936875" y="51038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99023" name="Rectangle 15"/>
          <p:cNvSpPr>
            <a:spLocks noChangeArrowheads="1"/>
          </p:cNvSpPr>
          <p:nvPr/>
        </p:nvSpPr>
        <p:spPr bwMode="auto">
          <a:xfrm>
            <a:off x="4714875"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99024" name="Rectangle 16"/>
          <p:cNvSpPr>
            <a:spLocks noChangeArrowheads="1"/>
          </p:cNvSpPr>
          <p:nvPr/>
        </p:nvSpPr>
        <p:spPr bwMode="auto">
          <a:xfrm>
            <a:off x="4652963"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99027" name="Rectangle 19"/>
          <p:cNvSpPr>
            <a:spLocks noChangeArrowheads="1"/>
          </p:cNvSpPr>
          <p:nvPr/>
        </p:nvSpPr>
        <p:spPr bwMode="auto">
          <a:xfrm>
            <a:off x="4541838" y="51403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99036" name="Rectangle 28"/>
          <p:cNvSpPr>
            <a:spLocks noChangeArrowheads="1"/>
          </p:cNvSpPr>
          <p:nvPr/>
        </p:nvSpPr>
        <p:spPr bwMode="auto">
          <a:xfrm>
            <a:off x="4551363"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pic>
        <p:nvPicPr>
          <p:cNvPr id="44034" name="Picture 30" descr="Worlds Tallest Bridge Fr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600" y="0"/>
            <a:ext cx="3327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39" name="Oval 31"/>
          <p:cNvSpPr>
            <a:spLocks noChangeArrowheads="1"/>
          </p:cNvSpPr>
          <p:nvPr/>
        </p:nvSpPr>
        <p:spPr bwMode="auto">
          <a:xfrm>
            <a:off x="8183563" y="5302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4062" name="Group 30"/>
          <p:cNvGrpSpPr>
            <a:grpSpLocks/>
          </p:cNvGrpSpPr>
          <p:nvPr/>
        </p:nvGrpSpPr>
        <p:grpSpPr bwMode="auto">
          <a:xfrm>
            <a:off x="4724400" y="3851275"/>
            <a:ext cx="3141663" cy="419100"/>
            <a:chOff x="2976" y="2426"/>
            <a:chExt cx="1979" cy="264"/>
          </a:xfrm>
        </p:grpSpPr>
        <p:sp>
          <p:nvSpPr>
            <p:cNvPr id="44063"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4064"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9013">
                                            <p:txEl>
                                              <p:pRg st="0" end="0"/>
                                            </p:txEl>
                                          </p:spTgt>
                                        </p:tgtEl>
                                        <p:attrNameLst>
                                          <p:attrName>style.visibility</p:attrName>
                                        </p:attrNameLst>
                                      </p:cBhvr>
                                      <p:to>
                                        <p:strVal val="visible"/>
                                      </p:to>
                                    </p:set>
                                    <p:anim calcmode="lin" valueType="num">
                                      <p:cBhvr additive="base">
                                        <p:cTn id="7" dur="500" fill="hold"/>
                                        <p:tgtEl>
                                          <p:spTgt spid="299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fill="hold" grpId="0" nodeType="clickEffect">
                                  <p:stCondLst>
                                    <p:cond delay="0"/>
                                  </p:stCondLst>
                                  <p:childTnLst>
                                    <p:animMotion origin="layout" path="M -4.72222E-6 -1.11111E-6 C -4.72222E-6 -0.02639 -4.72222E-6 -0.05278 -4.72222E-6 -0.03148 C -4.72222E-6 -0.01019 -4.72222E-6 0.05879 -4.72222E-6 0.12801 " pathEditMode="relative" ptsTypes="aaA">
                                      <p:cBhvr>
                                        <p:cTn id="12" dur="2000" fill="hold"/>
                                        <p:tgtEl>
                                          <p:spTgt spid="299039"/>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9015"/>
                                        </p:tgtEl>
                                        <p:attrNameLst>
                                          <p:attrName>style.visibility</p:attrName>
                                        </p:attrNameLst>
                                      </p:cBhvr>
                                      <p:to>
                                        <p:strVal val="visible"/>
                                      </p:to>
                                    </p:set>
                                    <p:animEffect transition="in" filter="fade">
                                      <p:cBhvr>
                                        <p:cTn id="17" dur="500"/>
                                        <p:tgtEl>
                                          <p:spTgt spid="299015"/>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9021"/>
                                        </p:tgtEl>
                                        <p:attrNameLst>
                                          <p:attrName>style.visibility</p:attrName>
                                        </p:attrNameLst>
                                      </p:cBhvr>
                                      <p:to>
                                        <p:strVal val="visible"/>
                                      </p:to>
                                    </p:set>
                                    <p:animEffect transition="in" filter="fade">
                                      <p:cBhvr>
                                        <p:cTn id="22" dur="500"/>
                                        <p:tgtEl>
                                          <p:spTgt spid="299021"/>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9022"/>
                                        </p:tgtEl>
                                        <p:attrNameLst>
                                          <p:attrName>style.visibility</p:attrName>
                                        </p:attrNameLst>
                                      </p:cBhvr>
                                      <p:to>
                                        <p:strVal val="visible"/>
                                      </p:to>
                                    </p:set>
                                    <p:animEffect transition="in" filter="fade">
                                      <p:cBhvr>
                                        <p:cTn id="27" dur="500"/>
                                        <p:tgtEl>
                                          <p:spTgt spid="299022"/>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9036"/>
                                        </p:tgtEl>
                                        <p:attrNameLst>
                                          <p:attrName>style.visibility</p:attrName>
                                        </p:attrNameLst>
                                      </p:cBhvr>
                                      <p:to>
                                        <p:strVal val="visible"/>
                                      </p:to>
                                    </p:set>
                                    <p:animEffect transition="in" filter="fade">
                                      <p:cBhvr>
                                        <p:cTn id="32" dur="500"/>
                                        <p:tgtEl>
                                          <p:spTgt spid="299036"/>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4062"/>
                                        </p:tgtEl>
                                        <p:attrNameLst>
                                          <p:attrName>style.visibility</p:attrName>
                                        </p:attrNameLst>
                                      </p:cBhvr>
                                      <p:to>
                                        <p:strVal val="visible"/>
                                      </p:to>
                                    </p:set>
                                    <p:animEffect transition="in" filter="wipe(left)">
                                      <p:cBhvr>
                                        <p:cTn id="37" dur="500"/>
                                        <p:tgtEl>
                                          <p:spTgt spid="4406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9023"/>
                                        </p:tgtEl>
                                        <p:attrNameLst>
                                          <p:attrName>style.visibility</p:attrName>
                                        </p:attrNameLst>
                                      </p:cBhvr>
                                      <p:to>
                                        <p:strVal val="visible"/>
                                      </p:to>
                                    </p:set>
                                    <p:animEffect transition="in" filter="wipe(left)">
                                      <p:cBhvr>
                                        <p:cTn id="42" dur="500"/>
                                        <p:tgtEl>
                                          <p:spTgt spid="299023"/>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9024"/>
                                        </p:tgtEl>
                                        <p:attrNameLst>
                                          <p:attrName>style.visibility</p:attrName>
                                        </p:attrNameLst>
                                      </p:cBhvr>
                                      <p:to>
                                        <p:strVal val="visible"/>
                                      </p:to>
                                    </p:set>
                                    <p:animEffect transition="in" filter="wipe(left)">
                                      <p:cBhvr>
                                        <p:cTn id="47" dur="500"/>
                                        <p:tgtEl>
                                          <p:spTgt spid="299024"/>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9027"/>
                                        </p:tgtEl>
                                        <p:attrNameLst>
                                          <p:attrName>style.visibility</p:attrName>
                                        </p:attrNameLst>
                                      </p:cBhvr>
                                      <p:to>
                                        <p:strVal val="visible"/>
                                      </p:to>
                                    </p:set>
                                    <p:animEffect transition="in" filter="fade">
                                      <p:cBhvr>
                                        <p:cTn id="52" dur="500"/>
                                        <p:tgtEl>
                                          <p:spTgt spid="299027"/>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5" grpId="0" animBg="1"/>
      <p:bldP spid="299021" grpId="0" animBg="1"/>
      <p:bldP spid="299022" grpId="0"/>
      <p:bldP spid="299023" grpId="0"/>
      <p:bldP spid="299024" grpId="0"/>
      <p:bldP spid="299027" grpId="0" animBg="1"/>
      <p:bldP spid="299036" grpId="0" animBg="1"/>
      <p:bldP spid="2990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685800" y="1549400"/>
            <a:ext cx="6053138" cy="7620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sym typeface="Symbol" pitchFamily="18" charset="2"/>
            </a:endParaRPr>
          </a:p>
        </p:txBody>
      </p:sp>
      <p:sp>
        <p:nvSpPr>
          <p:cNvPr id="4506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301061" name="Rectangle 5"/>
          <p:cNvSpPr>
            <a:spLocks noChangeArrowheads="1"/>
          </p:cNvSpPr>
          <p:nvPr/>
        </p:nvSpPr>
        <p:spPr bwMode="auto">
          <a:xfrm>
            <a:off x="674688" y="2339975"/>
            <a:ext cx="7797800" cy="4518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thrown upward at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baseline="-25000">
                <a:sym typeface="Symbol" pitchFamily="18" charset="2"/>
              </a:rPr>
              <a:t> </a:t>
            </a:r>
            <a:r>
              <a:rPr lang="en-US" altLang="en-US" sz="2400">
                <a:sym typeface="Symbol" pitchFamily="18" charset="2"/>
              </a:rPr>
              <a:t>from the top of the 300-m Millau Viaduct, the highest bridge in the world. How long is it in flight?</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000">
              <a:latin typeface="Courier New" pitchFamily="49" charset="0"/>
              <a:sym typeface="Symbol" pitchFamily="18" charset="2"/>
            </a:endParaRPr>
          </a:p>
        </p:txBody>
      </p:sp>
      <p:sp>
        <p:nvSpPr>
          <p:cNvPr id="301063" name="Rectangle 7"/>
          <p:cNvSpPr>
            <a:spLocks noChangeArrowheads="1"/>
          </p:cNvSpPr>
          <p:nvPr/>
        </p:nvSpPr>
        <p:spPr bwMode="auto">
          <a:xfrm>
            <a:off x="757238" y="3506788"/>
            <a:ext cx="4125912"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301069" name="Rectangle 13"/>
          <p:cNvSpPr>
            <a:spLocks noChangeArrowheads="1"/>
          </p:cNvSpPr>
          <p:nvPr/>
        </p:nvSpPr>
        <p:spPr bwMode="auto">
          <a:xfrm>
            <a:off x="723900" y="5153025"/>
            <a:ext cx="4125913"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301070" name="Rectangle 14"/>
          <p:cNvSpPr>
            <a:spLocks noChangeArrowheads="1"/>
          </p:cNvSpPr>
          <p:nvPr/>
        </p:nvSpPr>
        <p:spPr bwMode="auto">
          <a:xfrm>
            <a:off x="3751263" y="5151438"/>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t</a:t>
            </a:r>
            <a:r>
              <a:rPr lang="en-US" altLang="en-US" sz="2400">
                <a:solidFill>
                  <a:schemeClr val="bg1"/>
                </a:solidFill>
              </a:rPr>
              <a:t> = ?</a:t>
            </a:r>
            <a:endParaRPr lang="en-US" altLang="en-US" sz="2400" i="1">
              <a:solidFill>
                <a:schemeClr val="bg1"/>
              </a:solidFill>
            </a:endParaRPr>
          </a:p>
        </p:txBody>
      </p:sp>
      <p:sp>
        <p:nvSpPr>
          <p:cNvPr id="301071" name="Rectangle 15"/>
          <p:cNvSpPr>
            <a:spLocks noChangeArrowheads="1"/>
          </p:cNvSpPr>
          <p:nvPr/>
        </p:nvSpPr>
        <p:spPr bwMode="auto">
          <a:xfrm>
            <a:off x="5143500"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301072" name="Rectangle 16"/>
          <p:cNvSpPr>
            <a:spLocks noChangeArrowheads="1"/>
          </p:cNvSpPr>
          <p:nvPr/>
        </p:nvSpPr>
        <p:spPr bwMode="auto">
          <a:xfrm>
            <a:off x="5081588"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301075" name="Rectangle 19"/>
          <p:cNvSpPr>
            <a:spLocks noChangeArrowheads="1"/>
          </p:cNvSpPr>
          <p:nvPr/>
        </p:nvSpPr>
        <p:spPr bwMode="auto">
          <a:xfrm>
            <a:off x="4970463" y="515937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301083" name="Rectangle 27"/>
          <p:cNvSpPr>
            <a:spLocks noChangeArrowheads="1"/>
          </p:cNvSpPr>
          <p:nvPr/>
        </p:nvSpPr>
        <p:spPr bwMode="auto">
          <a:xfrm>
            <a:off x="4979988"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pic>
        <p:nvPicPr>
          <p:cNvPr id="45058" name="Picture 2" descr="Worlds Tallest Bridge Fr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600" y="0"/>
            <a:ext cx="3327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87" name="Oval 31"/>
          <p:cNvSpPr>
            <a:spLocks noChangeArrowheads="1"/>
          </p:cNvSpPr>
          <p:nvPr/>
        </p:nvSpPr>
        <p:spPr bwMode="auto">
          <a:xfrm>
            <a:off x="8183563" y="5302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5086" name="Group 30"/>
          <p:cNvGrpSpPr>
            <a:grpSpLocks/>
          </p:cNvGrpSpPr>
          <p:nvPr/>
        </p:nvGrpSpPr>
        <p:grpSpPr bwMode="auto">
          <a:xfrm>
            <a:off x="5143500" y="3825875"/>
            <a:ext cx="3141663" cy="419100"/>
            <a:chOff x="2976" y="2426"/>
            <a:chExt cx="1979" cy="264"/>
          </a:xfrm>
        </p:grpSpPr>
        <p:sp>
          <p:nvSpPr>
            <p:cNvPr id="45087"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5088"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1061">
                                            <p:txEl>
                                              <p:pRg st="0" end="0"/>
                                            </p:txEl>
                                          </p:spTgt>
                                        </p:tgtEl>
                                        <p:attrNameLst>
                                          <p:attrName>style.visibility</p:attrName>
                                        </p:attrNameLst>
                                      </p:cBhvr>
                                      <p:to>
                                        <p:strVal val="visible"/>
                                      </p:to>
                                    </p:set>
                                    <p:anim calcmode="lin" valueType="num">
                                      <p:cBhvr additive="base">
                                        <p:cTn id="7" dur="500" fill="hold"/>
                                        <p:tgtEl>
                                          <p:spTgt spid="3010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fill="hold" grpId="0" nodeType="clickEffect">
                                  <p:stCondLst>
                                    <p:cond delay="0"/>
                                  </p:stCondLst>
                                  <p:childTnLst>
                                    <p:animMotion origin="layout" path="M -4.72222E-6 -1.11111E-6 C -4.72222E-6 -0.02639 -4.72222E-6 -0.05278 -4.72222E-6 -0.03148 C -4.72222E-6 -0.01019 -4.72222E-6 0.05879 -4.72222E-6 0.12801 " pathEditMode="relative" ptsTypes="aaA">
                                      <p:cBhvr>
                                        <p:cTn id="12" dur="2000" fill="hold"/>
                                        <p:tgtEl>
                                          <p:spTgt spid="301087"/>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1063"/>
                                        </p:tgtEl>
                                        <p:attrNameLst>
                                          <p:attrName>style.visibility</p:attrName>
                                        </p:attrNameLst>
                                      </p:cBhvr>
                                      <p:to>
                                        <p:strVal val="visible"/>
                                      </p:to>
                                    </p:set>
                                    <p:animEffect transition="in" filter="fade">
                                      <p:cBhvr>
                                        <p:cTn id="17" dur="500"/>
                                        <p:tgtEl>
                                          <p:spTgt spid="301063"/>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1069"/>
                                        </p:tgtEl>
                                        <p:attrNameLst>
                                          <p:attrName>style.visibility</p:attrName>
                                        </p:attrNameLst>
                                      </p:cBhvr>
                                      <p:to>
                                        <p:strVal val="visible"/>
                                      </p:to>
                                    </p:set>
                                    <p:animEffect transition="in" filter="fade">
                                      <p:cBhvr>
                                        <p:cTn id="22" dur="500"/>
                                        <p:tgtEl>
                                          <p:spTgt spid="301069"/>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1070"/>
                                        </p:tgtEl>
                                        <p:attrNameLst>
                                          <p:attrName>style.visibility</p:attrName>
                                        </p:attrNameLst>
                                      </p:cBhvr>
                                      <p:to>
                                        <p:strVal val="visible"/>
                                      </p:to>
                                    </p:set>
                                    <p:animEffect transition="in" filter="fade">
                                      <p:cBhvr>
                                        <p:cTn id="27" dur="500"/>
                                        <p:tgtEl>
                                          <p:spTgt spid="301070"/>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1083"/>
                                        </p:tgtEl>
                                        <p:attrNameLst>
                                          <p:attrName>style.visibility</p:attrName>
                                        </p:attrNameLst>
                                      </p:cBhvr>
                                      <p:to>
                                        <p:strVal val="visible"/>
                                      </p:to>
                                    </p:set>
                                    <p:animEffect transition="in" filter="fade">
                                      <p:cBhvr>
                                        <p:cTn id="32" dur="500"/>
                                        <p:tgtEl>
                                          <p:spTgt spid="30108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5086"/>
                                        </p:tgtEl>
                                        <p:attrNameLst>
                                          <p:attrName>style.visibility</p:attrName>
                                        </p:attrNameLst>
                                      </p:cBhvr>
                                      <p:to>
                                        <p:strVal val="visible"/>
                                      </p:to>
                                    </p:set>
                                    <p:animEffect transition="in" filter="wipe(left)">
                                      <p:cBhvr>
                                        <p:cTn id="37" dur="500"/>
                                        <p:tgtEl>
                                          <p:spTgt spid="45086"/>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1071"/>
                                        </p:tgtEl>
                                        <p:attrNameLst>
                                          <p:attrName>style.visibility</p:attrName>
                                        </p:attrNameLst>
                                      </p:cBhvr>
                                      <p:to>
                                        <p:strVal val="visible"/>
                                      </p:to>
                                    </p:set>
                                    <p:animEffect transition="in" filter="wipe(left)">
                                      <p:cBhvr>
                                        <p:cTn id="42" dur="500"/>
                                        <p:tgtEl>
                                          <p:spTgt spid="301071"/>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1072"/>
                                        </p:tgtEl>
                                        <p:attrNameLst>
                                          <p:attrName>style.visibility</p:attrName>
                                        </p:attrNameLst>
                                      </p:cBhvr>
                                      <p:to>
                                        <p:strVal val="visible"/>
                                      </p:to>
                                    </p:set>
                                    <p:animEffect transition="in" filter="wipe(left)">
                                      <p:cBhvr>
                                        <p:cTn id="47" dur="500"/>
                                        <p:tgtEl>
                                          <p:spTgt spid="30107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1075"/>
                                        </p:tgtEl>
                                        <p:attrNameLst>
                                          <p:attrName>style.visibility</p:attrName>
                                        </p:attrNameLst>
                                      </p:cBhvr>
                                      <p:to>
                                        <p:strVal val="visible"/>
                                      </p:to>
                                    </p:set>
                                    <p:animEffect transition="in" filter="fade">
                                      <p:cBhvr>
                                        <p:cTn id="52" dur="500"/>
                                        <p:tgtEl>
                                          <p:spTgt spid="301075"/>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3" grpId="0" animBg="1"/>
      <p:bldP spid="301069" grpId="0" animBg="1"/>
      <p:bldP spid="301070" grpId="0"/>
      <p:bldP spid="301071" grpId="0"/>
      <p:bldP spid="301072" grpId="0"/>
      <p:bldP spid="301075" grpId="0" animBg="1"/>
      <p:bldP spid="301083" grpId="0" animBg="1"/>
      <p:bldP spid="30108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685800" y="1549400"/>
            <a:ext cx="7772400" cy="442070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Sketching and interpreting motion graphs</a:t>
            </a:r>
            <a:r>
              <a:rPr lang="en-US" altLang="en-US" sz="2000" dirty="0">
                <a:latin typeface="Courier New" pitchFamily="49" charset="0"/>
                <a:sym typeface="Symbol" pitchFamily="18" charset="2"/>
              </a:rPr>
              <a:t> </a:t>
            </a:r>
          </a:p>
          <a:p>
            <a:pPr eaLnBrk="1" hangingPunct="1">
              <a:spcBef>
                <a:spcPct val="0"/>
              </a:spcBef>
              <a:buFontTx/>
              <a:buNone/>
            </a:pPr>
            <a:r>
              <a:rPr lang="en-US" altLang="en-US" sz="2400" dirty="0">
                <a:sym typeface="Symbol" pitchFamily="18" charset="2"/>
              </a:rPr>
              <a:t>The </a:t>
            </a:r>
            <a:r>
              <a:rPr lang="en-US" altLang="en-US" sz="2400" b="1" dirty="0" smtClean="0">
                <a:sym typeface="Symbol" pitchFamily="18" charset="2"/>
              </a:rPr>
              <a:t>_________________________________</a:t>
            </a:r>
            <a:r>
              <a:rPr lang="en-US" altLang="en-US" sz="2400" dirty="0" smtClean="0">
                <a:sym typeface="Symbol" pitchFamily="18" charset="2"/>
              </a:rPr>
              <a:t> </a:t>
            </a:r>
            <a:r>
              <a:rPr lang="en-US" altLang="en-US" sz="2400" dirty="0">
                <a:sym typeface="Symbol" pitchFamily="18" charset="2"/>
              </a:rPr>
              <a:t>is the </a:t>
            </a:r>
            <a:r>
              <a:rPr lang="en-US" altLang="en-US" sz="2400" dirty="0" smtClean="0">
                <a:sym typeface="Symbol" pitchFamily="18" charset="2"/>
              </a:rPr>
              <a:t>__________.</a:t>
            </a:r>
            <a:endParaRPr lang="en-US" altLang="en-US" sz="2400" dirty="0">
              <a:sym typeface="Symbol" pitchFamily="18" charset="2"/>
            </a:endParaRPr>
          </a:p>
          <a:p>
            <a:pPr eaLnBrk="1" hangingPunct="1">
              <a:buFontTx/>
              <a:buNone/>
            </a:pPr>
            <a:r>
              <a:rPr lang="en-US" altLang="en-US" sz="2400" dirty="0">
                <a:sym typeface="Symbol" pitchFamily="18" charset="2"/>
              </a:rPr>
              <a:t>The </a:t>
            </a:r>
            <a:r>
              <a:rPr lang="en-US" altLang="en-US" sz="2400" b="1" dirty="0" smtClean="0">
                <a:sym typeface="Symbol" pitchFamily="18" charset="2"/>
              </a:rPr>
              <a:t>________________________________</a:t>
            </a:r>
            <a:r>
              <a:rPr lang="en-US" altLang="en-US" sz="2400" dirty="0" smtClean="0">
                <a:sym typeface="Symbol" pitchFamily="18" charset="2"/>
              </a:rPr>
              <a:t> is </a:t>
            </a:r>
            <a:r>
              <a:rPr lang="en-US" altLang="en-US" sz="2400" dirty="0">
                <a:sym typeface="Symbol" pitchFamily="18" charset="2"/>
              </a:rPr>
              <a:t>the </a:t>
            </a:r>
            <a:r>
              <a:rPr lang="en-US" altLang="en-US" sz="2400" dirty="0" smtClean="0">
                <a:sym typeface="Symbol" pitchFamily="18" charset="2"/>
              </a:rPr>
              <a:t>______________. </a:t>
            </a:r>
            <a:r>
              <a:rPr lang="en-US" altLang="en-US" sz="2400" dirty="0">
                <a:sym typeface="Symbol" pitchFamily="18" charset="2"/>
              </a:rPr>
              <a:t>We already did this example with the falling feather/apple presentation.</a:t>
            </a:r>
          </a:p>
          <a:p>
            <a:pPr eaLnBrk="1" hangingPunct="1">
              <a:buFontTx/>
              <a:buNone/>
            </a:pPr>
            <a:r>
              <a:rPr lang="en-US" altLang="en-US" sz="2400" dirty="0">
                <a:sym typeface="Symbol" pitchFamily="18" charset="2"/>
              </a:rPr>
              <a:t>You will have ample opportunity to find the slopes of distance-time, displacement-time and velocity-time graphs in your labs.</a:t>
            </a:r>
            <a:r>
              <a:rPr lang="en-US" altLang="en-US" sz="2400" dirty="0"/>
              <a:t> 	</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 calcmode="lin" valueType="num">
                                      <p:cBhvr additive="base">
                                        <p:cTn id="7"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8530">
                                            <p:txEl>
                                              <p:pRg st="1" end="1"/>
                                            </p:txEl>
                                          </p:spTgt>
                                        </p:tgtEl>
                                        <p:attrNameLst>
                                          <p:attrName>style.visibility</p:attrName>
                                        </p:attrNameLst>
                                      </p:cBhvr>
                                      <p:to>
                                        <p:strVal val="visible"/>
                                      </p:to>
                                    </p:set>
                                    <p:anim calcmode="lin" valueType="num">
                                      <p:cBhvr additive="base">
                                        <p:cTn id="13" dur="500" fill="hold"/>
                                        <p:tgtEl>
                                          <p:spTgt spid="278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8530">
                                            <p:txEl>
                                              <p:pRg st="2" end="2"/>
                                            </p:txEl>
                                          </p:spTgt>
                                        </p:tgtEl>
                                        <p:attrNameLst>
                                          <p:attrName>style.visibility</p:attrName>
                                        </p:attrNameLst>
                                      </p:cBhvr>
                                      <p:to>
                                        <p:strVal val="visible"/>
                                      </p:to>
                                    </p:set>
                                    <p:anim calcmode="lin" valueType="num">
                                      <p:cBhvr additive="base">
                                        <p:cTn id="19" dur="500" fill="hold"/>
                                        <p:tgtEl>
                                          <p:spTgt spid="278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85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8530">
                                            <p:txEl>
                                              <p:pRg st="3" end="3"/>
                                            </p:txEl>
                                          </p:spTgt>
                                        </p:tgtEl>
                                        <p:attrNameLst>
                                          <p:attrName>style.visibility</p:attrName>
                                        </p:attrNameLst>
                                      </p:cBhvr>
                                      <p:to>
                                        <p:strVal val="visible"/>
                                      </p:to>
                                    </p:set>
                                    <p:anim calcmode="lin" valueType="num">
                                      <p:cBhvr additive="base">
                                        <p:cTn id="25" dur="500" fill="hold"/>
                                        <p:tgtEl>
                                          <p:spTgt spid="278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85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1012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Sketching and interpreting motion graphs</a:t>
            </a:r>
          </a:p>
        </p:txBody>
      </p:sp>
      <p:sp>
        <p:nvSpPr>
          <p:cNvPr id="491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80615" name="Rectangle 39"/>
          <p:cNvSpPr>
            <a:spLocks noChangeArrowheads="1"/>
          </p:cNvSpPr>
          <p:nvPr/>
        </p:nvSpPr>
        <p:spPr bwMode="auto">
          <a:xfrm>
            <a:off x="674688" y="2062163"/>
            <a:ext cx="7772400" cy="4795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Suppose Freddie the Fly begins at </a:t>
            </a:r>
            <a:r>
              <a:rPr lang="en-US" altLang="en-US" sz="2400" i="1" dirty="0">
                <a:sym typeface="Symbol" pitchFamily="18" charset="2"/>
              </a:rPr>
              <a:t>x</a:t>
            </a:r>
            <a:r>
              <a:rPr lang="en-US" altLang="en-US" sz="2400" dirty="0">
                <a:sym typeface="Symbol" pitchFamily="18" charset="2"/>
              </a:rPr>
              <a:t> = 0 m, and travels at a constant velocity for 6 seconds as shown. Find two points, sketch a displacement vs. time graph, and then find and interpret the slope and the area of your graph.</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p>
          <a:p>
            <a:pPr eaLnBrk="1" hangingPunct="1">
              <a:buFontTx/>
              <a:buNone/>
            </a:pPr>
            <a:r>
              <a:rPr lang="en-US" altLang="en-US" sz="2400" dirty="0"/>
              <a:t>SOLUTION:</a:t>
            </a:r>
          </a:p>
          <a:p>
            <a:pPr eaLnBrk="1" hangingPunct="1">
              <a:buFontTx/>
              <a:buNone/>
            </a:pPr>
            <a:r>
              <a:rPr lang="en-US" altLang="en-US" sz="2400" dirty="0">
                <a:sym typeface="Symbol" pitchFamily="18" charset="2"/>
              </a:rPr>
              <a:t>The two points are </a:t>
            </a:r>
            <a:r>
              <a:rPr lang="en-US" altLang="en-US" sz="2400" dirty="0" smtClean="0">
                <a:sym typeface="Symbol" pitchFamily="18" charset="2"/>
              </a:rPr>
              <a:t>_________and ___________.</a:t>
            </a:r>
            <a:endParaRPr lang="en-US" altLang="en-US" sz="2400" dirty="0">
              <a:sym typeface="Symbol" pitchFamily="18" charset="2"/>
            </a:endParaRPr>
          </a:p>
          <a:p>
            <a:pPr eaLnBrk="1" hangingPunct="1">
              <a:buFontTx/>
              <a:buNone/>
            </a:pPr>
            <a:r>
              <a:rPr lang="en-US" altLang="en-US" sz="2400" dirty="0">
                <a:sym typeface="Symbol" pitchFamily="18" charset="2"/>
              </a:rPr>
              <a:t>The sketch is on the next slide.</a:t>
            </a:r>
          </a:p>
        </p:txBody>
      </p:sp>
      <p:grpSp>
        <p:nvGrpSpPr>
          <p:cNvPr id="280580" name="Group 4"/>
          <p:cNvGrpSpPr>
            <a:grpSpLocks/>
          </p:cNvGrpSpPr>
          <p:nvPr/>
        </p:nvGrpSpPr>
        <p:grpSpPr bwMode="auto">
          <a:xfrm>
            <a:off x="693738" y="4251325"/>
            <a:ext cx="7691437" cy="1041400"/>
            <a:chOff x="442" y="2460"/>
            <a:chExt cx="4845" cy="656"/>
          </a:xfrm>
        </p:grpSpPr>
        <p:grpSp>
          <p:nvGrpSpPr>
            <p:cNvPr id="49163" name="Group 5"/>
            <p:cNvGrpSpPr>
              <a:grpSpLocks/>
            </p:cNvGrpSpPr>
            <p:nvPr/>
          </p:nvGrpSpPr>
          <p:grpSpPr bwMode="auto">
            <a:xfrm>
              <a:off x="442" y="2460"/>
              <a:ext cx="4845" cy="237"/>
              <a:chOff x="442" y="2460"/>
              <a:chExt cx="4845" cy="237"/>
            </a:xfrm>
          </p:grpSpPr>
          <p:grpSp>
            <p:nvGrpSpPr>
              <p:cNvPr id="49167" name="Group 6"/>
              <p:cNvGrpSpPr>
                <a:grpSpLocks/>
              </p:cNvGrpSpPr>
              <p:nvPr/>
            </p:nvGrpSpPr>
            <p:grpSpPr bwMode="auto">
              <a:xfrm>
                <a:off x="442" y="2504"/>
                <a:ext cx="4723" cy="157"/>
                <a:chOff x="1582" y="2361"/>
                <a:chExt cx="3934" cy="64"/>
              </a:xfrm>
            </p:grpSpPr>
            <p:sp>
              <p:nvSpPr>
                <p:cNvPr id="49169" name="Rectangle 7"/>
                <p:cNvSpPr>
                  <a:spLocks noChangeArrowheads="1"/>
                </p:cNvSpPr>
                <p:nvPr/>
              </p:nvSpPr>
              <p:spPr bwMode="auto">
                <a:xfrm>
                  <a:off x="1582"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0" name="Rectangle 8"/>
                <p:cNvSpPr>
                  <a:spLocks noChangeArrowheads="1"/>
                </p:cNvSpPr>
                <p:nvPr/>
              </p:nvSpPr>
              <p:spPr bwMode="auto">
                <a:xfrm>
                  <a:off x="1740"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1" name="Rectangle 9"/>
                <p:cNvSpPr>
                  <a:spLocks noChangeArrowheads="1"/>
                </p:cNvSpPr>
                <p:nvPr/>
              </p:nvSpPr>
              <p:spPr bwMode="auto">
                <a:xfrm>
                  <a:off x="1897"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2" name="Rectangle 10"/>
                <p:cNvSpPr>
                  <a:spLocks noChangeArrowheads="1"/>
                </p:cNvSpPr>
                <p:nvPr/>
              </p:nvSpPr>
              <p:spPr bwMode="auto">
                <a:xfrm>
                  <a:off x="2054"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3" name="Rectangle 11"/>
                <p:cNvSpPr>
                  <a:spLocks noChangeArrowheads="1"/>
                </p:cNvSpPr>
                <p:nvPr/>
              </p:nvSpPr>
              <p:spPr bwMode="auto">
                <a:xfrm>
                  <a:off x="2212"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4" name="Rectangle 12"/>
                <p:cNvSpPr>
                  <a:spLocks noChangeArrowheads="1"/>
                </p:cNvSpPr>
                <p:nvPr/>
              </p:nvSpPr>
              <p:spPr bwMode="auto">
                <a:xfrm>
                  <a:off x="2369"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5" name="Rectangle 13"/>
                <p:cNvSpPr>
                  <a:spLocks noChangeArrowheads="1"/>
                </p:cNvSpPr>
                <p:nvPr/>
              </p:nvSpPr>
              <p:spPr bwMode="auto">
                <a:xfrm>
                  <a:off x="2526"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6" name="Rectangle 14"/>
                <p:cNvSpPr>
                  <a:spLocks noChangeArrowheads="1"/>
                </p:cNvSpPr>
                <p:nvPr/>
              </p:nvSpPr>
              <p:spPr bwMode="auto">
                <a:xfrm>
                  <a:off x="2684"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7" name="Rectangle 15"/>
                <p:cNvSpPr>
                  <a:spLocks noChangeArrowheads="1"/>
                </p:cNvSpPr>
                <p:nvPr/>
              </p:nvSpPr>
              <p:spPr bwMode="auto">
                <a:xfrm>
                  <a:off x="2841"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8" name="Rectangle 16"/>
                <p:cNvSpPr>
                  <a:spLocks noChangeArrowheads="1"/>
                </p:cNvSpPr>
                <p:nvPr/>
              </p:nvSpPr>
              <p:spPr bwMode="auto">
                <a:xfrm>
                  <a:off x="2999"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9" name="Rectangle 17"/>
                <p:cNvSpPr>
                  <a:spLocks noChangeArrowheads="1"/>
                </p:cNvSpPr>
                <p:nvPr/>
              </p:nvSpPr>
              <p:spPr bwMode="auto">
                <a:xfrm>
                  <a:off x="3156"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0" name="Rectangle 18"/>
                <p:cNvSpPr>
                  <a:spLocks noChangeArrowheads="1"/>
                </p:cNvSpPr>
                <p:nvPr/>
              </p:nvSpPr>
              <p:spPr bwMode="auto">
                <a:xfrm>
                  <a:off x="3313"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1" name="Rectangle 19"/>
                <p:cNvSpPr>
                  <a:spLocks noChangeArrowheads="1"/>
                </p:cNvSpPr>
                <p:nvPr/>
              </p:nvSpPr>
              <p:spPr bwMode="auto">
                <a:xfrm>
                  <a:off x="3471"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2" name="Rectangle 20"/>
                <p:cNvSpPr>
                  <a:spLocks noChangeArrowheads="1"/>
                </p:cNvSpPr>
                <p:nvPr/>
              </p:nvSpPr>
              <p:spPr bwMode="auto">
                <a:xfrm>
                  <a:off x="3628"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3" name="Rectangle 21"/>
                <p:cNvSpPr>
                  <a:spLocks noChangeArrowheads="1"/>
                </p:cNvSpPr>
                <p:nvPr/>
              </p:nvSpPr>
              <p:spPr bwMode="auto">
                <a:xfrm>
                  <a:off x="3785"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4" name="Rectangle 22"/>
                <p:cNvSpPr>
                  <a:spLocks noChangeArrowheads="1"/>
                </p:cNvSpPr>
                <p:nvPr/>
              </p:nvSpPr>
              <p:spPr bwMode="auto">
                <a:xfrm>
                  <a:off x="3943"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5" name="Rectangle 23"/>
                <p:cNvSpPr>
                  <a:spLocks noChangeArrowheads="1"/>
                </p:cNvSpPr>
                <p:nvPr/>
              </p:nvSpPr>
              <p:spPr bwMode="auto">
                <a:xfrm>
                  <a:off x="4100"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6" name="Rectangle 24"/>
                <p:cNvSpPr>
                  <a:spLocks noChangeArrowheads="1"/>
                </p:cNvSpPr>
                <p:nvPr/>
              </p:nvSpPr>
              <p:spPr bwMode="auto">
                <a:xfrm>
                  <a:off x="4257"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7" name="Rectangle 25"/>
                <p:cNvSpPr>
                  <a:spLocks noChangeArrowheads="1"/>
                </p:cNvSpPr>
                <p:nvPr/>
              </p:nvSpPr>
              <p:spPr bwMode="auto">
                <a:xfrm>
                  <a:off x="4415"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8" name="Rectangle 26"/>
                <p:cNvSpPr>
                  <a:spLocks noChangeArrowheads="1"/>
                </p:cNvSpPr>
                <p:nvPr/>
              </p:nvSpPr>
              <p:spPr bwMode="auto">
                <a:xfrm>
                  <a:off x="4572"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9" name="Rectangle 27"/>
                <p:cNvSpPr>
                  <a:spLocks noChangeArrowheads="1"/>
                </p:cNvSpPr>
                <p:nvPr/>
              </p:nvSpPr>
              <p:spPr bwMode="auto">
                <a:xfrm>
                  <a:off x="4729"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0" name="Rectangle 28"/>
                <p:cNvSpPr>
                  <a:spLocks noChangeArrowheads="1"/>
                </p:cNvSpPr>
                <p:nvPr/>
              </p:nvSpPr>
              <p:spPr bwMode="auto">
                <a:xfrm>
                  <a:off x="4887"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1" name="Rectangle 29"/>
                <p:cNvSpPr>
                  <a:spLocks noChangeArrowheads="1"/>
                </p:cNvSpPr>
                <p:nvPr/>
              </p:nvSpPr>
              <p:spPr bwMode="auto">
                <a:xfrm>
                  <a:off x="5044"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2" name="Rectangle 30"/>
                <p:cNvSpPr>
                  <a:spLocks noChangeArrowheads="1"/>
                </p:cNvSpPr>
                <p:nvPr/>
              </p:nvSpPr>
              <p:spPr bwMode="auto">
                <a:xfrm>
                  <a:off x="5201"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3" name="Rectangle 31"/>
                <p:cNvSpPr>
                  <a:spLocks noChangeArrowheads="1"/>
                </p:cNvSpPr>
                <p:nvPr/>
              </p:nvSpPr>
              <p:spPr bwMode="auto">
                <a:xfrm>
                  <a:off x="5359"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49168" name="AutoShape 32"/>
              <p:cNvSpPr>
                <a:spLocks noChangeAspect="1" noChangeArrowheads="1"/>
              </p:cNvSpPr>
              <p:nvPr/>
            </p:nvSpPr>
            <p:spPr bwMode="auto">
              <a:xfrm rot="18900000" flipH="1">
                <a:off x="5050" y="2460"/>
                <a:ext cx="237" cy="237"/>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49164" name="Text Box 33"/>
            <p:cNvSpPr txBox="1">
              <a:spLocks noChangeArrowheads="1"/>
            </p:cNvSpPr>
            <p:nvPr/>
          </p:nvSpPr>
          <p:spPr bwMode="auto">
            <a:xfrm>
              <a:off x="534" y="28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latin typeface="Arial" charset="0"/>
                </a:rPr>
                <a:t>x</a:t>
              </a:r>
              <a:r>
                <a:rPr lang="en-US" altLang="en-US" sz="2400">
                  <a:latin typeface="Arial" charset="0"/>
                </a:rPr>
                <a:t> = 0</a:t>
              </a:r>
            </a:p>
          </p:txBody>
        </p:sp>
        <p:sp>
          <p:nvSpPr>
            <p:cNvPr id="49165" name="Text Box 34"/>
            <p:cNvSpPr txBox="1">
              <a:spLocks noChangeArrowheads="1"/>
            </p:cNvSpPr>
            <p:nvPr/>
          </p:nvSpPr>
          <p:spPr bwMode="auto">
            <a:xfrm>
              <a:off x="2598" y="2810"/>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sp>
          <p:nvSpPr>
            <p:cNvPr id="49166" name="Line 35"/>
            <p:cNvSpPr>
              <a:spLocks noChangeShapeType="1"/>
            </p:cNvSpPr>
            <p:nvPr/>
          </p:nvSpPr>
          <p:spPr bwMode="auto">
            <a:xfrm>
              <a:off x="817" y="2472"/>
              <a:ext cx="0" cy="4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80612"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26565">
            <a:off x="960437" y="3819526"/>
            <a:ext cx="728663"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613" name="Line 37"/>
          <p:cNvSpPr>
            <a:spLocks noChangeShapeType="1"/>
          </p:cNvSpPr>
          <p:nvPr/>
        </p:nvSpPr>
        <p:spPr bwMode="auto">
          <a:xfrm>
            <a:off x="6681788" y="4178300"/>
            <a:ext cx="0" cy="701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14" name="Text Box 38"/>
          <p:cNvSpPr txBox="1">
            <a:spLocks noChangeArrowheads="1"/>
          </p:cNvSpPr>
          <p:nvPr/>
        </p:nvSpPr>
        <p:spPr bwMode="auto">
          <a:xfrm>
            <a:off x="5965825" y="4811713"/>
            <a:ext cx="102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 = 18</a:t>
            </a:r>
            <a:endParaRPr lang="en-US" altLang="en-US" sz="2400" i="1">
              <a:latin typeface="Arial" charset="0"/>
            </a:endParaRPr>
          </a:p>
        </p:txBody>
      </p:sp>
      <p:sp>
        <p:nvSpPr>
          <p:cNvPr id="280616" name="Text Box 40"/>
          <p:cNvSpPr txBox="1">
            <a:spLocks noChangeArrowheads="1"/>
          </p:cNvSpPr>
          <p:nvPr/>
        </p:nvSpPr>
        <p:spPr bwMode="auto">
          <a:xfrm>
            <a:off x="114300" y="4841875"/>
            <a:ext cx="868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dirty="0">
                <a:solidFill>
                  <a:schemeClr val="accent2"/>
                </a:solidFill>
                <a:latin typeface="Arial" charset="0"/>
              </a:rPr>
              <a:t>t</a:t>
            </a:r>
            <a:r>
              <a:rPr lang="en-US" altLang="en-US" sz="2400" dirty="0">
                <a:solidFill>
                  <a:schemeClr val="accent2"/>
                </a:solidFill>
                <a:latin typeface="Arial" charset="0"/>
              </a:rPr>
              <a:t> = 0,</a:t>
            </a:r>
          </a:p>
        </p:txBody>
      </p:sp>
      <p:sp>
        <p:nvSpPr>
          <p:cNvPr id="280617" name="Text Box 41"/>
          <p:cNvSpPr txBox="1">
            <a:spLocks noChangeArrowheads="1"/>
          </p:cNvSpPr>
          <p:nvPr/>
        </p:nvSpPr>
        <p:spPr bwMode="auto">
          <a:xfrm>
            <a:off x="4997450" y="4806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a:t>
            </a:r>
            <a:r>
              <a:rPr lang="en-US" altLang="en-US" sz="2400">
                <a:solidFill>
                  <a:schemeClr val="accent2"/>
                </a:solidFill>
                <a:latin typeface="Arial" charset="0"/>
              </a:rPr>
              <a:t> = 6 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615">
                                            <p:txEl>
                                              <p:pRg st="0" end="0"/>
                                            </p:txEl>
                                          </p:spTgt>
                                        </p:tgtEl>
                                        <p:attrNameLst>
                                          <p:attrName>style.visibility</p:attrName>
                                        </p:attrNameLst>
                                      </p:cBhvr>
                                      <p:to>
                                        <p:strVal val="visible"/>
                                      </p:to>
                                    </p:set>
                                    <p:anim calcmode="lin" valueType="num">
                                      <p:cBhvr additive="base">
                                        <p:cTn id="7" dur="500" fill="hold"/>
                                        <p:tgtEl>
                                          <p:spTgt spid="2806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6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80580"/>
                                        </p:tgtEl>
                                        <p:attrNameLst>
                                          <p:attrName>style.visibility</p:attrName>
                                        </p:attrNameLst>
                                      </p:cBhvr>
                                      <p:to>
                                        <p:strVal val="visible"/>
                                      </p:to>
                                    </p:set>
                                    <p:animEffect transition="in" filter="wipe(left)">
                                      <p:cBhvr>
                                        <p:cTn id="13" dur="1000"/>
                                        <p:tgtEl>
                                          <p:spTgt spid="28058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80612"/>
                                        </p:tgtEl>
                                        <p:attrNameLst>
                                          <p:attrName>style.visibility</p:attrName>
                                        </p:attrNameLst>
                                      </p:cBhvr>
                                      <p:to>
                                        <p:strVal val="visible"/>
                                      </p:to>
                                    </p:set>
                                    <p:animEffect transition="in" filter="fade">
                                      <p:cBhvr>
                                        <p:cTn id="18" dur="2000"/>
                                        <p:tgtEl>
                                          <p:spTgt spid="2806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fill="hold" nodeType="clickEffect">
                                  <p:stCondLst>
                                    <p:cond delay="0"/>
                                  </p:stCondLst>
                                  <p:childTnLst>
                                    <p:animMotion origin="layout" path="M 2.77778E-7 -2.96296E-6 L 0.58802 -0.00162 " pathEditMode="relative" rAng="0" ptsTypes="AA">
                                      <p:cBhvr>
                                        <p:cTn id="22" dur="5000" fill="hold"/>
                                        <p:tgtEl>
                                          <p:spTgt spid="280612"/>
                                        </p:tgtEl>
                                        <p:attrNameLst>
                                          <p:attrName>ppt_x</p:attrName>
                                          <p:attrName>ppt_y</p:attrName>
                                        </p:attrNameLst>
                                      </p:cBhvr>
                                      <p:rCtr x="29392" y="-93"/>
                                    </p:animMotion>
                                  </p:childTnLst>
                                  <p:subTnLst>
                                    <p:audio>
                                      <p:cMediaNode>
                                        <p:cTn display="0" masterRel="sameClick">
                                          <p:stCondLst>
                                            <p:cond evt="begin" delay="0">
                                              <p:tn val="21"/>
                                            </p:cond>
                                          </p:stCondLst>
                                          <p:endCondLst>
                                            <p:cond evt="onStopAudio" delay="0">
                                              <p:tgtEl>
                                                <p:sldTgt/>
                                              </p:tgtEl>
                                            </p:cond>
                                          </p:endCondLst>
                                        </p:cTn>
                                        <p:tgtEl>
                                          <p:sndTgt r:embed="rId6" name="fly buzz.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280613"/>
                                        </p:tgtEl>
                                        <p:attrNameLst>
                                          <p:attrName>style.visibility</p:attrName>
                                        </p:attrNameLst>
                                      </p:cBhvr>
                                      <p:to>
                                        <p:strVal val="visible"/>
                                      </p:to>
                                    </p:set>
                                    <p:animEffect transition="in" filter="wipe(up)">
                                      <p:cBhvr>
                                        <p:cTn id="25" dur="500"/>
                                        <p:tgtEl>
                                          <p:spTgt spid="280613"/>
                                        </p:tgtEl>
                                      </p:cBhvr>
                                    </p:animEffect>
                                  </p:childTnLst>
                                </p:cTn>
                              </p:par>
                            </p:childTnLst>
                          </p:cTn>
                        </p:par>
                        <p:par>
                          <p:cTn id="26" fill="hold" nodeType="afterGroup">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280614"/>
                                        </p:tgtEl>
                                        <p:attrNameLst>
                                          <p:attrName>style.visibility</p:attrName>
                                        </p:attrNameLst>
                                      </p:cBhvr>
                                      <p:to>
                                        <p:strVal val="visible"/>
                                      </p:to>
                                    </p:set>
                                    <p:anim calcmode="lin" valueType="num">
                                      <p:cBhvr additive="base">
                                        <p:cTn id="29" dur="500" fill="hold"/>
                                        <p:tgtEl>
                                          <p:spTgt spid="280614"/>
                                        </p:tgtEl>
                                        <p:attrNameLst>
                                          <p:attrName>ppt_x</p:attrName>
                                        </p:attrNameLst>
                                      </p:cBhvr>
                                      <p:tavLst>
                                        <p:tav tm="0">
                                          <p:val>
                                            <p:strVal val="#ppt_x"/>
                                          </p:val>
                                        </p:tav>
                                        <p:tav tm="100000">
                                          <p:val>
                                            <p:strVal val="#ppt_x"/>
                                          </p:val>
                                        </p:tav>
                                      </p:tavLst>
                                    </p:anim>
                                    <p:anim calcmode="lin" valueType="num">
                                      <p:cBhvr additive="base">
                                        <p:cTn id="30" dur="500" fill="hold"/>
                                        <p:tgtEl>
                                          <p:spTgt spid="280614"/>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500"/>
                            </p:stCondLst>
                            <p:childTnLst>
                              <p:par>
                                <p:cTn id="32" presetID="53" presetClass="entr" presetSubtype="0" fill="hold" grpId="0" nodeType="afterEffect">
                                  <p:stCondLst>
                                    <p:cond delay="0"/>
                                  </p:stCondLst>
                                  <p:childTnLst>
                                    <p:set>
                                      <p:cBhvr>
                                        <p:cTn id="33" dur="1" fill="hold">
                                          <p:stCondLst>
                                            <p:cond delay="0"/>
                                          </p:stCondLst>
                                        </p:cTn>
                                        <p:tgtEl>
                                          <p:spTgt spid="280616"/>
                                        </p:tgtEl>
                                        <p:attrNameLst>
                                          <p:attrName>style.visibility</p:attrName>
                                        </p:attrNameLst>
                                      </p:cBhvr>
                                      <p:to>
                                        <p:strVal val="visible"/>
                                      </p:to>
                                    </p:set>
                                    <p:anim calcmode="lin" valueType="num">
                                      <p:cBhvr>
                                        <p:cTn id="34" dur="500" fill="hold"/>
                                        <p:tgtEl>
                                          <p:spTgt spid="280616"/>
                                        </p:tgtEl>
                                        <p:attrNameLst>
                                          <p:attrName>ppt_w</p:attrName>
                                        </p:attrNameLst>
                                      </p:cBhvr>
                                      <p:tavLst>
                                        <p:tav tm="0">
                                          <p:val>
                                            <p:fltVal val="0"/>
                                          </p:val>
                                        </p:tav>
                                        <p:tav tm="100000">
                                          <p:val>
                                            <p:strVal val="#ppt_w"/>
                                          </p:val>
                                        </p:tav>
                                      </p:tavLst>
                                    </p:anim>
                                    <p:anim calcmode="lin" valueType="num">
                                      <p:cBhvr>
                                        <p:cTn id="35" dur="500" fill="hold"/>
                                        <p:tgtEl>
                                          <p:spTgt spid="280616"/>
                                        </p:tgtEl>
                                        <p:attrNameLst>
                                          <p:attrName>ppt_h</p:attrName>
                                        </p:attrNameLst>
                                      </p:cBhvr>
                                      <p:tavLst>
                                        <p:tav tm="0">
                                          <p:val>
                                            <p:fltVal val="0"/>
                                          </p:val>
                                        </p:tav>
                                        <p:tav tm="100000">
                                          <p:val>
                                            <p:strVal val="#ppt_h"/>
                                          </p:val>
                                        </p:tav>
                                      </p:tavLst>
                                    </p:anim>
                                    <p:animEffect transition="in" filter="fade">
                                      <p:cBhvr>
                                        <p:cTn id="36" dur="500"/>
                                        <p:tgtEl>
                                          <p:spTgt spid="280616"/>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7" fill="hold" nodeType="afterGroup">
                            <p:stCondLst>
                              <p:cond delay="6000"/>
                            </p:stCondLst>
                            <p:childTnLst>
                              <p:par>
                                <p:cTn id="38" presetID="53" presetClass="entr" presetSubtype="0" fill="hold" grpId="0" nodeType="afterEffect">
                                  <p:stCondLst>
                                    <p:cond delay="0"/>
                                  </p:stCondLst>
                                  <p:childTnLst>
                                    <p:set>
                                      <p:cBhvr>
                                        <p:cTn id="39" dur="1" fill="hold">
                                          <p:stCondLst>
                                            <p:cond delay="0"/>
                                          </p:stCondLst>
                                        </p:cTn>
                                        <p:tgtEl>
                                          <p:spTgt spid="280617"/>
                                        </p:tgtEl>
                                        <p:attrNameLst>
                                          <p:attrName>style.visibility</p:attrName>
                                        </p:attrNameLst>
                                      </p:cBhvr>
                                      <p:to>
                                        <p:strVal val="visible"/>
                                      </p:to>
                                    </p:set>
                                    <p:anim calcmode="lin" valueType="num">
                                      <p:cBhvr>
                                        <p:cTn id="40" dur="500" fill="hold"/>
                                        <p:tgtEl>
                                          <p:spTgt spid="280617"/>
                                        </p:tgtEl>
                                        <p:attrNameLst>
                                          <p:attrName>ppt_w</p:attrName>
                                        </p:attrNameLst>
                                      </p:cBhvr>
                                      <p:tavLst>
                                        <p:tav tm="0">
                                          <p:val>
                                            <p:fltVal val="0"/>
                                          </p:val>
                                        </p:tav>
                                        <p:tav tm="100000">
                                          <p:val>
                                            <p:strVal val="#ppt_w"/>
                                          </p:val>
                                        </p:tav>
                                      </p:tavLst>
                                    </p:anim>
                                    <p:anim calcmode="lin" valueType="num">
                                      <p:cBhvr>
                                        <p:cTn id="41" dur="500" fill="hold"/>
                                        <p:tgtEl>
                                          <p:spTgt spid="280617"/>
                                        </p:tgtEl>
                                        <p:attrNameLst>
                                          <p:attrName>ppt_h</p:attrName>
                                        </p:attrNameLst>
                                      </p:cBhvr>
                                      <p:tavLst>
                                        <p:tav tm="0">
                                          <p:val>
                                            <p:fltVal val="0"/>
                                          </p:val>
                                        </p:tav>
                                        <p:tav tm="100000">
                                          <p:val>
                                            <p:strVal val="#ppt_h"/>
                                          </p:val>
                                        </p:tav>
                                      </p:tavLst>
                                    </p:anim>
                                    <p:animEffect transition="in" filter="fade">
                                      <p:cBhvr>
                                        <p:cTn id="42" dur="500"/>
                                        <p:tgtEl>
                                          <p:spTgt spid="28061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80615">
                                            <p:txEl>
                                              <p:pRg st="4" end="4"/>
                                            </p:txEl>
                                          </p:spTgt>
                                        </p:tgtEl>
                                        <p:attrNameLst>
                                          <p:attrName>style.visibility</p:attrName>
                                        </p:attrNameLst>
                                      </p:cBhvr>
                                      <p:to>
                                        <p:strVal val="visible"/>
                                      </p:to>
                                    </p:set>
                                    <p:anim calcmode="lin" valueType="num">
                                      <p:cBhvr additive="base">
                                        <p:cTn id="47" dur="500" fill="hold"/>
                                        <p:tgtEl>
                                          <p:spTgt spid="28061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06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80615">
                                            <p:txEl>
                                              <p:pRg st="5" end="5"/>
                                            </p:txEl>
                                          </p:spTgt>
                                        </p:tgtEl>
                                        <p:attrNameLst>
                                          <p:attrName>style.visibility</p:attrName>
                                        </p:attrNameLst>
                                      </p:cBhvr>
                                      <p:to>
                                        <p:strVal val="visible"/>
                                      </p:to>
                                    </p:set>
                                    <p:anim calcmode="lin" valueType="num">
                                      <p:cBhvr additive="base">
                                        <p:cTn id="53" dur="500" fill="hold"/>
                                        <p:tgtEl>
                                          <p:spTgt spid="28061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806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80615">
                                            <p:txEl>
                                              <p:pRg st="6" end="6"/>
                                            </p:txEl>
                                          </p:spTgt>
                                        </p:tgtEl>
                                        <p:attrNameLst>
                                          <p:attrName>style.visibility</p:attrName>
                                        </p:attrNameLst>
                                      </p:cBhvr>
                                      <p:to>
                                        <p:strVal val="visible"/>
                                      </p:to>
                                    </p:set>
                                    <p:anim calcmode="lin" valueType="num">
                                      <p:cBhvr additive="base">
                                        <p:cTn id="59" dur="500" fill="hold"/>
                                        <p:tgtEl>
                                          <p:spTgt spid="28061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061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3" grpId="0" animBg="1"/>
      <p:bldP spid="280614" grpId="0"/>
      <p:bldP spid="280616" grpId="0"/>
      <p:bldP spid="2806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1549400"/>
            <a:ext cx="7772400" cy="1012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endParaRPr lang="en-US" altLang="en-US" sz="2000" i="1">
              <a:latin typeface="Courier New" pitchFamily="49" charset="0"/>
              <a:sym typeface="Symbol" pitchFamily="18" charset="2"/>
            </a:endParaRPr>
          </a:p>
        </p:txBody>
      </p:sp>
      <p:sp>
        <p:nvSpPr>
          <p:cNvPr id="501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82628" name="Rectangle 4"/>
          <p:cNvSpPr>
            <a:spLocks noChangeArrowheads="1"/>
          </p:cNvSpPr>
          <p:nvPr/>
        </p:nvSpPr>
        <p:spPr bwMode="auto">
          <a:xfrm>
            <a:off x="674688" y="2025650"/>
            <a:ext cx="7772400" cy="4832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SOLUTION:</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spcBef>
                <a:spcPts val="600"/>
              </a:spcBef>
              <a:buFontTx/>
              <a:buNone/>
            </a:pPr>
            <a:r>
              <a:rPr lang="en-US" altLang="en-US" sz="2400" dirty="0">
                <a:sym typeface="Symbol" pitchFamily="18" charset="2"/>
              </a:rPr>
              <a:t>The </a:t>
            </a:r>
            <a:r>
              <a:rPr lang="en-US" altLang="en-US" sz="2400" dirty="0" smtClean="0">
                <a:sym typeface="Symbol" pitchFamily="18" charset="2"/>
              </a:rPr>
              <a:t>_________________________________</a:t>
            </a:r>
          </a:p>
          <a:p>
            <a:pPr eaLnBrk="1" hangingPunct="1">
              <a:spcBef>
                <a:spcPts val="600"/>
              </a:spcBef>
              <a:buFontTx/>
              <a:buNone/>
            </a:pPr>
            <a:r>
              <a:rPr lang="en-US" altLang="en-US" sz="2400" dirty="0" smtClean="0">
                <a:sym typeface="Symbol" pitchFamily="18" charset="2"/>
              </a:rPr>
              <a:t></a:t>
            </a:r>
            <a:r>
              <a:rPr lang="en-US" altLang="en-US" sz="2400" dirty="0">
                <a:sym typeface="Symbol" pitchFamily="18" charset="2"/>
              </a:rPr>
              <a:t>Thus the </a:t>
            </a:r>
            <a:r>
              <a:rPr lang="en-US" altLang="en-US" sz="2400" dirty="0" smtClean="0">
                <a:sym typeface="Symbol" pitchFamily="18" charset="2"/>
              </a:rPr>
              <a:t>________________, </a:t>
            </a:r>
            <a:r>
              <a:rPr lang="en-US" altLang="en-US" sz="2400" dirty="0">
                <a:sym typeface="Symbol" pitchFamily="18" charset="2"/>
              </a:rPr>
              <a:t>which is interpreted as Freddie’s </a:t>
            </a:r>
            <a:r>
              <a:rPr lang="en-US" altLang="en-US" sz="2400" dirty="0" smtClean="0">
                <a:sym typeface="Symbol" pitchFamily="18" charset="2"/>
              </a:rPr>
              <a:t>___________.</a:t>
            </a:r>
            <a:endParaRPr lang="en-US" altLang="en-US" sz="2400" dirty="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2628">
                                            <p:txEl>
                                              <p:pRg st="8" end="8"/>
                                            </p:txEl>
                                          </p:spTgt>
                                        </p:tgtEl>
                                        <p:attrNameLst>
                                          <p:attrName>style.visibility</p:attrName>
                                        </p:attrNameLst>
                                      </p:cBhvr>
                                      <p:to>
                                        <p:strVal val="visible"/>
                                      </p:to>
                                    </p:set>
                                    <p:anim calcmode="lin" valueType="num">
                                      <p:cBhvr additive="base">
                                        <p:cTn id="7" dur="500" fill="hold"/>
                                        <p:tgtEl>
                                          <p:spTgt spid="282628">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26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2628">
                                            <p:txEl>
                                              <p:pRg st="9" end="9"/>
                                            </p:txEl>
                                          </p:spTgt>
                                        </p:tgtEl>
                                        <p:attrNameLst>
                                          <p:attrName>style.visibility</p:attrName>
                                        </p:attrNameLst>
                                      </p:cBhvr>
                                      <p:to>
                                        <p:strVal val="visible"/>
                                      </p:to>
                                    </p:set>
                                    <p:anim calcmode="lin" valueType="num">
                                      <p:cBhvr additive="base">
                                        <p:cTn id="13" dur="500" fill="hold"/>
                                        <p:tgtEl>
                                          <p:spTgt spid="282628">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262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685800" y="1549400"/>
            <a:ext cx="7772400" cy="32623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Sketching and interpreting motion graphs</a:t>
            </a:r>
            <a:endParaRPr lang="en-US" altLang="en-US" sz="2000" dirty="0">
              <a:latin typeface="Courier New" pitchFamily="49" charset="0"/>
            </a:endParaRPr>
          </a:p>
          <a:p>
            <a:pPr eaLnBrk="1" hangingPunct="1">
              <a:buFontTx/>
              <a:buNone/>
            </a:pPr>
            <a:r>
              <a:rPr lang="en-US" altLang="en-US" sz="2400" dirty="0">
                <a:sym typeface="Symbol" pitchFamily="18" charset="2"/>
              </a:rPr>
              <a:t>The </a:t>
            </a:r>
            <a:r>
              <a:rPr lang="en-US" altLang="en-US" sz="2400" b="1" dirty="0" smtClean="0">
                <a:sym typeface="Symbol" pitchFamily="18" charset="2"/>
              </a:rPr>
              <a:t>____________________________ </a:t>
            </a:r>
            <a:r>
              <a:rPr lang="en-US" altLang="en-US" sz="2400" dirty="0" smtClean="0">
                <a:sym typeface="Symbol" pitchFamily="18" charset="2"/>
              </a:rPr>
              <a:t>is </a:t>
            </a:r>
            <a:r>
              <a:rPr lang="en-US" altLang="en-US" sz="2400" dirty="0">
                <a:sym typeface="Symbol" pitchFamily="18" charset="2"/>
              </a:rPr>
              <a:t>the </a:t>
            </a:r>
            <a:r>
              <a:rPr lang="en-US" altLang="en-US" sz="2400" dirty="0" smtClean="0">
                <a:sym typeface="Symbol" pitchFamily="18" charset="2"/>
              </a:rPr>
              <a:t>____________________.</a:t>
            </a:r>
            <a:endParaRPr lang="en-US" altLang="en-US" sz="2400" dirty="0">
              <a:sym typeface="Symbol" pitchFamily="18" charset="2"/>
            </a:endParaRPr>
          </a:p>
          <a:p>
            <a:pPr eaLnBrk="1" hangingPunct="1">
              <a:buFontTx/>
              <a:buNone/>
            </a:pPr>
            <a:r>
              <a:rPr lang="en-US" altLang="en-US" sz="2400" dirty="0">
                <a:sym typeface="Symbol" pitchFamily="18" charset="2"/>
              </a:rPr>
              <a:t>The </a:t>
            </a:r>
            <a:r>
              <a:rPr lang="en-US" altLang="en-US" sz="2400" b="1" dirty="0" smtClean="0">
                <a:sym typeface="Symbol" pitchFamily="18" charset="2"/>
              </a:rPr>
              <a:t>________________________________</a:t>
            </a:r>
            <a:r>
              <a:rPr lang="en-US" altLang="en-US" sz="2400" dirty="0" smtClean="0">
                <a:sym typeface="Symbol" pitchFamily="18" charset="2"/>
              </a:rPr>
              <a:t>is </a:t>
            </a:r>
            <a:r>
              <a:rPr lang="en-US" altLang="en-US" sz="2400" dirty="0">
                <a:sym typeface="Symbol" pitchFamily="18" charset="2"/>
              </a:rPr>
              <a:t>the </a:t>
            </a:r>
            <a:r>
              <a:rPr lang="en-US" altLang="en-US" sz="2400" dirty="0" smtClean="0">
                <a:sym typeface="Symbol" pitchFamily="18" charset="2"/>
              </a:rPr>
              <a:t>_________________________.</a:t>
            </a:r>
            <a:endParaRPr lang="en-US" altLang="en-US" sz="2400" dirty="0">
              <a:sym typeface="Symbol" pitchFamily="18" charset="2"/>
            </a:endParaRPr>
          </a:p>
          <a:p>
            <a:pPr eaLnBrk="1" hangingPunct="1">
              <a:buFontTx/>
              <a:buNone/>
            </a:pPr>
            <a:r>
              <a:rPr lang="en-US" altLang="en-US" sz="2400" dirty="0">
                <a:sym typeface="Symbol" pitchFamily="18" charset="2"/>
              </a:rPr>
              <a:t>You will have ample opportunity to draw distance-time, displacement-time and velocity-time graphs in your labs.</a:t>
            </a:r>
            <a:r>
              <a:rPr lang="en-US" altLang="en-US" sz="2400" dirty="0"/>
              <a:t>	</a:t>
            </a:r>
          </a:p>
        </p:txBody>
      </p:sp>
      <p:sp>
        <p:nvSpPr>
          <p:cNvPr id="512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 calcmode="lin" valueType="num">
                                      <p:cBhvr additive="base">
                                        <p:cTn id="7" dur="5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22">
                                            <p:txEl>
                                              <p:pRg st="2" end="2"/>
                                            </p:txEl>
                                          </p:spTgt>
                                        </p:tgtEl>
                                        <p:attrNameLst>
                                          <p:attrName>style.visibility</p:attrName>
                                        </p:attrNameLst>
                                      </p:cBhvr>
                                      <p:to>
                                        <p:strVal val="visible"/>
                                      </p:to>
                                    </p:set>
                                    <p:anim calcmode="lin" valueType="num">
                                      <p:cBhvr additive="base">
                                        <p:cTn id="13" dur="5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22">
                                            <p:txEl>
                                              <p:pRg st="3" end="3"/>
                                            </p:txEl>
                                          </p:spTgt>
                                        </p:tgtEl>
                                        <p:attrNameLst>
                                          <p:attrName>style.visibility</p:attrName>
                                        </p:attrNameLst>
                                      </p:cBhvr>
                                      <p:to>
                                        <p:strVal val="visible"/>
                                      </p:to>
                                    </p:set>
                                    <p:anim calcmode="lin" valueType="num">
                                      <p:cBhvr additive="base">
                                        <p:cTn id="19" dur="5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549400"/>
            <a:ext cx="7772400" cy="758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p>
        </p:txBody>
      </p:sp>
      <p:sp>
        <p:nvSpPr>
          <p:cNvPr id="522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88772" name="Rectangle 4"/>
          <p:cNvSpPr>
            <a:spLocks noChangeArrowheads="1"/>
          </p:cNvSpPr>
          <p:nvPr/>
        </p:nvSpPr>
        <p:spPr bwMode="auto">
          <a:xfrm>
            <a:off x="674688" y="2038350"/>
            <a:ext cx="7772400" cy="48196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Calculate and interpret the area under the given </a:t>
            </a:r>
            <a:r>
              <a:rPr lang="en-US" altLang="en-US" sz="2400" i="1" dirty="0">
                <a:sym typeface="Symbol" pitchFamily="18" charset="2"/>
              </a:rPr>
              <a:t>v</a:t>
            </a:r>
            <a:r>
              <a:rPr lang="en-US" altLang="en-US" sz="2400" dirty="0">
                <a:sym typeface="Symbol" pitchFamily="18" charset="2"/>
              </a:rPr>
              <a:t> vs. </a:t>
            </a:r>
            <a:r>
              <a:rPr lang="en-US" altLang="en-US" sz="2400" i="1" dirty="0">
                <a:sym typeface="Symbol" pitchFamily="18" charset="2"/>
              </a:rPr>
              <a:t>t</a:t>
            </a:r>
            <a:r>
              <a:rPr lang="en-US" altLang="en-US" sz="2400" dirty="0">
                <a:sym typeface="Symbol" pitchFamily="18" charset="2"/>
              </a:rPr>
              <a:t> graph. Find and interpret the slope.</a:t>
            </a:r>
          </a:p>
          <a:p>
            <a:pPr eaLnBrk="1" hangingPunct="1">
              <a:spcBef>
                <a:spcPct val="50000"/>
              </a:spcBef>
              <a:buFontTx/>
              <a:buNone/>
            </a:pPr>
            <a:r>
              <a:rPr lang="en-US" altLang="en-US" sz="2400" dirty="0"/>
              <a:t>SOLUTION</a:t>
            </a:r>
            <a:r>
              <a:rPr lang="en-US" altLang="en-US" sz="2400" dirty="0" smtClean="0"/>
              <a:t>:</a:t>
            </a:r>
            <a:endParaRPr lang="en-US" altLang="en-US" sz="2400" dirty="0"/>
          </a:p>
        </p:txBody>
      </p:sp>
      <p:grpSp>
        <p:nvGrpSpPr>
          <p:cNvPr id="288828" name="Group 60"/>
          <p:cNvGrpSpPr>
            <a:grpSpLocks/>
          </p:cNvGrpSpPr>
          <p:nvPr/>
        </p:nvGrpSpPr>
        <p:grpSpPr bwMode="auto">
          <a:xfrm>
            <a:off x="3184525" y="2790825"/>
            <a:ext cx="5867400" cy="2355850"/>
            <a:chOff x="1574" y="2014"/>
            <a:chExt cx="3696" cy="1484"/>
          </a:xfrm>
        </p:grpSpPr>
        <p:grpSp>
          <p:nvGrpSpPr>
            <p:cNvPr id="52231" name="Group 59"/>
            <p:cNvGrpSpPr>
              <a:grpSpLocks/>
            </p:cNvGrpSpPr>
            <p:nvPr/>
          </p:nvGrpSpPr>
          <p:grpSpPr bwMode="auto">
            <a:xfrm>
              <a:off x="1574" y="2014"/>
              <a:ext cx="3696" cy="1484"/>
              <a:chOff x="1536" y="2400"/>
              <a:chExt cx="3696" cy="1484"/>
            </a:xfrm>
          </p:grpSpPr>
          <p:sp>
            <p:nvSpPr>
              <p:cNvPr id="52233" name="Text Box 30"/>
              <p:cNvSpPr txBox="1">
                <a:spLocks noChangeArrowheads="1"/>
              </p:cNvSpPr>
              <p:nvPr/>
            </p:nvSpPr>
            <p:spPr bwMode="auto">
              <a:xfrm rot="-5400000">
                <a:off x="1011" y="2925"/>
                <a:ext cx="1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(ms</a:t>
                </a:r>
                <a:r>
                  <a:rPr lang="en-US" altLang="en-US" sz="1800" baseline="30000">
                    <a:latin typeface="Arial" charset="0"/>
                  </a:rPr>
                  <a:t>-1</a:t>
                </a:r>
                <a:r>
                  <a:rPr lang="en-US" altLang="en-US" sz="1800">
                    <a:latin typeface="Arial" charset="0"/>
                  </a:rPr>
                  <a:t> )</a:t>
                </a:r>
              </a:p>
            </p:txBody>
          </p:sp>
          <p:sp>
            <p:nvSpPr>
              <p:cNvPr id="52234" name="Line 31"/>
              <p:cNvSpPr>
                <a:spLocks noChangeShapeType="1"/>
              </p:cNvSpPr>
              <p:nvPr/>
            </p:nvSpPr>
            <p:spPr bwMode="auto">
              <a:xfrm flipV="1">
                <a:off x="2038" y="2495"/>
                <a:ext cx="0" cy="11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33"/>
              <p:cNvSpPr txBox="1">
                <a:spLocks noChangeArrowheads="1"/>
              </p:cNvSpPr>
              <p:nvPr/>
            </p:nvSpPr>
            <p:spPr bwMode="auto">
              <a:xfrm>
                <a:off x="1832" y="343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52236" name="Text Box 34"/>
              <p:cNvSpPr txBox="1">
                <a:spLocks noChangeArrowheads="1"/>
              </p:cNvSpPr>
              <p:nvPr/>
            </p:nvSpPr>
            <p:spPr bwMode="auto">
              <a:xfrm>
                <a:off x="1740" y="246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52237" name="Text Box 35"/>
              <p:cNvSpPr txBox="1">
                <a:spLocks noChangeArrowheads="1"/>
              </p:cNvSpPr>
              <p:nvPr/>
            </p:nvSpPr>
            <p:spPr bwMode="auto">
              <a:xfrm>
                <a:off x="1740" y="265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40</a:t>
                </a:r>
              </a:p>
            </p:txBody>
          </p:sp>
          <p:sp>
            <p:nvSpPr>
              <p:cNvPr id="52238" name="Text Box 36"/>
              <p:cNvSpPr txBox="1">
                <a:spLocks noChangeArrowheads="1"/>
              </p:cNvSpPr>
              <p:nvPr/>
            </p:nvSpPr>
            <p:spPr bwMode="auto">
              <a:xfrm>
                <a:off x="1740" y="284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a:t>
                </a:r>
              </a:p>
            </p:txBody>
          </p:sp>
          <p:sp>
            <p:nvSpPr>
              <p:cNvPr id="52239" name="Text Box 37"/>
              <p:cNvSpPr txBox="1">
                <a:spLocks noChangeArrowheads="1"/>
              </p:cNvSpPr>
              <p:nvPr/>
            </p:nvSpPr>
            <p:spPr bwMode="auto">
              <a:xfrm>
                <a:off x="1746" y="303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a:t>
                </a:r>
              </a:p>
            </p:txBody>
          </p:sp>
          <p:sp>
            <p:nvSpPr>
              <p:cNvPr id="52240" name="Text Box 38"/>
              <p:cNvSpPr txBox="1">
                <a:spLocks noChangeArrowheads="1"/>
              </p:cNvSpPr>
              <p:nvPr/>
            </p:nvSpPr>
            <p:spPr bwMode="auto">
              <a:xfrm>
                <a:off x="1746" y="323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a:t>
                </a:r>
              </a:p>
            </p:txBody>
          </p:sp>
          <p:grpSp>
            <p:nvGrpSpPr>
              <p:cNvPr id="52241" name="Group 58"/>
              <p:cNvGrpSpPr>
                <a:grpSpLocks/>
              </p:cNvGrpSpPr>
              <p:nvPr/>
            </p:nvGrpSpPr>
            <p:grpSpPr bwMode="auto">
              <a:xfrm>
                <a:off x="2044" y="2594"/>
                <a:ext cx="2880" cy="960"/>
                <a:chOff x="2044" y="2594"/>
                <a:chExt cx="2880" cy="960"/>
              </a:xfrm>
            </p:grpSpPr>
            <p:sp>
              <p:nvSpPr>
                <p:cNvPr id="52250" name="Rectangle 5"/>
                <p:cNvSpPr>
                  <a:spLocks noChangeArrowheads="1"/>
                </p:cNvSpPr>
                <p:nvPr/>
              </p:nvSpPr>
              <p:spPr bwMode="auto">
                <a:xfrm>
                  <a:off x="204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1" name="Rectangle 6"/>
                <p:cNvSpPr>
                  <a:spLocks noChangeArrowheads="1"/>
                </p:cNvSpPr>
                <p:nvPr/>
              </p:nvSpPr>
              <p:spPr bwMode="auto">
                <a:xfrm>
                  <a:off x="276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2" name="Rectangle 7"/>
                <p:cNvSpPr>
                  <a:spLocks noChangeArrowheads="1"/>
                </p:cNvSpPr>
                <p:nvPr/>
              </p:nvSpPr>
              <p:spPr bwMode="auto">
                <a:xfrm>
                  <a:off x="348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3" name="Rectangle 8"/>
                <p:cNvSpPr>
                  <a:spLocks noChangeArrowheads="1"/>
                </p:cNvSpPr>
                <p:nvPr/>
              </p:nvSpPr>
              <p:spPr bwMode="auto">
                <a:xfrm>
                  <a:off x="420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4" name="Rectangle 9"/>
                <p:cNvSpPr>
                  <a:spLocks noChangeArrowheads="1"/>
                </p:cNvSpPr>
                <p:nvPr/>
              </p:nvSpPr>
              <p:spPr bwMode="auto">
                <a:xfrm>
                  <a:off x="204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5" name="Rectangle 10"/>
                <p:cNvSpPr>
                  <a:spLocks noChangeArrowheads="1"/>
                </p:cNvSpPr>
                <p:nvPr/>
              </p:nvSpPr>
              <p:spPr bwMode="auto">
                <a:xfrm>
                  <a:off x="276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6" name="Rectangle 11"/>
                <p:cNvSpPr>
                  <a:spLocks noChangeArrowheads="1"/>
                </p:cNvSpPr>
                <p:nvPr/>
              </p:nvSpPr>
              <p:spPr bwMode="auto">
                <a:xfrm>
                  <a:off x="348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7" name="Rectangle 12"/>
                <p:cNvSpPr>
                  <a:spLocks noChangeArrowheads="1"/>
                </p:cNvSpPr>
                <p:nvPr/>
              </p:nvSpPr>
              <p:spPr bwMode="auto">
                <a:xfrm>
                  <a:off x="420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8" name="Rectangle 13"/>
                <p:cNvSpPr>
                  <a:spLocks noChangeArrowheads="1"/>
                </p:cNvSpPr>
                <p:nvPr/>
              </p:nvSpPr>
              <p:spPr bwMode="auto">
                <a:xfrm>
                  <a:off x="204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9" name="Rectangle 14"/>
                <p:cNvSpPr>
                  <a:spLocks noChangeArrowheads="1"/>
                </p:cNvSpPr>
                <p:nvPr/>
              </p:nvSpPr>
              <p:spPr bwMode="auto">
                <a:xfrm>
                  <a:off x="276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0" name="Rectangle 15"/>
                <p:cNvSpPr>
                  <a:spLocks noChangeArrowheads="1"/>
                </p:cNvSpPr>
                <p:nvPr/>
              </p:nvSpPr>
              <p:spPr bwMode="auto">
                <a:xfrm>
                  <a:off x="348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1" name="Rectangle 16"/>
                <p:cNvSpPr>
                  <a:spLocks noChangeArrowheads="1"/>
                </p:cNvSpPr>
                <p:nvPr/>
              </p:nvSpPr>
              <p:spPr bwMode="auto">
                <a:xfrm>
                  <a:off x="420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2" name="Rectangle 17"/>
                <p:cNvSpPr>
                  <a:spLocks noChangeArrowheads="1"/>
                </p:cNvSpPr>
                <p:nvPr/>
              </p:nvSpPr>
              <p:spPr bwMode="auto">
                <a:xfrm>
                  <a:off x="204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3" name="Rectangle 18"/>
                <p:cNvSpPr>
                  <a:spLocks noChangeArrowheads="1"/>
                </p:cNvSpPr>
                <p:nvPr/>
              </p:nvSpPr>
              <p:spPr bwMode="auto">
                <a:xfrm>
                  <a:off x="276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4" name="Rectangle 19"/>
                <p:cNvSpPr>
                  <a:spLocks noChangeArrowheads="1"/>
                </p:cNvSpPr>
                <p:nvPr/>
              </p:nvSpPr>
              <p:spPr bwMode="auto">
                <a:xfrm>
                  <a:off x="348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5" name="Rectangle 20"/>
                <p:cNvSpPr>
                  <a:spLocks noChangeArrowheads="1"/>
                </p:cNvSpPr>
                <p:nvPr/>
              </p:nvSpPr>
              <p:spPr bwMode="auto">
                <a:xfrm>
                  <a:off x="420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6" name="Rectangle 21"/>
                <p:cNvSpPr>
                  <a:spLocks noChangeArrowheads="1"/>
                </p:cNvSpPr>
                <p:nvPr/>
              </p:nvSpPr>
              <p:spPr bwMode="auto">
                <a:xfrm>
                  <a:off x="204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7" name="Rectangle 22"/>
                <p:cNvSpPr>
                  <a:spLocks noChangeArrowheads="1"/>
                </p:cNvSpPr>
                <p:nvPr/>
              </p:nvSpPr>
              <p:spPr bwMode="auto">
                <a:xfrm>
                  <a:off x="276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8" name="Rectangle 23"/>
                <p:cNvSpPr>
                  <a:spLocks noChangeArrowheads="1"/>
                </p:cNvSpPr>
                <p:nvPr/>
              </p:nvSpPr>
              <p:spPr bwMode="auto">
                <a:xfrm>
                  <a:off x="348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9" name="Rectangle 24"/>
                <p:cNvSpPr>
                  <a:spLocks noChangeArrowheads="1"/>
                </p:cNvSpPr>
                <p:nvPr/>
              </p:nvSpPr>
              <p:spPr bwMode="auto">
                <a:xfrm>
                  <a:off x="420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52242" name="Line 41"/>
              <p:cNvSpPr>
                <a:spLocks noChangeShapeType="1"/>
              </p:cNvSpPr>
              <p:nvPr/>
            </p:nvSpPr>
            <p:spPr bwMode="auto">
              <a:xfrm>
                <a:off x="2052" y="3555"/>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3" name="Text Box 42"/>
              <p:cNvSpPr txBox="1">
                <a:spLocks noChangeArrowheads="1"/>
              </p:cNvSpPr>
              <p:nvPr/>
            </p:nvSpPr>
            <p:spPr bwMode="auto">
              <a:xfrm>
                <a:off x="5076" y="3439"/>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a:t>
                </a:r>
              </a:p>
            </p:txBody>
          </p:sp>
          <p:sp>
            <p:nvSpPr>
              <p:cNvPr id="52244" name="Text Box 43"/>
              <p:cNvSpPr txBox="1">
                <a:spLocks noChangeArrowheads="1"/>
              </p:cNvSpPr>
              <p:nvPr/>
            </p:nvSpPr>
            <p:spPr bwMode="auto">
              <a:xfrm>
                <a:off x="3031" y="3653"/>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52245" name="Text Box 44"/>
              <p:cNvSpPr txBox="1">
                <a:spLocks noChangeArrowheads="1"/>
              </p:cNvSpPr>
              <p:nvPr/>
            </p:nvSpPr>
            <p:spPr bwMode="auto">
              <a:xfrm>
                <a:off x="2009" y="35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52246" name="Text Box 45"/>
              <p:cNvSpPr txBox="1">
                <a:spLocks noChangeArrowheads="1"/>
              </p:cNvSpPr>
              <p:nvPr/>
            </p:nvSpPr>
            <p:spPr bwMode="auto">
              <a:xfrm>
                <a:off x="2660" y="35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a:t>
                </a:r>
              </a:p>
            </p:txBody>
          </p:sp>
          <p:sp>
            <p:nvSpPr>
              <p:cNvPr id="52247" name="Text Box 46"/>
              <p:cNvSpPr txBox="1">
                <a:spLocks noChangeArrowheads="1"/>
              </p:cNvSpPr>
              <p:nvPr/>
            </p:nvSpPr>
            <p:spPr bwMode="auto">
              <a:xfrm>
                <a:off x="3330" y="351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a:t>
                </a:r>
              </a:p>
            </p:txBody>
          </p:sp>
          <p:sp>
            <p:nvSpPr>
              <p:cNvPr id="52248" name="Text Box 47"/>
              <p:cNvSpPr txBox="1">
                <a:spLocks noChangeArrowheads="1"/>
              </p:cNvSpPr>
              <p:nvPr/>
            </p:nvSpPr>
            <p:spPr bwMode="auto">
              <a:xfrm>
                <a:off x="4058" y="351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a:t>
                </a:r>
              </a:p>
            </p:txBody>
          </p:sp>
          <p:sp>
            <p:nvSpPr>
              <p:cNvPr id="52249" name="Text Box 48"/>
              <p:cNvSpPr txBox="1">
                <a:spLocks noChangeArrowheads="1"/>
              </p:cNvSpPr>
              <p:nvPr/>
            </p:nvSpPr>
            <p:spPr bwMode="auto">
              <a:xfrm>
                <a:off x="4770" y="351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a:t>
                </a:r>
              </a:p>
            </p:txBody>
          </p:sp>
        </p:grpSp>
        <p:sp>
          <p:nvSpPr>
            <p:cNvPr id="52232" name="Line 52"/>
            <p:cNvSpPr>
              <a:spLocks noChangeShapeType="1"/>
            </p:cNvSpPr>
            <p:nvPr/>
          </p:nvSpPr>
          <p:spPr bwMode="auto">
            <a:xfrm flipH="1">
              <a:off x="2079" y="2593"/>
              <a:ext cx="2880" cy="56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8772">
                                            <p:txEl>
                                              <p:pRg st="0" end="0"/>
                                            </p:txEl>
                                          </p:spTgt>
                                        </p:tgtEl>
                                        <p:attrNameLst>
                                          <p:attrName>style.visibility</p:attrName>
                                        </p:attrNameLst>
                                      </p:cBhvr>
                                      <p:to>
                                        <p:strVal val="visible"/>
                                      </p:to>
                                    </p:set>
                                    <p:anim calcmode="lin" valueType="num">
                                      <p:cBhvr additive="base">
                                        <p:cTn id="7" dur="500" fill="hold"/>
                                        <p:tgtEl>
                                          <p:spTgt spid="288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88828"/>
                                        </p:tgtEl>
                                        <p:attrNameLst>
                                          <p:attrName>style.visibility</p:attrName>
                                        </p:attrNameLst>
                                      </p:cBhvr>
                                      <p:to>
                                        <p:strVal val="visible"/>
                                      </p:to>
                                    </p:set>
                                    <p:anim calcmode="lin" valueType="num">
                                      <p:cBhvr>
                                        <p:cTn id="11" dur="500" fill="hold"/>
                                        <p:tgtEl>
                                          <p:spTgt spid="288828"/>
                                        </p:tgtEl>
                                        <p:attrNameLst>
                                          <p:attrName>ppt_w</p:attrName>
                                        </p:attrNameLst>
                                      </p:cBhvr>
                                      <p:tavLst>
                                        <p:tav tm="0">
                                          <p:val>
                                            <p:fltVal val="0"/>
                                          </p:val>
                                        </p:tav>
                                        <p:tav tm="100000">
                                          <p:val>
                                            <p:strVal val="#ppt_w"/>
                                          </p:val>
                                        </p:tav>
                                      </p:tavLst>
                                    </p:anim>
                                    <p:anim calcmode="lin" valueType="num">
                                      <p:cBhvr>
                                        <p:cTn id="12" dur="500" fill="hold"/>
                                        <p:tgtEl>
                                          <p:spTgt spid="288828"/>
                                        </p:tgtEl>
                                        <p:attrNameLst>
                                          <p:attrName>ppt_h</p:attrName>
                                        </p:attrNameLst>
                                      </p:cBhvr>
                                      <p:tavLst>
                                        <p:tav tm="0">
                                          <p:val>
                                            <p:fltVal val="0"/>
                                          </p:val>
                                        </p:tav>
                                        <p:tav tm="100000">
                                          <p:val>
                                            <p:strVal val="#ppt_h"/>
                                          </p:val>
                                        </p:tav>
                                      </p:tavLst>
                                    </p:anim>
                                    <p:animEffect transition="in" filter="fade">
                                      <p:cBhvr>
                                        <p:cTn id="13" dur="500"/>
                                        <p:tgtEl>
                                          <p:spTgt spid="288828"/>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8772">
                                            <p:txEl>
                                              <p:pRg st="1" end="1"/>
                                            </p:txEl>
                                          </p:spTgt>
                                        </p:tgtEl>
                                        <p:attrNameLst>
                                          <p:attrName>style.visibility</p:attrName>
                                        </p:attrNameLst>
                                      </p:cBhvr>
                                      <p:to>
                                        <p:strVal val="visible"/>
                                      </p:to>
                                    </p:set>
                                    <p:anim calcmode="lin" valueType="num">
                                      <p:cBhvr additive="base">
                                        <p:cTn id="18" dur="500" fill="hold"/>
                                        <p:tgtEl>
                                          <p:spTgt spid="28877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8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a:t>
            </a:r>
            <a:r>
              <a:rPr lang="en-US" altLang="en-US" sz="2400"/>
              <a:t>Suppose you are a passenger in a car on a perfectly level and straight road, moving at a constant velocity. </a:t>
            </a:r>
            <a:r>
              <a:rPr lang="en-US" altLang="en-US" sz="2400">
                <a:sym typeface="Symbol" pitchFamily="18" charset="2"/>
              </a:rPr>
              <a:t>Your velocity relative to the pavement might be 60 mph.</a:t>
            </a:r>
          </a:p>
          <a:p>
            <a:pPr eaLnBrk="1" hangingPunct="1">
              <a:buFontTx/>
              <a:buNone/>
            </a:pPr>
            <a:r>
              <a:rPr lang="en-US" altLang="en-US" sz="2400">
                <a:sym typeface="Symbol" pitchFamily="18" charset="2"/>
              </a:rPr>
              <a:t></a:t>
            </a:r>
            <a:r>
              <a:rPr lang="en-US" altLang="en-US" sz="2400"/>
              <a:t>Your velocity relative to the driver of your car is zero. Whereas </a:t>
            </a:r>
            <a:r>
              <a:rPr lang="en-US" altLang="en-US" sz="2400">
                <a:sym typeface="Symbol" pitchFamily="18" charset="2"/>
              </a:rPr>
              <a:t>your velocity relative to an oncoming car might be 120 mph.</a:t>
            </a:r>
          </a:p>
          <a:p>
            <a:pPr eaLnBrk="1" hangingPunct="1">
              <a:buFontTx/>
              <a:buNone/>
            </a:pPr>
            <a:r>
              <a:rPr lang="en-US" altLang="en-US" sz="2400">
                <a:sym typeface="Symbol" pitchFamily="18" charset="2"/>
              </a:rPr>
              <a:t></a:t>
            </a:r>
            <a:r>
              <a:rPr lang="en-US" altLang="en-US" sz="2400"/>
              <a:t>Your velocity can be measured relative to </a:t>
            </a:r>
            <a:r>
              <a:rPr lang="en-US" altLang="en-US" sz="2400" b="1"/>
              <a:t>any</a:t>
            </a:r>
            <a:r>
              <a:rPr lang="en-US" altLang="en-US" sz="2400"/>
              <a:t> reference frame.</a:t>
            </a:r>
            <a:r>
              <a:rPr lang="en-US" altLang="en-US" sz="2400">
                <a:sym typeface="Symbol" pitchFamily="18" charset="2"/>
              </a:rPr>
              <a:t> </a:t>
            </a:r>
            <a:r>
              <a:rPr lang="en-US" altLang="en-US" sz="2400"/>
              <a:t>	</a:t>
            </a:r>
          </a:p>
        </p:txBody>
      </p:sp>
      <p:sp>
        <p:nvSpPr>
          <p:cNvPr id="542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54276" name="Group 29"/>
          <p:cNvGrpSpPr>
            <a:grpSpLocks/>
          </p:cNvGrpSpPr>
          <p:nvPr/>
        </p:nvGrpSpPr>
        <p:grpSpPr bwMode="auto">
          <a:xfrm>
            <a:off x="0" y="5300663"/>
            <a:ext cx="9144000" cy="1557337"/>
            <a:chOff x="0" y="1664"/>
            <a:chExt cx="5760" cy="981"/>
          </a:xfrm>
        </p:grpSpPr>
        <p:sp>
          <p:nvSpPr>
            <p:cNvPr id="54283" name="Rectangle 30" descr="Stationery"/>
            <p:cNvSpPr>
              <a:spLocks noChangeArrowheads="1"/>
            </p:cNvSpPr>
            <p:nvPr/>
          </p:nvSpPr>
          <p:spPr bwMode="auto">
            <a:xfrm>
              <a:off x="0" y="1664"/>
              <a:ext cx="5760" cy="981"/>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4" name="Rectangle 31"/>
            <p:cNvSpPr>
              <a:spLocks noChangeArrowheads="1"/>
            </p:cNvSpPr>
            <p:nvPr/>
          </p:nvSpPr>
          <p:spPr bwMode="auto">
            <a:xfrm>
              <a:off x="0" y="1886"/>
              <a:ext cx="5760" cy="528"/>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5" name="Line 32"/>
            <p:cNvSpPr>
              <a:spLocks noChangeShapeType="1"/>
            </p:cNvSpPr>
            <p:nvPr/>
          </p:nvSpPr>
          <p:spPr bwMode="auto">
            <a:xfrm>
              <a:off x="0" y="2153"/>
              <a:ext cx="576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849" name="Group 33"/>
          <p:cNvGrpSpPr>
            <a:grpSpLocks/>
          </p:cNvGrpSpPr>
          <p:nvPr/>
        </p:nvGrpSpPr>
        <p:grpSpPr bwMode="auto">
          <a:xfrm>
            <a:off x="0" y="6129338"/>
            <a:ext cx="644525" cy="304800"/>
            <a:chOff x="727" y="2702"/>
            <a:chExt cx="406" cy="192"/>
          </a:xfrm>
        </p:grpSpPr>
        <p:sp>
          <p:nvSpPr>
            <p:cNvPr id="54278" name="Rectangle 34"/>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0851" name="Rectangle 35"/>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0852" name="Rectangle 36"/>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4281" name="Rectangle 37"/>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2" name="Text Box 38"/>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0818">
                                            <p:txEl>
                                              <p:pRg st="0" end="0"/>
                                            </p:txEl>
                                          </p:spTgt>
                                        </p:tgtEl>
                                        <p:attrNameLst>
                                          <p:attrName>style.visibility</p:attrName>
                                        </p:attrNameLst>
                                      </p:cBhvr>
                                      <p:to>
                                        <p:strVal val="visible"/>
                                      </p:to>
                                    </p:set>
                                    <p:anim calcmode="lin" valueType="num">
                                      <p:cBhvr additive="base">
                                        <p:cTn id="7" dur="500" fill="hold"/>
                                        <p:tgtEl>
                                          <p:spTgt spid="290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0818">
                                            <p:txEl>
                                              <p:pRg st="1" end="1"/>
                                            </p:txEl>
                                          </p:spTgt>
                                        </p:tgtEl>
                                        <p:attrNameLst>
                                          <p:attrName>style.visibility</p:attrName>
                                        </p:attrNameLst>
                                      </p:cBhvr>
                                      <p:to>
                                        <p:strVal val="visible"/>
                                      </p:to>
                                    </p:set>
                                    <p:anim calcmode="lin" valueType="num">
                                      <p:cBhvr additive="base">
                                        <p:cTn id="13" dur="500" fill="hold"/>
                                        <p:tgtEl>
                                          <p:spTgt spid="2908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8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0818">
                                            <p:txEl>
                                              <p:pRg st="2" end="2"/>
                                            </p:txEl>
                                          </p:spTgt>
                                        </p:tgtEl>
                                        <p:attrNameLst>
                                          <p:attrName>style.visibility</p:attrName>
                                        </p:attrNameLst>
                                      </p:cBhvr>
                                      <p:to>
                                        <p:strVal val="visible"/>
                                      </p:to>
                                    </p:set>
                                    <p:anim calcmode="lin" valueType="num">
                                      <p:cBhvr additive="base">
                                        <p:cTn id="19" dur="500" fill="hold"/>
                                        <p:tgtEl>
                                          <p:spTgt spid="2908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08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0818">
                                            <p:txEl>
                                              <p:pRg st="3" end="3"/>
                                            </p:txEl>
                                          </p:spTgt>
                                        </p:tgtEl>
                                        <p:attrNameLst>
                                          <p:attrName>style.visibility</p:attrName>
                                        </p:attrNameLst>
                                      </p:cBhvr>
                                      <p:to>
                                        <p:strVal val="visible"/>
                                      </p:to>
                                    </p:set>
                                    <p:anim calcmode="lin" valueType="num">
                                      <p:cBhvr additive="base">
                                        <p:cTn id="25" dur="500" fill="hold"/>
                                        <p:tgtEl>
                                          <p:spTgt spid="2908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08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3.05556E-6 -2.22222E-6 L 0.96476 -2.22222E-6 " pathEditMode="relative" rAng="0" ptsTypes="AA">
                                      <p:cBhvr>
                                        <p:cTn id="30" dur="5000" fill="hold"/>
                                        <p:tgtEl>
                                          <p:spTgt spid="290849"/>
                                        </p:tgtEl>
                                        <p:attrNameLst>
                                          <p:attrName>ppt_x</p:attrName>
                                          <p:attrName>ppt_y</p:attrName>
                                        </p:attrNameLst>
                                      </p:cBhvr>
                                      <p:rCtr x="48229" y="0"/>
                                    </p:animMotion>
                                  </p:childTnLst>
                                  <p:subTnLst>
                                    <p:audio>
                                      <p:cMediaNode>
                                        <p:cTn display="0" masterRel="sameClick">
                                          <p:stCondLst>
                                            <p:cond evt="begin" delay="0">
                                              <p:tn val="29"/>
                                            </p:cond>
                                          </p:stCondLst>
                                          <p:endCondLst>
                                            <p:cond evt="onStopAudio" delay="0">
                                              <p:tgtEl>
                                                <p:sldTgt/>
                                              </p:tgtEl>
                                            </p:cond>
                                          </p:endCondLst>
                                        </p:cTn>
                                        <p:tgtEl>
                                          <p:sndTgt r:embed="rId5" name="cars002.wav"/>
                                        </p:tgtEl>
                                      </p:cMediaNode>
                                    </p:audio>
                                  </p:subTnLst>
                                </p:cTn>
                              </p:par>
                              <p:par>
                                <p:cTn id="31" presetID="63" presetClass="path" presetSubtype="0" accel="50000" decel="50000" fill="hold" nodeType="withEffect">
                                  <p:stCondLst>
                                    <p:cond delay="0"/>
                                  </p:stCondLst>
                                  <p:childTnLst>
                                    <p:animMotion origin="layout" path="M -3.05556E-6 -2.22222E-6 L 0.96476 -2.22222E-6 " pathEditMode="relative" rAng="0" ptsTypes="AA">
                                      <p:cBhvr>
                                        <p:cTn id="32" dur="5000" fill="hold"/>
                                        <p:tgtEl>
                                          <p:spTgt spid="290849"/>
                                        </p:tgtEl>
                                        <p:attrNameLst>
                                          <p:attrName>ppt_x</p:attrName>
                                          <p:attrName>ppt_y</p:attrName>
                                        </p:attrNameLst>
                                      </p:cBhvr>
                                      <p:rCtr x="48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482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Utilization: </a:t>
            </a:r>
            <a:endParaRPr lang="en-US" altLang="en-US" sz="2400"/>
          </a:p>
          <a:p>
            <a:pPr>
              <a:buFontTx/>
              <a:buNone/>
            </a:pPr>
            <a:r>
              <a:rPr lang="en-US" altLang="en-US" sz="2400"/>
              <a:t>• Diving, parachuting and similar activities where fluid resistance affects motion </a:t>
            </a:r>
          </a:p>
          <a:p>
            <a:pPr>
              <a:buFontTx/>
              <a:buNone/>
            </a:pPr>
            <a:r>
              <a:rPr lang="en-US" altLang="en-US" sz="2400"/>
              <a:t>• The accurate use of ballistics requires careful analysis </a:t>
            </a:r>
          </a:p>
          <a:p>
            <a:pPr>
              <a:buFontTx/>
              <a:buNone/>
            </a:pPr>
            <a:r>
              <a:rPr lang="en-US" altLang="en-US" sz="2400"/>
              <a:t>• Biomechanics (see </a:t>
            </a:r>
            <a:r>
              <a:rPr lang="en-US" altLang="en-US" sz="2400" i="1"/>
              <a:t>Sports, exercise and health science SL </a:t>
            </a:r>
            <a:r>
              <a:rPr lang="en-US" altLang="en-US" sz="2400"/>
              <a:t>sub-topic </a:t>
            </a:r>
            <a:r>
              <a:rPr lang="en-US" altLang="en-US" sz="2400" i="1"/>
              <a:t>4.3</a:t>
            </a:r>
            <a:r>
              <a:rPr lang="en-US" altLang="en-US" sz="2400"/>
              <a:t>) </a:t>
            </a:r>
          </a:p>
          <a:p>
            <a:pPr>
              <a:buFontTx/>
              <a:buNone/>
            </a:pPr>
            <a:r>
              <a:rPr lang="en-US" altLang="en-US" sz="2400"/>
              <a:t>• Quadratic functions (see </a:t>
            </a:r>
            <a:r>
              <a:rPr lang="en-US" altLang="en-US" sz="2400" i="1"/>
              <a:t>Mathematics HL </a:t>
            </a:r>
            <a:r>
              <a:rPr lang="en-US" altLang="en-US" sz="2400"/>
              <a:t>sub-topic </a:t>
            </a:r>
            <a:r>
              <a:rPr lang="en-US" altLang="en-US" sz="2400" i="1"/>
              <a:t>2.6</a:t>
            </a:r>
            <a:r>
              <a:rPr lang="en-US" altLang="en-US" sz="2400"/>
              <a:t>; </a:t>
            </a:r>
            <a:r>
              <a:rPr lang="en-US" altLang="en-US" sz="2400" i="1"/>
              <a:t>Mathematics SL </a:t>
            </a:r>
            <a:r>
              <a:rPr lang="en-US" altLang="en-US" sz="2400"/>
              <a:t>sub-topic </a:t>
            </a:r>
            <a:r>
              <a:rPr lang="en-US" altLang="en-US" sz="2400" i="1"/>
              <a:t>2.4</a:t>
            </a:r>
            <a:r>
              <a:rPr lang="en-US" altLang="en-US" sz="2400"/>
              <a:t>; </a:t>
            </a:r>
            <a:r>
              <a:rPr lang="en-US" altLang="en-US" sz="2400" i="1"/>
              <a:t>Mathematical studies SL </a:t>
            </a:r>
            <a:r>
              <a:rPr lang="en-US" altLang="en-US" sz="2400"/>
              <a:t>sub-topic </a:t>
            </a:r>
            <a:r>
              <a:rPr lang="en-US" altLang="en-US" sz="2400" i="1"/>
              <a:t>6.3</a:t>
            </a:r>
            <a:r>
              <a:rPr lang="en-US" altLang="en-US" sz="2400"/>
              <a:t>)</a:t>
            </a:r>
          </a:p>
          <a:p>
            <a:pPr>
              <a:buFontTx/>
              <a:buNone/>
            </a:pPr>
            <a:r>
              <a:rPr lang="en-US" altLang="en-US" sz="2400"/>
              <a:t>• The kinematic equations are treated in calculus form in </a:t>
            </a:r>
            <a:r>
              <a:rPr lang="en-US" altLang="en-US" sz="2400" i="1"/>
              <a:t>Mathematics HL </a:t>
            </a:r>
            <a:r>
              <a:rPr lang="en-US" altLang="en-US" sz="2400"/>
              <a:t>sub-topic </a:t>
            </a:r>
            <a:r>
              <a:rPr lang="en-US" altLang="en-US" sz="2400" i="1"/>
              <a:t>6.6 </a:t>
            </a:r>
            <a:r>
              <a:rPr lang="en-US" altLang="en-US" sz="2400"/>
              <a:t>and </a:t>
            </a:r>
            <a:r>
              <a:rPr lang="en-US" altLang="en-US" sz="2400" i="1"/>
              <a:t>Mathematics SL </a:t>
            </a:r>
            <a:r>
              <a:rPr lang="en-US" altLang="en-US" sz="2400"/>
              <a:t>sub-topic </a:t>
            </a:r>
            <a:r>
              <a:rPr lang="en-US" altLang="en-US" sz="2400" i="1"/>
              <a:t>6.6 </a:t>
            </a:r>
            <a:endParaRPr lang="en-US" altLang="en-US" sz="2400" b="1"/>
          </a:p>
        </p:txBody>
      </p:sp>
      <p:sp>
        <p:nvSpPr>
          <p:cNvPr id="123907"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371813316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2866"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Determine relative velocity in one and two dimensions</a:t>
                </a:r>
              </a:p>
              <a:p>
                <a:pPr eaLnBrk="1" hangingPunct="1">
                  <a:buFontTx/>
                  <a:buNone/>
                </a:pPr>
                <a:r>
                  <a:rPr lang="en-US" altLang="en-US" sz="2400" dirty="0">
                    <a:sym typeface="Symbol" pitchFamily="18" charset="2"/>
                  </a:rPr>
                  <a:t>Consider two cars, A and B, shown below.</a:t>
                </a:r>
              </a:p>
              <a:p>
                <a:pPr eaLnBrk="1" hangingPunct="1">
                  <a:buFontTx/>
                  <a:buNone/>
                </a:pPr>
                <a:r>
                  <a:rPr lang="en-US" altLang="en-US" sz="2400" dirty="0">
                    <a:sym typeface="Symbol" pitchFamily="18" charset="2"/>
                  </a:rPr>
                  <a:t>Suppose you are in car A </a:t>
                </a:r>
                <a:r>
                  <a:rPr lang="en-US" altLang="en-US" sz="2400" dirty="0" smtClean="0">
                    <a:sym typeface="Symbol" pitchFamily="18" charset="2"/>
                  </a:rPr>
                  <a:t>moving </a:t>
                </a:r>
                <a:r>
                  <a:rPr lang="en-US" altLang="en-US" sz="2400" dirty="0">
                    <a:sym typeface="Symbol" pitchFamily="18" charset="2"/>
                  </a:rPr>
                  <a:t>at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𝐴</m:t>
                    </m:r>
                    <m:r>
                      <a:rPr lang="en-US" altLang="en-US" sz="2400" i="1" dirty="0">
                        <a:latin typeface="Cambria Math" panose="02040503050406030204" pitchFamily="18" charset="0"/>
                        <a:sym typeface="Symbol" pitchFamily="18" charset="2"/>
                      </a:rPr>
                      <m:t>=+</m:t>
                    </m:r>
                    <m:r>
                      <a:rPr lang="en-US" altLang="en-US" sz="2400" b="0" i="1" dirty="0" smtClean="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𝑚</m:t>
                    </m:r>
                    <m:sSup>
                      <m:sSupPr>
                        <m:ctrlPr>
                          <a:rPr lang="en-US" altLang="en-US" sz="2400" i="1" dirty="0" smtClean="0">
                            <a:latin typeface="Cambria Math" panose="02040503050406030204" pitchFamily="18" charset="0"/>
                            <a:sym typeface="Symbol" pitchFamily="18" charset="2"/>
                          </a:rPr>
                        </m:ctrlPr>
                      </m:sSupPr>
                      <m:e>
                        <m:r>
                          <a:rPr lang="en-US" altLang="en-US" sz="2400" b="0" i="1" dirty="0" smtClean="0">
                            <a:latin typeface="Cambria Math" panose="02040503050406030204" pitchFamily="18" charset="0"/>
                            <a:sym typeface="Symbol" pitchFamily="18" charset="2"/>
                          </a:rPr>
                          <m:t>𝑠</m:t>
                        </m:r>
                      </m:e>
                      <m:sup>
                        <m:r>
                          <a:rPr lang="en-US" altLang="en-US" sz="2400" b="0" i="1" dirty="0" smtClean="0">
                            <a:latin typeface="Cambria Math" panose="02040503050406030204" pitchFamily="18" charset="0"/>
                            <a:sym typeface="Symbol" pitchFamily="18" charset="2"/>
                          </a:rPr>
                          <m:t>−1</m:t>
                        </m:r>
                      </m:sup>
                    </m:sSup>
                  </m:oMath>
                </a14:m>
                <a:r>
                  <a:rPr lang="en-US" altLang="en-US" sz="2400" dirty="0" smtClean="0">
                    <a:sym typeface="Symbol" pitchFamily="18" charset="2"/>
                  </a:rPr>
                  <a:t> and </a:t>
                </a:r>
                <a:r>
                  <a:rPr lang="en-US" altLang="en-US" sz="2400" dirty="0">
                    <a:sym typeface="Symbol" pitchFamily="18" charset="2"/>
                  </a:rPr>
                  <a:t>next to you is car B, moving at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𝐵</m:t>
                    </m:r>
                    <m:r>
                      <a:rPr lang="en-US" altLang="en-US" sz="2400" i="1" dirty="0">
                        <a:latin typeface="Cambria Math" panose="02040503050406030204" pitchFamily="18" charset="0"/>
                        <a:sym typeface="Symbol" pitchFamily="18" charset="2"/>
                      </a:rPr>
                      <m:t>=+40 </m:t>
                    </m:r>
                    <m:r>
                      <a:rPr lang="en-US" altLang="en-US" sz="2400" i="1" dirty="0">
                        <a:latin typeface="Cambria Math" panose="02040503050406030204" pitchFamily="18" charset="0"/>
                        <a:sym typeface="Symbol" pitchFamily="18" charset="2"/>
                      </a:rPr>
                      <m:t>𝑚</m:t>
                    </m:r>
                    <m:sSup>
                      <m:sSupPr>
                        <m:ctrlPr>
                          <a:rPr lang="en-US" altLang="en-US" sz="2400" i="1" dirty="0" smtClean="0">
                            <a:latin typeface="Cambria Math" panose="02040503050406030204" pitchFamily="18" charset="0"/>
                            <a:sym typeface="Symbol" pitchFamily="18" charset="2"/>
                          </a:rPr>
                        </m:ctrlPr>
                      </m:sSupPr>
                      <m:e>
                        <m:r>
                          <a:rPr lang="en-US" altLang="en-US" sz="2400" b="0" i="1" dirty="0" smtClean="0">
                            <a:latin typeface="Cambria Math" panose="02040503050406030204" pitchFamily="18" charset="0"/>
                            <a:sym typeface="Symbol" pitchFamily="18" charset="2"/>
                          </a:rPr>
                          <m:t>𝑠</m:t>
                        </m:r>
                      </m:e>
                      <m:sup>
                        <m:r>
                          <a:rPr lang="en-US" altLang="en-US" sz="2400" b="0" i="1" dirty="0" smtClean="0">
                            <a:latin typeface="Cambria Math" panose="02040503050406030204" pitchFamily="18" charset="0"/>
                            <a:sym typeface="Symbol" pitchFamily="18" charset="2"/>
                          </a:rPr>
                          <m:t>−1</m:t>
                        </m:r>
                      </m:sup>
                    </m:sSup>
                    <m:r>
                      <a:rPr lang="en-US" altLang="en-US" sz="2400" i="1" baseline="-25000" dirty="0">
                        <a:latin typeface="Cambria Math" panose="02040503050406030204" pitchFamily="18" charset="0"/>
                        <a:sym typeface="Symbol" pitchFamily="18" charset="2"/>
                      </a:rPr>
                      <m:t> </m:t>
                    </m:r>
                  </m:oMath>
                </a14:m>
                <a:r>
                  <a:rPr lang="en-US" altLang="en-US" sz="2400" dirty="0" smtClean="0">
                    <a:sym typeface="Symbol" pitchFamily="18" charset="2"/>
                  </a:rPr>
                  <a:t>.</a:t>
                </a:r>
                <a:endParaRPr lang="en-US" altLang="en-US" sz="2400" dirty="0">
                  <a:sym typeface="Symbol" pitchFamily="18" charset="2"/>
                </a:endParaRPr>
              </a:p>
              <a:p>
                <a:pPr eaLnBrk="1" hangingPunct="1">
                  <a:buFontTx/>
                  <a:buNone/>
                </a:pPr>
                <a:r>
                  <a:rPr lang="en-US" altLang="en-US" sz="2400" dirty="0">
                    <a:sym typeface="Symbol" pitchFamily="18" charset="2"/>
                  </a:rPr>
                  <a:t></a:t>
                </a:r>
                <a:r>
                  <a:rPr lang="en-US" altLang="en-US" sz="2400" dirty="0"/>
                  <a:t>As far as you are concerned your velocity </a:t>
                </a:r>
                <a:r>
                  <a:rPr lang="en-US" altLang="en-US" sz="2400" dirty="0" smtClean="0"/>
                  <a:t>relative </a:t>
                </a:r>
                <a:r>
                  <a:rPr lang="en-US" altLang="en-US" sz="2400" dirty="0"/>
                  <a:t>to car B is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smtClean="0">
                        <a:latin typeface="Cambria Math" panose="02040503050406030204" pitchFamily="18" charset="0"/>
                      </a:rPr>
                      <m:t>𝐴𝐵</m:t>
                    </m:r>
                    <m:r>
                      <a:rPr lang="en-US" altLang="en-US" sz="2400" i="1" dirty="0" smtClean="0">
                        <a:latin typeface="Cambria Math" panose="02040503050406030204" pitchFamily="18" charset="0"/>
                      </a:rPr>
                      <m:t>=−</m:t>
                    </m:r>
                    <m:r>
                      <a:rPr lang="en-US" altLang="en-US" sz="2400" i="1" dirty="0">
                        <a:latin typeface="Cambria Math" panose="02040503050406030204" pitchFamily="18" charset="0"/>
                      </a:rPr>
                      <m:t>20 </m:t>
                    </m:r>
                    <m:r>
                      <a:rPr lang="en-US" altLang="en-US" sz="2400" i="1" dirty="0">
                        <a:latin typeface="Cambria Math" panose="02040503050406030204" pitchFamily="18" charset="0"/>
                        <a:sym typeface="Symbol" pitchFamily="18" charset="2"/>
                      </a:rPr>
                      <m:t>𝑚</m:t>
                    </m:r>
                    <m:sSup>
                      <m:sSupPr>
                        <m:ctrlPr>
                          <a:rPr lang="en-US" altLang="en-US" sz="2400" i="1" dirty="0" smtClean="0">
                            <a:latin typeface="Cambria Math" panose="02040503050406030204" pitchFamily="18" charset="0"/>
                            <a:sym typeface="Symbol" pitchFamily="18" charset="2"/>
                          </a:rPr>
                        </m:ctrlPr>
                      </m:sSupPr>
                      <m:e>
                        <m:r>
                          <a:rPr lang="en-US" altLang="en-US" sz="2400" b="0" i="1" dirty="0" smtClean="0">
                            <a:latin typeface="Cambria Math" panose="02040503050406030204" pitchFamily="18" charset="0"/>
                            <a:sym typeface="Symbol" pitchFamily="18" charset="2"/>
                          </a:rPr>
                          <m:t> </m:t>
                        </m:r>
                        <m:r>
                          <a:rPr lang="en-US" altLang="en-US" sz="2400" b="0" i="1" dirty="0" smtClean="0">
                            <a:latin typeface="Cambria Math" panose="02040503050406030204" pitchFamily="18" charset="0"/>
                            <a:sym typeface="Symbol" pitchFamily="18" charset="2"/>
                          </a:rPr>
                          <m:t>𝑠</m:t>
                        </m:r>
                      </m:e>
                      <m:sup>
                        <m:r>
                          <a:rPr lang="en-US" altLang="en-US" sz="2400" b="0" i="1" dirty="0" smtClean="0">
                            <a:latin typeface="Cambria Math" panose="02040503050406030204" pitchFamily="18" charset="0"/>
                            <a:sym typeface="Symbol" pitchFamily="18" charset="2"/>
                          </a:rPr>
                          <m:t>−1</m:t>
                        </m:r>
                      </m:sup>
                    </m:sSup>
                  </m:oMath>
                </a14:m>
                <a:r>
                  <a:rPr lang="en-US" altLang="en-US" sz="2400" dirty="0"/>
                  <a:t>  because you seem to be moving backwards relative to B’s coordinate system.</a:t>
                </a:r>
              </a:p>
              <a:p>
                <a:pPr eaLnBrk="1" hangingPunct="1">
                  <a:buFontTx/>
                  <a:buNone/>
                </a:pPr>
                <a:r>
                  <a:rPr lang="en-US" altLang="en-US" sz="2400" dirty="0">
                    <a:sym typeface="Symbol" pitchFamily="18" charset="2"/>
                  </a:rPr>
                  <a:t></a:t>
                </a:r>
                <a:r>
                  <a:rPr lang="en-US" altLang="en-US" sz="2400" dirty="0"/>
                  <a:t>We write	</a:t>
                </a:r>
              </a:p>
            </p:txBody>
          </p:sp>
        </mc:Choice>
        <mc:Fallback xmlns="">
          <p:sp>
            <p:nvSpPr>
              <p:cNvPr id="292866"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7"/>
                <a:stretch>
                  <a:fillRect l="-1255" t="-80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52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55300" name="Group 21"/>
          <p:cNvGrpSpPr>
            <a:grpSpLocks/>
          </p:cNvGrpSpPr>
          <p:nvPr/>
        </p:nvGrpSpPr>
        <p:grpSpPr bwMode="auto">
          <a:xfrm>
            <a:off x="0" y="5300663"/>
            <a:ext cx="9144000" cy="1557337"/>
            <a:chOff x="0" y="1664"/>
            <a:chExt cx="5760" cy="981"/>
          </a:xfrm>
        </p:grpSpPr>
        <p:sp>
          <p:nvSpPr>
            <p:cNvPr id="55318" name="Rectangle 22" descr="Stationery"/>
            <p:cNvSpPr>
              <a:spLocks noChangeArrowheads="1"/>
            </p:cNvSpPr>
            <p:nvPr/>
          </p:nvSpPr>
          <p:spPr bwMode="auto">
            <a:xfrm>
              <a:off x="0" y="1664"/>
              <a:ext cx="5760" cy="981"/>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9" name="Rectangle 23"/>
            <p:cNvSpPr>
              <a:spLocks noChangeArrowheads="1"/>
            </p:cNvSpPr>
            <p:nvPr/>
          </p:nvSpPr>
          <p:spPr bwMode="auto">
            <a:xfrm>
              <a:off x="0" y="1886"/>
              <a:ext cx="5760" cy="528"/>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20" name="Line 24"/>
            <p:cNvSpPr>
              <a:spLocks noChangeShapeType="1"/>
            </p:cNvSpPr>
            <p:nvPr/>
          </p:nvSpPr>
          <p:spPr bwMode="auto">
            <a:xfrm>
              <a:off x="0" y="2153"/>
              <a:ext cx="576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889" name="Group 25"/>
          <p:cNvGrpSpPr>
            <a:grpSpLocks/>
          </p:cNvGrpSpPr>
          <p:nvPr/>
        </p:nvGrpSpPr>
        <p:grpSpPr bwMode="auto">
          <a:xfrm>
            <a:off x="0" y="6129338"/>
            <a:ext cx="644525" cy="304800"/>
            <a:chOff x="727" y="2702"/>
            <a:chExt cx="406" cy="192"/>
          </a:xfrm>
        </p:grpSpPr>
        <p:sp>
          <p:nvSpPr>
            <p:cNvPr id="55313" name="Rectangle 26"/>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2891" name="Rectangle 27"/>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2892" name="Rectangle 28"/>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5316" name="Rectangle 29"/>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7" name="Text Box 30"/>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292895" name="Group 31"/>
          <p:cNvGrpSpPr>
            <a:grpSpLocks/>
          </p:cNvGrpSpPr>
          <p:nvPr/>
        </p:nvGrpSpPr>
        <p:grpSpPr bwMode="auto">
          <a:xfrm>
            <a:off x="0" y="5716588"/>
            <a:ext cx="644525" cy="304800"/>
            <a:chOff x="727" y="3155"/>
            <a:chExt cx="406" cy="192"/>
          </a:xfrm>
        </p:grpSpPr>
        <p:sp>
          <p:nvSpPr>
            <p:cNvPr id="55308" name="Rectangle 32"/>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2897" name="Rectangle 33"/>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2898" name="Rectangle 34"/>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5311" name="Rectangle 35"/>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2" name="Text Box 36"/>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sp>
        <p:nvSpPr>
          <p:cNvPr id="292901" name="Line 37"/>
          <p:cNvSpPr>
            <a:spLocks noChangeShapeType="1"/>
          </p:cNvSpPr>
          <p:nvPr/>
        </p:nvSpPr>
        <p:spPr bwMode="auto">
          <a:xfrm>
            <a:off x="611188" y="5308600"/>
            <a:ext cx="0" cy="1549400"/>
          </a:xfrm>
          <a:prstGeom prst="line">
            <a:avLst/>
          </a:prstGeom>
          <a:noFill/>
          <a:ln w="5715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22" name="Group 26"/>
          <p:cNvGrpSpPr>
            <a:grpSpLocks/>
          </p:cNvGrpSpPr>
          <p:nvPr/>
        </p:nvGrpSpPr>
        <p:grpSpPr bwMode="auto">
          <a:xfrm>
            <a:off x="828675" y="4848225"/>
            <a:ext cx="7464425" cy="457200"/>
            <a:chOff x="522" y="3054"/>
            <a:chExt cx="4702" cy="288"/>
          </a:xfrm>
        </p:grpSpPr>
        <p:sp>
          <p:nvSpPr>
            <p:cNvPr id="55305" name="Text Box 39"/>
            <p:cNvSpPr txBox="1">
              <a:spLocks noChangeArrowheads="1"/>
            </p:cNvSpPr>
            <p:nvPr/>
          </p:nvSpPr>
          <p:spPr bwMode="auto">
            <a:xfrm>
              <a:off x="2883" y="3054"/>
              <a:ext cx="2341"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velocity of A relative to B</a:t>
              </a:r>
            </a:p>
          </p:txBody>
        </p:sp>
        <p:sp>
          <p:nvSpPr>
            <p:cNvPr id="55306" name="Rectangle 40"/>
            <p:cNvSpPr>
              <a:spLocks noChangeArrowheads="1"/>
            </p:cNvSpPr>
            <p:nvPr/>
          </p:nvSpPr>
          <p:spPr bwMode="auto">
            <a:xfrm>
              <a:off x="522" y="3056"/>
              <a:ext cx="4701" cy="2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2866">
                                            <p:txEl>
                                              <p:pRg st="1" end="1"/>
                                            </p:txEl>
                                          </p:spTgt>
                                        </p:tgtEl>
                                        <p:attrNameLst>
                                          <p:attrName>style.visibility</p:attrName>
                                        </p:attrNameLst>
                                      </p:cBhvr>
                                      <p:to>
                                        <p:strVal val="visible"/>
                                      </p:to>
                                    </p:set>
                                    <p:anim calcmode="lin" valueType="num">
                                      <p:cBhvr additive="base">
                                        <p:cTn id="7" dur="500" fill="hold"/>
                                        <p:tgtEl>
                                          <p:spTgt spid="2928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2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2866">
                                            <p:txEl>
                                              <p:pRg st="2" end="2"/>
                                            </p:txEl>
                                          </p:spTgt>
                                        </p:tgtEl>
                                        <p:attrNameLst>
                                          <p:attrName>style.visibility</p:attrName>
                                        </p:attrNameLst>
                                      </p:cBhvr>
                                      <p:to>
                                        <p:strVal val="visible"/>
                                      </p:to>
                                    </p:set>
                                    <p:anim calcmode="lin" valueType="num">
                                      <p:cBhvr additive="base">
                                        <p:cTn id="13" dur="500" fill="hold"/>
                                        <p:tgtEl>
                                          <p:spTgt spid="2928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2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05556E-6 -2.22222E-6 L 0.96476 -2.22222E-6 " pathEditMode="relative" rAng="0" ptsTypes="AA">
                                      <p:cBhvr>
                                        <p:cTn id="18" dur="5000" fill="hold"/>
                                        <p:tgtEl>
                                          <p:spTgt spid="292889"/>
                                        </p:tgtEl>
                                        <p:attrNameLst>
                                          <p:attrName>ppt_x</p:attrName>
                                          <p:attrName>ppt_y</p:attrName>
                                        </p:attrNameLst>
                                      </p:cBhvr>
                                      <p:rCtr x="48229" y="0"/>
                                    </p:animMotion>
                                  </p:childTnLst>
                                  <p:subTnLst>
                                    <p:audio>
                                      <p:cMediaNode>
                                        <p:cTn display="0" masterRel="sameClick">
                                          <p:stCondLst>
                                            <p:cond evt="begin" delay="0">
                                              <p:tn val="17"/>
                                            </p:cond>
                                          </p:stCondLst>
                                          <p:endCondLst>
                                            <p:cond evt="onStopAudio" delay="0">
                                              <p:tgtEl>
                                                <p:sldTgt/>
                                              </p:tgtEl>
                                            </p:cond>
                                          </p:endCondLst>
                                        </p:cTn>
                                        <p:tgtEl>
                                          <p:sndTgt r:embed="rId5" name="cars002.wav"/>
                                        </p:tgtEl>
                                      </p:cMediaNode>
                                    </p:audio>
                                  </p:subTnLst>
                                </p:cTn>
                              </p:par>
                              <p:par>
                                <p:cTn id="19" presetID="63" presetClass="path" presetSubtype="0" accel="50000" decel="50000" fill="hold" nodeType="withEffect">
                                  <p:stCondLst>
                                    <p:cond delay="0"/>
                                  </p:stCondLst>
                                  <p:childTnLst>
                                    <p:animMotion origin="layout" path="M -3.05556E-6 2.96296E-6 L 0.96476 2.96296E-6 " pathEditMode="relative" rAng="0" ptsTypes="AA">
                                      <p:cBhvr>
                                        <p:cTn id="20" dur="3000" fill="hold"/>
                                        <p:tgtEl>
                                          <p:spTgt spid="292895"/>
                                        </p:tgtEl>
                                        <p:attrNameLst>
                                          <p:attrName>ppt_x</p:attrName>
                                          <p:attrName>ppt_y</p:attrName>
                                        </p:attrNameLst>
                                      </p:cBhvr>
                                      <p:rCtr x="48229" y="0"/>
                                    </p:animMotion>
                                  </p:childTnLst>
                                  <p:subTnLst>
                                    <p:audio>
                                      <p:cMediaNode>
                                        <p:cTn display="0" masterRel="sameClick">
                                          <p:stCondLst>
                                            <p:cond evt="begin" delay="0">
                                              <p:tn val="19"/>
                                            </p:cond>
                                          </p:stCondLst>
                                          <p:endCondLst>
                                            <p:cond evt="onStopAudio" delay="0">
                                              <p:tgtEl>
                                                <p:sldTgt/>
                                              </p:tgtEl>
                                            </p:cond>
                                          </p:endCondLst>
                                        </p:cTn>
                                        <p:tgtEl>
                                          <p:sndTgt r:embed="rId5" name="cars0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2866">
                                            <p:txEl>
                                              <p:pRg st="3" end="3"/>
                                            </p:txEl>
                                          </p:spTgt>
                                        </p:tgtEl>
                                        <p:attrNameLst>
                                          <p:attrName>style.visibility</p:attrName>
                                        </p:attrNameLst>
                                      </p:cBhvr>
                                      <p:to>
                                        <p:strVal val="visible"/>
                                      </p:to>
                                    </p:set>
                                    <p:anim calcmode="lin" valueType="num">
                                      <p:cBhvr additive="base">
                                        <p:cTn id="25" dur="500" fill="hold"/>
                                        <p:tgtEl>
                                          <p:spTgt spid="2928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2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2901"/>
                                        </p:tgtEl>
                                        <p:attrNameLst>
                                          <p:attrName>style.visibility</p:attrName>
                                        </p:attrNameLst>
                                      </p:cBhvr>
                                      <p:to>
                                        <p:strVal val="visible"/>
                                      </p:to>
                                    </p:set>
                                    <p:anim calcmode="lin" valueType="num">
                                      <p:cBhvr additive="base">
                                        <p:cTn id="31" dur="500" fill="hold"/>
                                        <p:tgtEl>
                                          <p:spTgt spid="292901"/>
                                        </p:tgtEl>
                                        <p:attrNameLst>
                                          <p:attrName>ppt_x</p:attrName>
                                        </p:attrNameLst>
                                      </p:cBhvr>
                                      <p:tavLst>
                                        <p:tav tm="0">
                                          <p:val>
                                            <p:strVal val="#ppt_x"/>
                                          </p:val>
                                        </p:tav>
                                        <p:tav tm="100000">
                                          <p:val>
                                            <p:strVal val="#ppt_x"/>
                                          </p:val>
                                        </p:tav>
                                      </p:tavLst>
                                    </p:anim>
                                    <p:anim calcmode="lin" valueType="num">
                                      <p:cBhvr additive="base">
                                        <p:cTn id="32" dur="500" fill="hold"/>
                                        <p:tgtEl>
                                          <p:spTgt spid="292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suction.wav"/>
                                        </p:tgtEl>
                                      </p:cMediaNode>
                                    </p:audio>
                                  </p:subTnLst>
                                </p:cTn>
                              </p:par>
                              <p:par>
                                <p:cTn id="33" presetID="63" presetClass="path" presetSubtype="0" accel="50000" decel="50000" fill="hold" nodeType="withEffect">
                                  <p:stCondLst>
                                    <p:cond delay="0"/>
                                  </p:stCondLst>
                                  <p:childTnLst>
                                    <p:animMotion origin="layout" path="M -3.05556E-6 2.96296E-6 L 1.01945 2.96296E-6 " pathEditMode="relative" rAng="0" ptsTypes="AA">
                                      <p:cBhvr>
                                        <p:cTn id="34" dur="3000" fill="hold"/>
                                        <p:tgtEl>
                                          <p:spTgt spid="292895"/>
                                        </p:tgtEl>
                                        <p:attrNameLst>
                                          <p:attrName>ppt_x</p:attrName>
                                          <p:attrName>ppt_y</p:attrName>
                                        </p:attrNameLst>
                                      </p:cBhvr>
                                      <p:rCtr x="50972" y="0"/>
                                    </p:animMotion>
                                  </p:childTnLst>
                                </p:cTn>
                              </p:par>
                              <p:par>
                                <p:cTn id="35" presetID="63" presetClass="path" presetSubtype="0" accel="50000" decel="50000" fill="hold" grpId="1" nodeType="withEffect">
                                  <p:stCondLst>
                                    <p:cond delay="0"/>
                                  </p:stCondLst>
                                  <p:childTnLst>
                                    <p:animMotion origin="layout" path="M -2.77778E-7 2.96296E-6 L 1.03299 2.96296E-6 " pathEditMode="relative" rAng="0" ptsTypes="AA">
                                      <p:cBhvr>
                                        <p:cTn id="36" dur="3000" fill="hold"/>
                                        <p:tgtEl>
                                          <p:spTgt spid="292901"/>
                                        </p:tgtEl>
                                        <p:attrNameLst>
                                          <p:attrName>ppt_x</p:attrName>
                                          <p:attrName>ppt_y</p:attrName>
                                        </p:attrNameLst>
                                      </p:cBhvr>
                                      <p:rCtr x="51649" y="0"/>
                                    </p:animMotion>
                                  </p:childTnLst>
                                  <p:subTnLst>
                                    <p:audio>
                                      <p:cMediaNode>
                                        <p:cTn display="0" masterRel="sameClick">
                                          <p:stCondLst>
                                            <p:cond evt="begin" delay="0">
                                              <p:tn val="35"/>
                                            </p:cond>
                                          </p:stCondLst>
                                          <p:endCondLst>
                                            <p:cond evt="onStopAudio" delay="0">
                                              <p:tgtEl>
                                                <p:sldTgt/>
                                              </p:tgtEl>
                                            </p:cond>
                                          </p:endCondLst>
                                        </p:cTn>
                                        <p:tgtEl>
                                          <p:sndTgt r:embed="rId5" name="cars002.wav"/>
                                        </p:tgtEl>
                                      </p:cMediaNode>
                                    </p:audio>
                                  </p:subTnLst>
                                </p:cTn>
                              </p:par>
                              <p:par>
                                <p:cTn id="37" presetID="63" presetClass="path" presetSubtype="0" accel="50000" decel="50000" fill="hold" nodeType="withEffect">
                                  <p:stCondLst>
                                    <p:cond delay="0"/>
                                  </p:stCondLst>
                                  <p:childTnLst>
                                    <p:animMotion origin="layout" path="M -3.05556E-6 -2.22222E-6 L 0.96476 -2.22222E-6 " pathEditMode="relative" rAng="0" ptsTypes="AA">
                                      <p:cBhvr>
                                        <p:cTn id="38" dur="5000" fill="hold"/>
                                        <p:tgtEl>
                                          <p:spTgt spid="292889"/>
                                        </p:tgtEl>
                                        <p:attrNameLst>
                                          <p:attrName>ppt_x</p:attrName>
                                          <p:attrName>ppt_y</p:attrName>
                                        </p:attrNameLst>
                                      </p:cBhvr>
                                      <p:rCtr x="48229" y="0"/>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2866">
                                            <p:txEl>
                                              <p:pRg st="4" end="4"/>
                                            </p:txEl>
                                          </p:spTgt>
                                        </p:tgtEl>
                                        <p:attrNameLst>
                                          <p:attrName>style.visibility</p:attrName>
                                        </p:attrNameLst>
                                      </p:cBhvr>
                                      <p:to>
                                        <p:strVal val="visible"/>
                                      </p:to>
                                    </p:set>
                                    <p:anim calcmode="lin" valueType="num">
                                      <p:cBhvr additive="base">
                                        <p:cTn id="43" dur="500" fill="hold"/>
                                        <p:tgtEl>
                                          <p:spTgt spid="29286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28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55322"/>
                                        </p:tgtEl>
                                        <p:attrNameLst>
                                          <p:attrName>style.visibility</p:attrName>
                                        </p:attrNameLst>
                                      </p:cBhvr>
                                      <p:to>
                                        <p:strVal val="visible"/>
                                      </p:to>
                                    </p:set>
                                    <p:anim calcmode="lin" valueType="num">
                                      <p:cBhvr>
                                        <p:cTn id="49" dur="500" fill="hold"/>
                                        <p:tgtEl>
                                          <p:spTgt spid="55322"/>
                                        </p:tgtEl>
                                        <p:attrNameLst>
                                          <p:attrName>ppt_w</p:attrName>
                                        </p:attrNameLst>
                                      </p:cBhvr>
                                      <p:tavLst>
                                        <p:tav tm="0">
                                          <p:val>
                                            <p:fltVal val="0"/>
                                          </p:val>
                                        </p:tav>
                                        <p:tav tm="100000">
                                          <p:val>
                                            <p:strVal val="#ppt_w"/>
                                          </p:val>
                                        </p:tav>
                                      </p:tavLst>
                                    </p:anim>
                                    <p:anim calcmode="lin" valueType="num">
                                      <p:cBhvr>
                                        <p:cTn id="50" dur="500" fill="hold"/>
                                        <p:tgtEl>
                                          <p:spTgt spid="55322"/>
                                        </p:tgtEl>
                                        <p:attrNameLst>
                                          <p:attrName>ppt_h</p:attrName>
                                        </p:attrNameLst>
                                      </p:cBhvr>
                                      <p:tavLst>
                                        <p:tav tm="0">
                                          <p:val>
                                            <p:fltVal val="0"/>
                                          </p:val>
                                        </p:tav>
                                        <p:tav tm="100000">
                                          <p:val>
                                            <p:strVal val="#ppt_h"/>
                                          </p:val>
                                        </p:tav>
                                      </p:tavLst>
                                    </p:anim>
                                    <p:animEffect transition="in" filter="fade">
                                      <p:cBhvr>
                                        <p:cTn id="51" dur="500"/>
                                        <p:tgtEl>
                                          <p:spTgt spid="55322"/>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uiExpand="1" build="p"/>
      <p:bldP spid="292901" grpId="0" animBg="1"/>
      <p:bldP spid="29290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4914" name="Rectangle 2"/>
              <p:cNvSpPr>
                <a:spLocks noChangeArrowheads="1"/>
              </p:cNvSpPr>
              <p:nvPr/>
            </p:nvSpPr>
            <p:spPr bwMode="auto">
              <a:xfrm>
                <a:off x="685800" y="1549400"/>
                <a:ext cx="6907213"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Determine relative velocity in one and two dimensions</a:t>
                </a:r>
              </a:p>
              <a:p>
                <a:pPr eaLnBrk="1" hangingPunct="1">
                  <a:buFontTx/>
                  <a:buNone/>
                </a:pPr>
                <a:r>
                  <a:rPr lang="en-US" altLang="en-US" sz="2400" dirty="0">
                    <a:sym typeface="Symbol" pitchFamily="18" charset="2"/>
                  </a:rPr>
                  <a:t>The equation works even in two dimensions.</a:t>
                </a:r>
              </a:p>
              <a:p>
                <a:pPr eaLnBrk="1" hangingPunct="1">
                  <a:buFontTx/>
                  <a:buNone/>
                </a:pPr>
                <a:r>
                  <a:rPr lang="en-US" altLang="en-US" sz="2400" dirty="0">
                    <a:sym typeface="Symbol" pitchFamily="18" charset="2"/>
                  </a:rPr>
                  <a:t>Suppose you are in car A which is moving at </a:t>
                </a:r>
                <a14:m>
                  <m:oMath xmlns:m="http://schemas.openxmlformats.org/officeDocument/2006/math">
                    <m:r>
                      <a:rPr lang="en-US" altLang="en-US" sz="2000" b="0" i="0" dirty="0" smtClean="0">
                        <a:latin typeface="Cambria Math" panose="02040503050406030204" pitchFamily="18" charset="0"/>
                        <a:sym typeface="Symbol" pitchFamily="18" charset="2"/>
                      </a:rPr>
                      <m:t> </m:t>
                    </m:r>
                    <m:r>
                      <a:rPr lang="en-US" altLang="en-US" sz="2000" i="1" dirty="0" smtClean="0">
                        <a:latin typeface="Cambria Math" panose="02040503050406030204" pitchFamily="18" charset="0"/>
                        <a:sym typeface="Symbol" pitchFamily="18" charset="2"/>
                      </a:rPr>
                      <m:t>𝑣</m:t>
                    </m:r>
                    <m:r>
                      <a:rPr lang="en-US" altLang="en-US" sz="2000" i="1" baseline="-25000" dirty="0" err="1">
                        <a:latin typeface="Cambria Math" panose="02040503050406030204" pitchFamily="18" charset="0"/>
                        <a:sym typeface="Symbol" pitchFamily="18" charset="2"/>
                      </a:rPr>
                      <m:t>𝐴</m:t>
                    </m:r>
                    <m:r>
                      <a:rPr lang="en-US" altLang="en-US" sz="2000" i="1" dirty="0">
                        <a:latin typeface="Cambria Math" panose="02040503050406030204" pitchFamily="18" charset="0"/>
                        <a:sym typeface="Symbol" pitchFamily="18" charset="2"/>
                      </a:rPr>
                      <m:t>=+40</m:t>
                    </m:r>
                    <m:r>
                      <a:rPr lang="en-US" altLang="en-US" sz="2000" i="1" dirty="0">
                        <a:latin typeface="Cambria Math" panose="02040503050406030204" pitchFamily="18" charset="0"/>
                        <a:sym typeface="Symbol" pitchFamily="18" charset="2"/>
                      </a:rPr>
                      <m:t>𝑚</m:t>
                    </m:r>
                    <m:sSup>
                      <m:sSupPr>
                        <m:ctrlPr>
                          <a:rPr lang="en-US" altLang="en-US" sz="200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 </m:t>
                        </m:r>
                        <m:r>
                          <a:rPr lang="en-US" altLang="en-US" sz="2000" b="0" i="1" dirty="0" smtClean="0">
                            <a:latin typeface="Cambria Math" panose="02040503050406030204" pitchFamily="18" charset="0"/>
                            <a:sym typeface="Symbol" pitchFamily="18" charset="2"/>
                          </a:rPr>
                          <m:t>𝑠</m:t>
                        </m:r>
                      </m:e>
                      <m:sup>
                        <m:r>
                          <a:rPr lang="en-US" altLang="en-US" sz="2000" b="0" i="1" dirty="0" smtClean="0">
                            <a:latin typeface="Cambria Math" panose="02040503050406030204" pitchFamily="18" charset="0"/>
                            <a:sym typeface="Symbol" pitchFamily="18" charset="2"/>
                          </a:rPr>
                          <m:t>−1</m:t>
                        </m:r>
                      </m:sup>
                    </m:sSup>
                  </m:oMath>
                </a14:m>
                <a:r>
                  <a:rPr lang="en-US" altLang="en-US" sz="2400" dirty="0" smtClean="0">
                    <a:sym typeface="Symbol" pitchFamily="18" charset="2"/>
                  </a:rPr>
                  <a:t> and </a:t>
                </a:r>
                <a:r>
                  <a:rPr lang="en-US" altLang="en-US" sz="2400" dirty="0">
                    <a:sym typeface="Symbol" pitchFamily="18" charset="2"/>
                  </a:rPr>
                  <a:t>approaching you at right angles is a car B is moving at </a:t>
                </a:r>
                <a14:m>
                  <m:oMath xmlns:m="http://schemas.openxmlformats.org/officeDocument/2006/math">
                    <m:r>
                      <a:rPr lang="en-US" altLang="en-US" sz="2000" i="1" dirty="0" smtClean="0">
                        <a:latin typeface="Cambria Math" panose="02040503050406030204" pitchFamily="18" charset="0"/>
                        <a:sym typeface="Symbol" pitchFamily="18" charset="2"/>
                      </a:rPr>
                      <m:t>𝑣</m:t>
                    </m:r>
                    <m:r>
                      <a:rPr lang="en-US" altLang="en-US" sz="2000" i="1" baseline="-25000" dirty="0" err="1">
                        <a:latin typeface="Cambria Math" panose="02040503050406030204" pitchFamily="18" charset="0"/>
                        <a:sym typeface="Symbol" pitchFamily="18" charset="2"/>
                      </a:rPr>
                      <m:t>𝐵</m:t>
                    </m:r>
                    <m:r>
                      <a:rPr lang="en-US" altLang="en-US" sz="2000" i="1" dirty="0">
                        <a:latin typeface="Cambria Math" panose="02040503050406030204" pitchFamily="18" charset="0"/>
                        <a:sym typeface="Symbol" pitchFamily="18" charset="2"/>
                      </a:rPr>
                      <m:t>=−20</m:t>
                    </m:r>
                    <m:r>
                      <a:rPr lang="en-US" altLang="en-US" sz="2000" i="1" dirty="0">
                        <a:latin typeface="Cambria Math" panose="02040503050406030204" pitchFamily="18" charset="0"/>
                        <a:sym typeface="Symbol" pitchFamily="18" charset="2"/>
                      </a:rPr>
                      <m:t>𝑚</m:t>
                    </m:r>
                    <m:sSup>
                      <m:sSupPr>
                        <m:ctrlPr>
                          <a:rPr lang="en-US" altLang="en-US" sz="200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𝑠</m:t>
                        </m:r>
                      </m:e>
                      <m:sup>
                        <m:r>
                          <a:rPr lang="en-US" altLang="en-US" sz="2000" b="0" i="1" dirty="0" smtClean="0">
                            <a:latin typeface="Cambria Math" panose="02040503050406030204" pitchFamily="18" charset="0"/>
                            <a:sym typeface="Symbol" pitchFamily="18" charset="2"/>
                          </a:rPr>
                          <m:t>−1</m:t>
                        </m:r>
                      </m:sup>
                    </m:sSup>
                  </m:oMath>
                </a14:m>
                <a:r>
                  <a:rPr lang="en-US" altLang="en-US" sz="2400" dirty="0" smtClean="0">
                    <a:sym typeface="Symbol" pitchFamily="18" charset="2"/>
                  </a:rPr>
                  <a:t> as </a:t>
                </a:r>
                <a:r>
                  <a:rPr lang="en-US" altLang="en-US" sz="2400" dirty="0">
                    <a:sym typeface="Symbol" pitchFamily="18" charset="2"/>
                  </a:rPr>
                  <a:t>shown.</a:t>
                </a:r>
              </a:p>
              <a:p>
                <a:pPr eaLnBrk="1" hangingPunct="1">
                  <a:buFontTx/>
                  <a:buNone/>
                </a:pPr>
                <a:r>
                  <a:rPr lang="en-US" altLang="en-US" sz="2400" dirty="0">
                    <a:sym typeface="Symbol" pitchFamily="18" charset="2"/>
                  </a:rPr>
                  <a:t></a:t>
                </a:r>
                <a:r>
                  <a:rPr lang="en-US" altLang="en-US" sz="2400" dirty="0"/>
                  <a:t>Since A and B are moving perpendicular to one another, use a vector diagram to find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𝐴𝐵</m:t>
                    </m:r>
                  </m:oMath>
                </a14:m>
                <a:r>
                  <a:rPr lang="en-US" altLang="en-US" sz="2400" dirty="0"/>
                  <a:t>. The solution is on the next slide.</a:t>
                </a:r>
              </a:p>
            </p:txBody>
          </p:sp>
        </mc:Choice>
        <mc:Fallback xmlns="">
          <p:sp>
            <p:nvSpPr>
              <p:cNvPr id="294914" name="Rectangle 2"/>
              <p:cNvSpPr>
                <a:spLocks noRot="1" noChangeAspect="1" noMove="1" noResize="1" noEditPoints="1" noAdjustHandles="1" noChangeArrowheads="1" noChangeShapeType="1" noTextEdit="1"/>
              </p:cNvSpPr>
              <p:nvPr/>
            </p:nvSpPr>
            <p:spPr bwMode="auto">
              <a:xfrm>
                <a:off x="685800" y="1549400"/>
                <a:ext cx="6907213" cy="5308600"/>
              </a:xfrm>
              <a:prstGeom prst="rect">
                <a:avLst/>
              </a:prstGeom>
              <a:blipFill>
                <a:blip r:embed="rId7"/>
                <a:stretch>
                  <a:fillRect l="-1412" t="-804" r="-211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63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56324" name="Rectangle 25" descr="Stationery"/>
          <p:cNvSpPr>
            <a:spLocks noChangeArrowheads="1"/>
          </p:cNvSpPr>
          <p:nvPr/>
        </p:nvSpPr>
        <p:spPr bwMode="auto">
          <a:xfrm rot="5400000">
            <a:off x="4936332" y="2650331"/>
            <a:ext cx="6858000" cy="15573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5" name="Rectangle 26" descr="Stationery"/>
          <p:cNvSpPr>
            <a:spLocks noChangeArrowheads="1"/>
          </p:cNvSpPr>
          <p:nvPr/>
        </p:nvSpPr>
        <p:spPr bwMode="auto">
          <a:xfrm>
            <a:off x="0" y="5300663"/>
            <a:ext cx="9144000" cy="15573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6" name="Rectangle 27"/>
          <p:cNvSpPr>
            <a:spLocks noChangeArrowheads="1"/>
          </p:cNvSpPr>
          <p:nvPr/>
        </p:nvSpPr>
        <p:spPr bwMode="auto">
          <a:xfrm>
            <a:off x="0" y="5653088"/>
            <a:ext cx="9144000" cy="838200"/>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7" name="Line 28"/>
          <p:cNvSpPr>
            <a:spLocks noChangeShapeType="1"/>
          </p:cNvSpPr>
          <p:nvPr/>
        </p:nvSpPr>
        <p:spPr bwMode="auto">
          <a:xfrm>
            <a:off x="0" y="6076950"/>
            <a:ext cx="914400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Rectangle 29"/>
          <p:cNvSpPr>
            <a:spLocks noChangeArrowheads="1"/>
          </p:cNvSpPr>
          <p:nvPr/>
        </p:nvSpPr>
        <p:spPr bwMode="auto">
          <a:xfrm rot="5400000">
            <a:off x="4939506" y="3007519"/>
            <a:ext cx="6853238" cy="838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9" name="Line 30"/>
          <p:cNvSpPr>
            <a:spLocks noChangeShapeType="1"/>
          </p:cNvSpPr>
          <p:nvPr/>
        </p:nvSpPr>
        <p:spPr bwMode="auto">
          <a:xfrm rot="5400000">
            <a:off x="5549900" y="2822575"/>
            <a:ext cx="564515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0" name="Line 31"/>
          <p:cNvSpPr>
            <a:spLocks noChangeShapeType="1"/>
          </p:cNvSpPr>
          <p:nvPr/>
        </p:nvSpPr>
        <p:spPr bwMode="auto">
          <a:xfrm rot="5400000">
            <a:off x="8183562" y="6672263"/>
            <a:ext cx="371475"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1" name="Line 32"/>
          <p:cNvSpPr>
            <a:spLocks noChangeShapeType="1"/>
          </p:cNvSpPr>
          <p:nvPr/>
        </p:nvSpPr>
        <p:spPr bwMode="auto">
          <a:xfrm>
            <a:off x="4137025" y="5532438"/>
            <a:ext cx="279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2" name="Line 33"/>
          <p:cNvSpPr>
            <a:spLocks noChangeShapeType="1"/>
          </p:cNvSpPr>
          <p:nvPr/>
        </p:nvSpPr>
        <p:spPr bwMode="auto">
          <a:xfrm flipV="1">
            <a:off x="7747000" y="2925763"/>
            <a:ext cx="0" cy="249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3" name="Text Box 34"/>
          <p:cNvSpPr txBox="1">
            <a:spLocks noChangeArrowheads="1"/>
          </p:cNvSpPr>
          <p:nvPr/>
        </p:nvSpPr>
        <p:spPr bwMode="auto">
          <a:xfrm>
            <a:off x="3841750" y="533082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t>x</a:t>
            </a:r>
          </a:p>
        </p:txBody>
      </p:sp>
      <p:sp>
        <p:nvSpPr>
          <p:cNvPr id="56334" name="Text Box 35"/>
          <p:cNvSpPr txBox="1">
            <a:spLocks noChangeArrowheads="1"/>
          </p:cNvSpPr>
          <p:nvPr/>
        </p:nvSpPr>
        <p:spPr bwMode="auto">
          <a:xfrm>
            <a:off x="7588250" y="322897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t>y</a:t>
            </a:r>
          </a:p>
        </p:txBody>
      </p:sp>
      <p:grpSp>
        <p:nvGrpSpPr>
          <p:cNvPr id="294948" name="Group 36"/>
          <p:cNvGrpSpPr>
            <a:grpSpLocks/>
          </p:cNvGrpSpPr>
          <p:nvPr/>
        </p:nvGrpSpPr>
        <p:grpSpPr bwMode="auto">
          <a:xfrm>
            <a:off x="0" y="6129338"/>
            <a:ext cx="644525" cy="304800"/>
            <a:chOff x="727" y="2702"/>
            <a:chExt cx="406" cy="192"/>
          </a:xfrm>
        </p:grpSpPr>
        <p:sp>
          <p:nvSpPr>
            <p:cNvPr id="56345" name="Rectangle 37"/>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4950" name="Rectangle 38"/>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4951" name="Rectangle 39"/>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348" name="Rectangle 40"/>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49" name="Text Box 41"/>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294954" name="Group 42"/>
          <p:cNvGrpSpPr>
            <a:grpSpLocks/>
          </p:cNvGrpSpPr>
          <p:nvPr/>
        </p:nvGrpSpPr>
        <p:grpSpPr bwMode="auto">
          <a:xfrm rot="5400000">
            <a:off x="7826375" y="1054101"/>
            <a:ext cx="644525" cy="304800"/>
            <a:chOff x="727" y="3155"/>
            <a:chExt cx="406" cy="192"/>
          </a:xfrm>
        </p:grpSpPr>
        <p:sp>
          <p:nvSpPr>
            <p:cNvPr id="56340" name="Rectangle 43"/>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4956" name="Rectangle 44"/>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4957" name="Rectangle 45"/>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343" name="Rectangle 46"/>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44" name="Text Box 47"/>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grpSp>
        <p:nvGrpSpPr>
          <p:cNvPr id="294962" name="Group 50"/>
          <p:cNvGrpSpPr>
            <a:grpSpLocks/>
          </p:cNvGrpSpPr>
          <p:nvPr/>
        </p:nvGrpSpPr>
        <p:grpSpPr bwMode="auto">
          <a:xfrm>
            <a:off x="612775" y="211138"/>
            <a:ext cx="8308975" cy="6646862"/>
            <a:chOff x="386" y="133"/>
            <a:chExt cx="5234" cy="4187"/>
          </a:xfrm>
        </p:grpSpPr>
        <p:sp>
          <p:nvSpPr>
            <p:cNvPr id="56338" name="Line 51"/>
            <p:cNvSpPr>
              <a:spLocks noChangeShapeType="1"/>
            </p:cNvSpPr>
            <p:nvPr/>
          </p:nvSpPr>
          <p:spPr bwMode="auto">
            <a:xfrm>
              <a:off x="386" y="912"/>
              <a:ext cx="5234" cy="0"/>
            </a:xfrm>
            <a:prstGeom prst="line">
              <a:avLst/>
            </a:prstGeom>
            <a:noFill/>
            <a:ln w="762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9" name="Line 52"/>
            <p:cNvSpPr>
              <a:spLocks noChangeShapeType="1"/>
            </p:cNvSpPr>
            <p:nvPr/>
          </p:nvSpPr>
          <p:spPr bwMode="auto">
            <a:xfrm>
              <a:off x="5128" y="133"/>
              <a:ext cx="0" cy="4187"/>
            </a:xfrm>
            <a:prstGeom prst="line">
              <a:avLst/>
            </a:prstGeom>
            <a:noFill/>
            <a:ln w="762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4914">
                                            <p:txEl>
                                              <p:pRg st="1" end="1"/>
                                            </p:txEl>
                                          </p:spTgt>
                                        </p:tgtEl>
                                        <p:attrNameLst>
                                          <p:attrName>style.visibility</p:attrName>
                                        </p:attrNameLst>
                                      </p:cBhvr>
                                      <p:to>
                                        <p:strVal val="visible"/>
                                      </p:to>
                                    </p:set>
                                    <p:anim calcmode="lin" valueType="num">
                                      <p:cBhvr additive="base">
                                        <p:cTn id="7" dur="500" fill="hold"/>
                                        <p:tgtEl>
                                          <p:spTgt spid="2949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9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4914">
                                            <p:txEl>
                                              <p:pRg st="2" end="2"/>
                                            </p:txEl>
                                          </p:spTgt>
                                        </p:tgtEl>
                                        <p:attrNameLst>
                                          <p:attrName>style.visibility</p:attrName>
                                        </p:attrNameLst>
                                      </p:cBhvr>
                                      <p:to>
                                        <p:strVal val="visible"/>
                                      </p:to>
                                    </p:set>
                                    <p:anim calcmode="lin" valueType="num">
                                      <p:cBhvr additive="base">
                                        <p:cTn id="13" dur="500" fill="hold"/>
                                        <p:tgtEl>
                                          <p:spTgt spid="2949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49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05556E-6 -2.22222E-6 L 0.96476 -2.22222E-6 " pathEditMode="relative" rAng="0" ptsTypes="AA">
                                      <p:cBhvr>
                                        <p:cTn id="18" dur="3000" fill="hold"/>
                                        <p:tgtEl>
                                          <p:spTgt spid="294948"/>
                                        </p:tgtEl>
                                        <p:attrNameLst>
                                          <p:attrName>ppt_x</p:attrName>
                                          <p:attrName>ppt_y</p:attrName>
                                        </p:attrNameLst>
                                      </p:cBhvr>
                                      <p:rCtr x="48229" y="0"/>
                                    </p:animMotion>
                                  </p:childTnLst>
                                  <p:subTnLst>
                                    <p:audio>
                                      <p:cMediaNode>
                                        <p:cTn display="0" masterRel="sameClick">
                                          <p:stCondLst>
                                            <p:cond evt="begin" delay="0">
                                              <p:tn val="17"/>
                                            </p:cond>
                                          </p:stCondLst>
                                          <p:endCondLst>
                                            <p:cond evt="onStopAudio" delay="0">
                                              <p:tgtEl>
                                                <p:sldTgt/>
                                              </p:tgtEl>
                                            </p:cond>
                                          </p:endCondLst>
                                        </p:cTn>
                                        <p:tgtEl>
                                          <p:sndTgt r:embed="rId5" name="cars002.wav"/>
                                        </p:tgtEl>
                                      </p:cMediaNode>
                                    </p:audio>
                                  </p:subTnLst>
                                </p:cTn>
                              </p:par>
                              <p:par>
                                <p:cTn id="19" presetID="63" presetClass="path" presetSubtype="0" accel="50000" decel="50000" fill="hold" nodeType="withEffect">
                                  <p:stCondLst>
                                    <p:cond delay="0"/>
                                  </p:stCondLst>
                                  <p:childTnLst>
                                    <p:animMotion origin="layout" path="M 4.16667E-6 -3.83993E-6 L -0.00018 0.82351 " pathEditMode="relative" rAng="0" ptsTypes="AA">
                                      <p:cBhvr>
                                        <p:cTn id="20" dur="5000" fill="hold"/>
                                        <p:tgtEl>
                                          <p:spTgt spid="294954"/>
                                        </p:tgtEl>
                                        <p:attrNameLst>
                                          <p:attrName>ppt_x</p:attrName>
                                          <p:attrName>ppt_y</p:attrName>
                                        </p:attrNameLst>
                                      </p:cBhvr>
                                      <p:rCtr x="-17" y="41175"/>
                                    </p:animMotion>
                                  </p:childTnLst>
                                  <p:subTnLst>
                                    <p:audio>
                                      <p:cMediaNode>
                                        <p:cTn display="0" masterRel="sameClick">
                                          <p:stCondLst>
                                            <p:cond evt="begin" delay="0">
                                              <p:tn val="19"/>
                                            </p:cond>
                                          </p:stCondLst>
                                          <p:endCondLst>
                                            <p:cond evt="onStopAudio" delay="0">
                                              <p:tgtEl>
                                                <p:sldTgt/>
                                              </p:tgtEl>
                                            </p:cond>
                                          </p:endCondLst>
                                        </p:cTn>
                                        <p:tgtEl>
                                          <p:sndTgt r:embed="rId5" name="cars0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4914">
                                            <p:txEl>
                                              <p:pRg st="3" end="3"/>
                                            </p:txEl>
                                          </p:spTgt>
                                        </p:tgtEl>
                                        <p:attrNameLst>
                                          <p:attrName>style.visibility</p:attrName>
                                        </p:attrNameLst>
                                      </p:cBhvr>
                                      <p:to>
                                        <p:strVal val="visible"/>
                                      </p:to>
                                    </p:set>
                                    <p:anim calcmode="lin" valueType="num">
                                      <p:cBhvr additive="base">
                                        <p:cTn id="25" dur="500" fill="hold"/>
                                        <p:tgtEl>
                                          <p:spTgt spid="2949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49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4962"/>
                                        </p:tgtEl>
                                        <p:attrNameLst>
                                          <p:attrName>style.visibility</p:attrName>
                                        </p:attrNameLst>
                                      </p:cBhvr>
                                      <p:to>
                                        <p:strVal val="visible"/>
                                      </p:to>
                                    </p:set>
                                    <p:animEffect transition="in" filter="wipe(left)">
                                      <p:cBhvr>
                                        <p:cTn id="31" dur="500"/>
                                        <p:tgtEl>
                                          <p:spTgt spid="294962"/>
                                        </p:tgtEl>
                                      </p:cBhvr>
                                    </p:animEffect>
                                  </p:childTnLst>
                                  <p:subTnLst>
                                    <p:audio>
                                      <p:cMediaNode>
                                        <p:cTn display="0" masterRel="sameClick">
                                          <p:stCondLst>
                                            <p:cond evt="begin" delay="0">
                                              <p:tn val="29"/>
                                            </p:cond>
                                          </p:stCondLst>
                                          <p:endCondLst>
                                            <p:cond evt="onStopAudio" delay="0">
                                              <p:tgtEl>
                                                <p:sldTgt/>
                                              </p:tgtEl>
                                            </p:cond>
                                          </p:endCondLst>
                                        </p:cTn>
                                        <p:tgtEl>
                                          <p:sndTgt r:embed="rId6" name="voltage.wav"/>
                                        </p:tgtEl>
                                      </p:cMediaNode>
                                    </p:audio>
                                  </p:subTnLst>
                                </p:cTn>
                              </p:par>
                              <p:par>
                                <p:cTn id="32" presetID="42" presetClass="path" presetSubtype="0" accel="50000" decel="50000" fill="hold" nodeType="withEffect">
                                  <p:stCondLst>
                                    <p:cond delay="0"/>
                                  </p:stCondLst>
                                  <p:childTnLst>
                                    <p:animMotion origin="layout" path="M -4.16667E-6 2.22222E-6 L -4.16667E-6 0.83078 " pathEditMode="relative" rAng="0" ptsTypes="AA">
                                      <p:cBhvr>
                                        <p:cTn id="33" dur="3000" fill="hold"/>
                                        <p:tgtEl>
                                          <p:spTgt spid="294962"/>
                                        </p:tgtEl>
                                        <p:attrNameLst>
                                          <p:attrName>ppt_x</p:attrName>
                                          <p:attrName>ppt_y</p:attrName>
                                        </p:attrNameLst>
                                      </p:cBhvr>
                                      <p:rCtr x="0" y="41528"/>
                                    </p:animMotion>
                                  </p:childTnLst>
                                </p:cTn>
                              </p:par>
                              <p:par>
                                <p:cTn id="34" presetID="42" presetClass="path" presetSubtype="0" accel="50000" decel="50000" fill="hold" nodeType="withEffect">
                                  <p:stCondLst>
                                    <p:cond delay="0"/>
                                  </p:stCondLst>
                                  <p:childTnLst>
                                    <p:animMotion origin="layout" path="M 4.16667E-6 4.07407E-6 L 4.16667E-6 0.82407 " pathEditMode="relative" rAng="0" ptsTypes="AA">
                                      <p:cBhvr>
                                        <p:cTn id="35" dur="3000" fill="hold"/>
                                        <p:tgtEl>
                                          <p:spTgt spid="294954"/>
                                        </p:tgtEl>
                                        <p:attrNameLst>
                                          <p:attrName>ppt_x</p:attrName>
                                          <p:attrName>ppt_y</p:attrName>
                                        </p:attrNameLst>
                                      </p:cBhvr>
                                      <p:rCtr x="0" y="41204"/>
                                    </p:animMotion>
                                  </p:childTnLst>
                                  <p:subTnLst>
                                    <p:audio>
                                      <p:cMediaNode>
                                        <p:cTn display="0" masterRel="sameClick">
                                          <p:stCondLst>
                                            <p:cond evt="begin" delay="0">
                                              <p:tn val="34"/>
                                            </p:cond>
                                          </p:stCondLst>
                                          <p:endCondLst>
                                            <p:cond evt="onStopAudio" delay="0">
                                              <p:tgtEl>
                                                <p:sldTgt/>
                                              </p:tgtEl>
                                            </p:cond>
                                          </p:endCondLst>
                                        </p:cTn>
                                        <p:tgtEl>
                                          <p:sndTgt r:embed="rId5" name="cars002.wav"/>
                                        </p:tgtEl>
                                      </p:cMediaNode>
                                    </p:audio>
                                  </p:subTnLst>
                                </p:cTn>
                              </p:par>
                              <p:par>
                                <p:cTn id="36" presetID="63" presetClass="path" presetSubtype="0" accel="50000" decel="50000" fill="hold" nodeType="withEffect">
                                  <p:stCondLst>
                                    <p:cond delay="0"/>
                                  </p:stCondLst>
                                  <p:childTnLst>
                                    <p:animMotion origin="layout" path="M -3.05556E-6 -2.22222E-6 L 0.96476 -2.22222E-6 " pathEditMode="relative" rAng="0" ptsTypes="AA">
                                      <p:cBhvr>
                                        <p:cTn id="37" dur="2000" fill="hold"/>
                                        <p:tgtEl>
                                          <p:spTgt spid="294948"/>
                                        </p:tgtEl>
                                        <p:attrNameLst>
                                          <p:attrName>ppt_x</p:attrName>
                                          <p:attrName>ppt_y</p:attrName>
                                        </p:attrNameLst>
                                      </p:cBhvr>
                                      <p:rCtr x="48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6962" name="Rectangle 2"/>
              <p:cNvSpPr>
                <a:spLocks noChangeArrowheads="1"/>
              </p:cNvSpPr>
              <p:nvPr/>
            </p:nvSpPr>
            <p:spPr bwMode="auto">
              <a:xfrm>
                <a:off x="685800" y="1549400"/>
                <a:ext cx="6907213"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Determine relative velocity in one and two dimensions</a:t>
                </a:r>
              </a:p>
              <a:p>
                <a:pPr eaLnBrk="1" hangingPunct="1">
                  <a:buFontTx/>
                  <a:buNone/>
                </a:pPr>
                <a:r>
                  <a:rPr lang="en-US" altLang="en-US" sz="2400" dirty="0">
                    <a:sym typeface="Symbol" pitchFamily="18" charset="2"/>
                  </a:rPr>
                  <a:t>Draw in the vectors and use </a:t>
                </a:r>
                <a14:m>
                  <m:oMath xmlns:m="http://schemas.openxmlformats.org/officeDocument/2006/math">
                    <m:r>
                      <a:rPr lang="en-US" altLang="en-US" sz="2400" b="1" i="1" dirty="0" smtClean="0">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𝐴𝐵</m:t>
                    </m:r>
                    <m:r>
                      <a:rPr lang="en-US" altLang="en-US" sz="2400" i="1" dirty="0">
                        <a:latin typeface="Cambria Math" panose="02040503050406030204" pitchFamily="18" charset="0"/>
                        <a:sym typeface="Symbol" pitchFamily="18" charset="2"/>
                      </a:rPr>
                      <m:t>=</m:t>
                    </m:r>
                    <m:r>
                      <a:rPr lang="en-US" altLang="en-US" sz="2400" b="1" i="1" dirty="0" err="1">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𝐴</m:t>
                    </m:r>
                    <m:r>
                      <a:rPr lang="en-US" altLang="en-US" sz="2400" i="1" dirty="0">
                        <a:latin typeface="Cambria Math" panose="02040503050406030204" pitchFamily="18" charset="0"/>
                        <a:sym typeface="Symbol" pitchFamily="18" charset="2"/>
                      </a:rPr>
                      <m:t>−</m:t>
                    </m:r>
                    <m:r>
                      <a:rPr lang="en-US" altLang="en-US" sz="2400" b="1" i="1" dirty="0" err="1">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𝐵</m:t>
                    </m:r>
                  </m:oMath>
                </a14:m>
                <a:r>
                  <a:rPr lang="en-US" altLang="en-US" sz="2400" dirty="0" err="1">
                    <a:sym typeface="Symbol" pitchFamily="18" charset="2"/>
                  </a:rPr>
                  <a:t>.</a:t>
                </a:r>
                <a:endParaRPr lang="en-US" altLang="en-US" sz="2400" dirty="0">
                  <a:sym typeface="Symbol" pitchFamily="18" charset="2"/>
                </a:endParaRPr>
              </a:p>
            </p:txBody>
          </p:sp>
        </mc:Choice>
        <mc:Fallback xmlns="">
          <p:sp>
            <p:nvSpPr>
              <p:cNvPr id="296962" name="Rectangle 2"/>
              <p:cNvSpPr>
                <a:spLocks noRot="1" noChangeAspect="1" noMove="1" noResize="1" noEditPoints="1" noAdjustHandles="1" noChangeArrowheads="1" noChangeShapeType="1" noTextEdit="1"/>
              </p:cNvSpPr>
              <p:nvPr/>
            </p:nvSpPr>
            <p:spPr bwMode="auto">
              <a:xfrm>
                <a:off x="685800" y="1549400"/>
                <a:ext cx="6907213" cy="5308600"/>
              </a:xfrm>
              <a:prstGeom prst="rect">
                <a:avLst/>
              </a:prstGeom>
              <a:blipFill>
                <a:blip r:embed="rId7"/>
                <a:stretch>
                  <a:fillRect l="-1412" t="-80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73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57348" name="Rectangle 4" descr="Stationery"/>
          <p:cNvSpPr>
            <a:spLocks noChangeArrowheads="1"/>
          </p:cNvSpPr>
          <p:nvPr/>
        </p:nvSpPr>
        <p:spPr bwMode="auto">
          <a:xfrm rot="5400000">
            <a:off x="4936332" y="2650331"/>
            <a:ext cx="6858000" cy="15573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49" name="Rectangle 5" descr="Stationery"/>
          <p:cNvSpPr>
            <a:spLocks noChangeArrowheads="1"/>
          </p:cNvSpPr>
          <p:nvPr/>
        </p:nvSpPr>
        <p:spPr bwMode="auto">
          <a:xfrm>
            <a:off x="0" y="5300663"/>
            <a:ext cx="9144000" cy="15573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0" name="Rectangle 6"/>
          <p:cNvSpPr>
            <a:spLocks noChangeArrowheads="1"/>
          </p:cNvSpPr>
          <p:nvPr/>
        </p:nvSpPr>
        <p:spPr bwMode="auto">
          <a:xfrm>
            <a:off x="0" y="5653088"/>
            <a:ext cx="9144000" cy="838200"/>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1" name="Line 7"/>
          <p:cNvSpPr>
            <a:spLocks noChangeShapeType="1"/>
          </p:cNvSpPr>
          <p:nvPr/>
        </p:nvSpPr>
        <p:spPr bwMode="auto">
          <a:xfrm>
            <a:off x="0" y="6076950"/>
            <a:ext cx="914400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Rectangle 8"/>
          <p:cNvSpPr>
            <a:spLocks noChangeArrowheads="1"/>
          </p:cNvSpPr>
          <p:nvPr/>
        </p:nvSpPr>
        <p:spPr bwMode="auto">
          <a:xfrm rot="5400000">
            <a:off x="4939506" y="3007519"/>
            <a:ext cx="6853238" cy="838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3" name="Line 9"/>
          <p:cNvSpPr>
            <a:spLocks noChangeShapeType="1"/>
          </p:cNvSpPr>
          <p:nvPr/>
        </p:nvSpPr>
        <p:spPr bwMode="auto">
          <a:xfrm rot="5400000">
            <a:off x="5549900" y="2822575"/>
            <a:ext cx="564515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Line 10"/>
          <p:cNvSpPr>
            <a:spLocks noChangeShapeType="1"/>
          </p:cNvSpPr>
          <p:nvPr/>
        </p:nvSpPr>
        <p:spPr bwMode="auto">
          <a:xfrm rot="5400000">
            <a:off x="8183562" y="6672263"/>
            <a:ext cx="371475"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355" name="Group 15"/>
          <p:cNvGrpSpPr>
            <a:grpSpLocks/>
          </p:cNvGrpSpPr>
          <p:nvPr/>
        </p:nvGrpSpPr>
        <p:grpSpPr bwMode="auto">
          <a:xfrm>
            <a:off x="0" y="6129338"/>
            <a:ext cx="644525" cy="304800"/>
            <a:chOff x="727" y="2702"/>
            <a:chExt cx="406" cy="192"/>
          </a:xfrm>
        </p:grpSpPr>
        <p:sp>
          <p:nvSpPr>
            <p:cNvPr id="57377" name="Rectangle 16"/>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6977" name="Rectangle 17"/>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6978" name="Rectangle 18"/>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7380" name="Rectangle 19"/>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81" name="Text Box 20"/>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57356" name="Group 21"/>
          <p:cNvGrpSpPr>
            <a:grpSpLocks/>
          </p:cNvGrpSpPr>
          <p:nvPr/>
        </p:nvGrpSpPr>
        <p:grpSpPr bwMode="auto">
          <a:xfrm rot="5400000">
            <a:off x="7826375" y="1054101"/>
            <a:ext cx="644525" cy="304800"/>
            <a:chOff x="727" y="3155"/>
            <a:chExt cx="406" cy="192"/>
          </a:xfrm>
        </p:grpSpPr>
        <p:sp>
          <p:nvSpPr>
            <p:cNvPr id="57372" name="Rectangle 22"/>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6983" name="Rectangle 23"/>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6984" name="Rectangle 24"/>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7375" name="Rectangle 25"/>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76" name="Text Box 26"/>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62">
                                            <p:txEl>
                                              <p:pRg st="1" end="1"/>
                                            </p:txEl>
                                          </p:spTgt>
                                        </p:tgtEl>
                                        <p:attrNameLst>
                                          <p:attrName>style.visibility</p:attrName>
                                        </p:attrNameLst>
                                      </p:cBhvr>
                                      <p:to>
                                        <p:strVal val="visible"/>
                                      </p:to>
                                    </p:set>
                                    <p:anim calcmode="lin" valueType="num">
                                      <p:cBhvr additive="base">
                                        <p:cTn id="7" dur="500" fill="hold"/>
                                        <p:tgtEl>
                                          <p:spTgt spid="2969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1549400"/>
            <a:ext cx="7772400" cy="27924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Qualitatively describing the effect of fluid resistance on falling objects or projectiles, including reaching terminal speed</a:t>
            </a:r>
            <a:r>
              <a:rPr lang="en-US" altLang="en-US" sz="2000" i="1" dirty="0">
                <a:latin typeface="Courier New" pitchFamily="49" charset="0"/>
              </a:rPr>
              <a:t>	</a:t>
            </a:r>
          </a:p>
          <a:p>
            <a:pPr marL="342900" indent="-342900" eaLnBrk="1" hangingPunct="1"/>
            <a:r>
              <a:rPr lang="en-US" altLang="en-US" sz="2400" dirty="0" smtClean="0"/>
              <a:t>Students </a:t>
            </a:r>
            <a:r>
              <a:rPr lang="en-US" altLang="en-US" sz="2400" dirty="0"/>
              <a:t>should know what is meant </a:t>
            </a:r>
            <a:r>
              <a:rPr lang="en-US" altLang="en-US" sz="2400" dirty="0" smtClean="0"/>
              <a:t>by _____________________. </a:t>
            </a:r>
            <a:endParaRPr lang="en-US" altLang="en-US" sz="2400" dirty="0"/>
          </a:p>
          <a:p>
            <a:pPr marL="342900" indent="-342900" eaLnBrk="1" hangingPunct="1"/>
            <a:r>
              <a:rPr lang="en-US" altLang="en-US" sz="2400" dirty="0" smtClean="0"/>
              <a:t>This </a:t>
            </a:r>
            <a:r>
              <a:rPr lang="en-US" altLang="en-US" sz="2400" dirty="0"/>
              <a:t>is when the </a:t>
            </a:r>
            <a:r>
              <a:rPr lang="en-US" altLang="en-US" sz="2400" dirty="0" smtClean="0"/>
              <a:t>____________________________ ___________________.</a:t>
            </a:r>
            <a:endParaRPr lang="en-US" altLang="en-US" sz="2400" dirty="0"/>
          </a:p>
        </p:txBody>
      </p:sp>
      <p:sp>
        <p:nvSpPr>
          <p:cNvPr id="460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extLst>
      <p:ext uri="{BB962C8B-B14F-4D97-AF65-F5344CB8AC3E}">
        <p14:creationId xmlns:p14="http://schemas.microsoft.com/office/powerpoint/2010/main" val="9506504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500" fill="hold"/>
                                        <p:tgtEl>
                                          <p:spTgt spid="183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3298">
                                            <p:txEl>
                                              <p:pRg st="1" end="1"/>
                                            </p:txEl>
                                          </p:spTgt>
                                        </p:tgtEl>
                                        <p:attrNameLst>
                                          <p:attrName>style.visibility</p:attrName>
                                        </p:attrNameLst>
                                      </p:cBhvr>
                                      <p:to>
                                        <p:strVal val="visible"/>
                                      </p:to>
                                    </p:set>
                                    <p:anim calcmode="lin" valueType="num">
                                      <p:cBhvr additive="base">
                                        <p:cTn id="13" dur="500" fill="hold"/>
                                        <p:tgtEl>
                                          <p:spTgt spid="183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3298">
                                            <p:txEl>
                                              <p:pRg st="2" end="2"/>
                                            </p:txEl>
                                          </p:spTgt>
                                        </p:tgtEl>
                                        <p:attrNameLst>
                                          <p:attrName>style.visibility</p:attrName>
                                        </p:attrNameLst>
                                      </p:cBhvr>
                                      <p:to>
                                        <p:strVal val="visible"/>
                                      </p:to>
                                    </p:set>
                                    <p:anim calcmode="lin" valueType="num">
                                      <p:cBhvr additive="base">
                                        <p:cTn id="19" dur="500" fill="hold"/>
                                        <p:tgtEl>
                                          <p:spTgt spid="1832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685800" y="1549400"/>
            <a:ext cx="58340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Qualitatively describing the effect of fluid resistance on falling objects or projectiles, including reaching terminal speed</a:t>
            </a:r>
            <a:endParaRPr lang="en-US" altLang="en-US" sz="2000" dirty="0">
              <a:latin typeface="Courier New" pitchFamily="49" charset="0"/>
            </a:endParaRPr>
          </a:p>
          <a:p>
            <a:pPr eaLnBrk="1" hangingPunct="1">
              <a:buFontTx/>
              <a:buNone/>
            </a:pPr>
            <a:r>
              <a:rPr lang="en-US" altLang="en-US" sz="2400" dirty="0">
                <a:sym typeface="Symbol" pitchFamily="18" charset="2"/>
              </a:rPr>
              <a:t></a:t>
            </a:r>
            <a:r>
              <a:rPr lang="en-US" altLang="en-US" sz="2400" dirty="0"/>
              <a:t>Suppose a blue whale suddenly materializes high above the ground.</a:t>
            </a:r>
          </a:p>
          <a:p>
            <a:pPr eaLnBrk="1" hangingPunct="1">
              <a:buFontTx/>
              <a:buNone/>
            </a:pPr>
            <a:r>
              <a:rPr lang="en-US" altLang="en-US" sz="2400" dirty="0">
                <a:sym typeface="Symbol" pitchFamily="18" charset="2"/>
              </a:rPr>
              <a:t></a:t>
            </a:r>
            <a:r>
              <a:rPr lang="en-US" altLang="en-US" sz="2400" dirty="0"/>
              <a:t>The </a:t>
            </a:r>
            <a:r>
              <a:rPr lang="en-US" altLang="en-US" sz="2400" dirty="0" smtClean="0"/>
              <a:t>__________________________ ____________________________</a:t>
            </a:r>
            <a:endParaRPr lang="en-US" altLang="en-US" sz="2400" dirty="0"/>
          </a:p>
          <a:p>
            <a:pPr eaLnBrk="1" hangingPunct="1">
              <a:buFontTx/>
              <a:buNone/>
            </a:pPr>
            <a:r>
              <a:rPr lang="en-US" altLang="en-US" sz="2400" dirty="0">
                <a:sym typeface="Symbol" pitchFamily="18" charset="2"/>
              </a:rPr>
              <a:t></a:t>
            </a:r>
            <a:r>
              <a:rPr lang="en-US" altLang="en-US" sz="2400" dirty="0"/>
              <a:t>Thus, </a:t>
            </a:r>
            <a:r>
              <a:rPr lang="en-US" altLang="en-US" sz="2400" dirty="0" smtClean="0"/>
              <a:t>_________________________ _____________________________.</a:t>
            </a:r>
            <a:endParaRPr lang="en-US" altLang="en-US" sz="2400" dirty="0"/>
          </a:p>
          <a:p>
            <a:pPr eaLnBrk="1" hangingPunct="1">
              <a:buFontTx/>
              <a:buNone/>
            </a:pPr>
            <a:r>
              <a:rPr lang="en-US" altLang="en-US" sz="2400" dirty="0">
                <a:sym typeface="Symbol" pitchFamily="18" charset="2"/>
              </a:rPr>
              <a:t></a:t>
            </a:r>
            <a:r>
              <a:rPr lang="en-US" altLang="en-US" sz="2400" dirty="0"/>
              <a:t>Once the </a:t>
            </a:r>
            <a:r>
              <a:rPr lang="en-US" altLang="en-US" sz="2400" dirty="0" smtClean="0"/>
              <a:t>_______________________ ______________, </a:t>
            </a:r>
            <a:r>
              <a:rPr lang="en-US" altLang="en-US" sz="2400" dirty="0"/>
              <a:t>the whale will </a:t>
            </a:r>
            <a:r>
              <a:rPr lang="en-US" altLang="en-US" sz="2400" dirty="0" smtClean="0"/>
              <a:t>_____ _______________.</a:t>
            </a:r>
            <a:endParaRPr lang="en-US" altLang="en-US" sz="2400" dirty="0"/>
          </a:p>
          <a:p>
            <a:pPr eaLnBrk="1" hangingPunct="1">
              <a:buFontTx/>
              <a:buNone/>
            </a:pPr>
            <a:r>
              <a:rPr lang="en-US" altLang="en-US" sz="2400" dirty="0">
                <a:sym typeface="Symbol" pitchFamily="18" charset="2"/>
              </a:rPr>
              <a:t></a:t>
            </a:r>
            <a:r>
              <a:rPr lang="en-US" altLang="en-US" sz="2400" dirty="0"/>
              <a:t>It has reached </a:t>
            </a:r>
            <a:r>
              <a:rPr lang="en-US" altLang="en-US" sz="2400" b="1" dirty="0" smtClean="0"/>
              <a:t>__________________</a:t>
            </a:r>
            <a:r>
              <a:rPr lang="en-US" altLang="en-US" sz="2400" dirty="0" smtClean="0"/>
              <a:t>.</a:t>
            </a:r>
            <a:endParaRPr lang="en-US" altLang="en-US" sz="2400" dirty="0"/>
          </a:p>
        </p:txBody>
      </p:sp>
      <p:sp>
        <p:nvSpPr>
          <p:cNvPr id="471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47159" name="Group 55"/>
          <p:cNvGrpSpPr>
            <a:grpSpLocks/>
          </p:cNvGrpSpPr>
          <p:nvPr/>
        </p:nvGrpSpPr>
        <p:grpSpPr bwMode="auto">
          <a:xfrm>
            <a:off x="6140450" y="4352925"/>
            <a:ext cx="2724150" cy="2505075"/>
            <a:chOff x="3868" y="2742"/>
            <a:chExt cx="1716" cy="1578"/>
          </a:xfrm>
        </p:grpSpPr>
        <p:grpSp>
          <p:nvGrpSpPr>
            <p:cNvPr id="47135" name="Group 18"/>
            <p:cNvGrpSpPr>
              <a:grpSpLocks/>
            </p:cNvGrpSpPr>
            <p:nvPr/>
          </p:nvGrpSpPr>
          <p:grpSpPr bwMode="auto">
            <a:xfrm>
              <a:off x="4329" y="3108"/>
              <a:ext cx="1255" cy="1188"/>
              <a:chOff x="4132" y="3132"/>
              <a:chExt cx="1255" cy="1188"/>
            </a:xfrm>
          </p:grpSpPr>
          <p:sp>
            <p:nvSpPr>
              <p:cNvPr id="47137" name="Oval 19"/>
              <p:cNvSpPr>
                <a:spLocks noChangeArrowheads="1"/>
              </p:cNvSpPr>
              <p:nvPr/>
            </p:nvSpPr>
            <p:spPr bwMode="auto">
              <a:xfrm>
                <a:off x="5108" y="3770"/>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38" name="Group 20"/>
              <p:cNvGrpSpPr>
                <a:grpSpLocks/>
              </p:cNvGrpSpPr>
              <p:nvPr/>
            </p:nvGrpSpPr>
            <p:grpSpPr bwMode="auto">
              <a:xfrm>
                <a:off x="5146" y="3235"/>
                <a:ext cx="216" cy="938"/>
                <a:chOff x="960" y="2902"/>
                <a:chExt cx="216" cy="938"/>
              </a:xfrm>
            </p:grpSpPr>
            <p:sp>
              <p:nvSpPr>
                <p:cNvPr id="47144" name="Line 21"/>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5" name="Text Box 22"/>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39" name="Line 23"/>
              <p:cNvSpPr>
                <a:spLocks noChangeShapeType="1"/>
              </p:cNvSpPr>
              <p:nvPr/>
            </p:nvSpPr>
            <p:spPr bwMode="auto">
              <a:xfrm>
                <a:off x="5146" y="3808"/>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Text Box 24"/>
              <p:cNvSpPr txBox="1">
                <a:spLocks noChangeArrowheads="1"/>
              </p:cNvSpPr>
              <p:nvPr/>
            </p:nvSpPr>
            <p:spPr bwMode="auto">
              <a:xfrm>
                <a:off x="5175" y="407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sp>
            <p:nvSpPr>
              <p:cNvPr id="47141" name="Text Box 25"/>
              <p:cNvSpPr txBox="1">
                <a:spLocks noChangeArrowheads="1"/>
              </p:cNvSpPr>
              <p:nvPr/>
            </p:nvSpPr>
            <p:spPr bwMode="auto">
              <a:xfrm>
                <a:off x="5069" y="3132"/>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3300"/>
                    </a:solidFill>
                  </a:rPr>
                  <a:t>D</a:t>
                </a:r>
              </a:p>
            </p:txBody>
          </p:sp>
          <p:sp>
            <p:nvSpPr>
              <p:cNvPr id="47142" name="Line 26"/>
              <p:cNvSpPr>
                <a:spLocks noChangeShapeType="1"/>
              </p:cNvSpPr>
              <p:nvPr/>
            </p:nvSpPr>
            <p:spPr bwMode="auto">
              <a:xfrm flipV="1">
                <a:off x="5147" y="3348"/>
                <a:ext cx="0" cy="461"/>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43" name="Picture 2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2" y="3502"/>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36" name="Text Box 28"/>
            <p:cNvSpPr txBox="1">
              <a:spLocks noChangeArrowheads="1"/>
            </p:cNvSpPr>
            <p:nvPr/>
          </p:nvSpPr>
          <p:spPr bwMode="auto">
            <a:xfrm>
              <a:off x="3868" y="2742"/>
              <a:ext cx="152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b="1">
                  <a:solidFill>
                    <a:srgbClr val="008000"/>
                  </a:solidFill>
                  <a:latin typeface="Arial" charset="0"/>
                </a:rPr>
                <a:t>v</a:t>
              </a:r>
              <a:r>
                <a:rPr lang="en-US" altLang="en-US" sz="2400">
                  <a:solidFill>
                    <a:schemeClr val="accent2"/>
                  </a:solidFill>
                  <a:latin typeface="Arial" charset="0"/>
                </a:rPr>
                <a:t> reaches a maximum value, called </a:t>
              </a:r>
              <a:r>
                <a:rPr lang="en-US" altLang="en-US" sz="2400" b="1">
                  <a:solidFill>
                    <a:schemeClr val="accent2"/>
                  </a:solidFill>
                  <a:latin typeface="Arial" charset="0"/>
                </a:rPr>
                <a:t>terminal speed</a:t>
              </a:r>
              <a:r>
                <a:rPr lang="en-US" altLang="en-US" sz="2400">
                  <a:solidFill>
                    <a:schemeClr val="accent2"/>
                  </a:solidFill>
                  <a:latin typeface="Arial" charset="0"/>
                </a:rPr>
                <a:t>.                </a:t>
              </a:r>
              <a:r>
                <a:rPr lang="en-US" altLang="en-US" sz="2400" b="1">
                  <a:solidFill>
                    <a:srgbClr val="FF0000"/>
                  </a:solidFill>
                  <a:latin typeface="Arial" charset="0"/>
                </a:rPr>
                <a:t>D</a:t>
              </a:r>
              <a:r>
                <a:rPr lang="en-US" altLang="en-US" sz="2400">
                  <a:solidFill>
                    <a:schemeClr val="accent2"/>
                  </a:solidFill>
                  <a:latin typeface="Arial" charset="0"/>
                </a:rPr>
                <a:t> = </a:t>
              </a:r>
              <a:r>
                <a:rPr lang="en-US" altLang="en-US" sz="2400" b="1">
                  <a:latin typeface="Arial" charset="0"/>
                </a:rPr>
                <a:t>W</a:t>
              </a:r>
              <a:r>
                <a:rPr lang="en-US" altLang="en-US" sz="2400">
                  <a:solidFill>
                    <a:schemeClr val="accent2"/>
                  </a:solidFill>
                  <a:latin typeface="Arial" charset="0"/>
                </a:rPr>
                <a:t>.</a:t>
              </a:r>
            </a:p>
          </p:txBody>
        </p:sp>
        <p:sp>
          <p:nvSpPr>
            <p:cNvPr id="47133" name="Line 29"/>
            <p:cNvSpPr>
              <a:spLocks noChangeShapeType="1"/>
            </p:cNvSpPr>
            <p:nvPr/>
          </p:nvSpPr>
          <p:spPr bwMode="auto">
            <a:xfrm>
              <a:off x="4698" y="3933"/>
              <a:ext cx="0" cy="37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Text Box 30"/>
            <p:cNvSpPr txBox="1">
              <a:spLocks noChangeArrowheads="1"/>
            </p:cNvSpPr>
            <p:nvPr/>
          </p:nvSpPr>
          <p:spPr bwMode="auto">
            <a:xfrm>
              <a:off x="4124" y="4089"/>
              <a:ext cx="5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b="1" i="1">
                  <a:solidFill>
                    <a:srgbClr val="008000"/>
                  </a:solidFill>
                  <a:latin typeface="Arial" charset="0"/>
                </a:rPr>
                <a:t>v</a:t>
              </a:r>
              <a:r>
                <a:rPr lang="en-US" altLang="en-US" sz="1800" b="1" i="1" baseline="-25000">
                  <a:solidFill>
                    <a:srgbClr val="008000"/>
                  </a:solidFill>
                  <a:latin typeface="Arial" charset="0"/>
                </a:rPr>
                <a:t>terminal</a:t>
              </a:r>
              <a:endParaRPr lang="en-US" altLang="en-US" sz="1800" b="1" i="1">
                <a:solidFill>
                  <a:srgbClr val="008000"/>
                </a:solidFill>
                <a:latin typeface="Arial" charset="0"/>
              </a:endParaRPr>
            </a:p>
          </p:txBody>
        </p:sp>
      </p:grpSp>
      <p:grpSp>
        <p:nvGrpSpPr>
          <p:cNvPr id="47158" name="Group 54"/>
          <p:cNvGrpSpPr>
            <a:grpSpLocks/>
          </p:cNvGrpSpPr>
          <p:nvPr/>
        </p:nvGrpSpPr>
        <p:grpSpPr bwMode="auto">
          <a:xfrm>
            <a:off x="6119813" y="2511425"/>
            <a:ext cx="2757487" cy="2044700"/>
            <a:chOff x="3855" y="1654"/>
            <a:chExt cx="1737" cy="1288"/>
          </a:xfrm>
        </p:grpSpPr>
        <p:grpSp>
          <p:nvGrpSpPr>
            <p:cNvPr id="47121" name="Group 34"/>
            <p:cNvGrpSpPr>
              <a:grpSpLocks/>
            </p:cNvGrpSpPr>
            <p:nvPr/>
          </p:nvGrpSpPr>
          <p:grpSpPr bwMode="auto">
            <a:xfrm>
              <a:off x="4327" y="1788"/>
              <a:ext cx="1265" cy="1085"/>
              <a:chOff x="4189" y="1748"/>
              <a:chExt cx="1265" cy="1085"/>
            </a:xfrm>
          </p:grpSpPr>
          <p:sp>
            <p:nvSpPr>
              <p:cNvPr id="47123" name="Oval 35"/>
              <p:cNvSpPr>
                <a:spLocks noChangeArrowheads="1"/>
              </p:cNvSpPr>
              <p:nvPr/>
            </p:nvSpPr>
            <p:spPr bwMode="auto">
              <a:xfrm>
                <a:off x="5165" y="2283"/>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24" name="Group 36"/>
              <p:cNvGrpSpPr>
                <a:grpSpLocks/>
              </p:cNvGrpSpPr>
              <p:nvPr/>
            </p:nvGrpSpPr>
            <p:grpSpPr bwMode="auto">
              <a:xfrm>
                <a:off x="5203" y="1748"/>
                <a:ext cx="216" cy="938"/>
                <a:chOff x="960" y="2902"/>
                <a:chExt cx="216" cy="938"/>
              </a:xfrm>
            </p:grpSpPr>
            <p:sp>
              <p:nvSpPr>
                <p:cNvPr id="47130" name="Line 37"/>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Text Box 38"/>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25" name="Line 39"/>
              <p:cNvSpPr>
                <a:spLocks noChangeShapeType="1"/>
              </p:cNvSpPr>
              <p:nvPr/>
            </p:nvSpPr>
            <p:spPr bwMode="auto">
              <a:xfrm>
                <a:off x="5203" y="2321"/>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Text Box 40"/>
              <p:cNvSpPr txBox="1">
                <a:spLocks noChangeArrowheads="1"/>
              </p:cNvSpPr>
              <p:nvPr/>
            </p:nvSpPr>
            <p:spPr bwMode="auto">
              <a:xfrm>
                <a:off x="5232" y="258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sp>
            <p:nvSpPr>
              <p:cNvPr id="47127" name="Text Box 41"/>
              <p:cNvSpPr txBox="1">
                <a:spLocks noChangeArrowheads="1"/>
              </p:cNvSpPr>
              <p:nvPr/>
            </p:nvSpPr>
            <p:spPr bwMode="auto">
              <a:xfrm>
                <a:off x="5242" y="1981"/>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3300"/>
                    </a:solidFill>
                  </a:rPr>
                  <a:t>D</a:t>
                </a:r>
              </a:p>
            </p:txBody>
          </p:sp>
          <p:sp>
            <p:nvSpPr>
              <p:cNvPr id="47128" name="Line 42"/>
              <p:cNvSpPr>
                <a:spLocks noChangeShapeType="1"/>
              </p:cNvSpPr>
              <p:nvPr/>
            </p:nvSpPr>
            <p:spPr bwMode="auto">
              <a:xfrm flipV="1">
                <a:off x="5204" y="2073"/>
                <a:ext cx="0" cy="249"/>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29" name="Picture 43"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9" y="2015"/>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22" name="Text Box 44"/>
            <p:cNvSpPr txBox="1">
              <a:spLocks noChangeArrowheads="1"/>
            </p:cNvSpPr>
            <p:nvPr/>
          </p:nvSpPr>
          <p:spPr bwMode="auto">
            <a:xfrm>
              <a:off x="3855" y="1654"/>
              <a:ext cx="128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Then, as </a:t>
              </a:r>
              <a:r>
                <a:rPr lang="en-US" altLang="en-US" sz="2400" b="1">
                  <a:solidFill>
                    <a:srgbClr val="008000"/>
                  </a:solidFill>
                  <a:latin typeface="Arial" charset="0"/>
                </a:rPr>
                <a:t>v</a:t>
              </a:r>
              <a:r>
                <a:rPr lang="en-US" altLang="en-US" sz="2400">
                  <a:solidFill>
                    <a:schemeClr val="accent2"/>
                  </a:solidFill>
                  <a:latin typeface="Arial" charset="0"/>
                </a:rPr>
                <a:t> increases, so  does </a:t>
              </a:r>
              <a:r>
                <a:rPr lang="en-US" altLang="en-US" sz="2400" b="1">
                  <a:solidFill>
                    <a:srgbClr val="FF0000"/>
                  </a:solidFill>
                  <a:latin typeface="Arial" charset="0"/>
                </a:rPr>
                <a:t>D</a:t>
              </a:r>
              <a:r>
                <a:rPr lang="en-US" altLang="en-US" sz="2400">
                  <a:solidFill>
                    <a:schemeClr val="accent2"/>
                  </a:solidFill>
                  <a:latin typeface="Arial" charset="0"/>
                </a:rPr>
                <a:t>.</a:t>
              </a:r>
            </a:p>
          </p:txBody>
        </p:sp>
        <p:sp>
          <p:nvSpPr>
            <p:cNvPr id="47120" name="Line 45"/>
            <p:cNvSpPr>
              <a:spLocks noChangeShapeType="1"/>
            </p:cNvSpPr>
            <p:nvPr/>
          </p:nvSpPr>
          <p:spPr bwMode="auto">
            <a:xfrm>
              <a:off x="4659" y="2486"/>
              <a:ext cx="0" cy="33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Text Box 46"/>
            <p:cNvSpPr txBox="1">
              <a:spLocks noChangeArrowheads="1"/>
            </p:cNvSpPr>
            <p:nvPr/>
          </p:nvSpPr>
          <p:spPr bwMode="auto">
            <a:xfrm>
              <a:off x="4468" y="271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i="1">
                  <a:solidFill>
                    <a:srgbClr val="008000"/>
                  </a:solidFill>
                  <a:latin typeface="Arial" charset="0"/>
                </a:rPr>
                <a:t>v</a:t>
              </a:r>
            </a:p>
          </p:txBody>
        </p:sp>
      </p:grpSp>
      <p:grpSp>
        <p:nvGrpSpPr>
          <p:cNvPr id="47172" name="Group 68"/>
          <p:cNvGrpSpPr>
            <a:grpSpLocks/>
          </p:cNvGrpSpPr>
          <p:nvPr/>
        </p:nvGrpSpPr>
        <p:grpSpPr bwMode="auto">
          <a:xfrm>
            <a:off x="2147888" y="0"/>
            <a:ext cx="6996112" cy="1635125"/>
            <a:chOff x="1353" y="0"/>
            <a:chExt cx="4407" cy="1030"/>
          </a:xfrm>
        </p:grpSpPr>
        <p:sp>
          <p:nvSpPr>
            <p:cNvPr id="47115" name="Text Box 49"/>
            <p:cNvSpPr txBox="1">
              <a:spLocks noChangeArrowheads="1"/>
            </p:cNvSpPr>
            <p:nvPr/>
          </p:nvSpPr>
          <p:spPr bwMode="auto">
            <a:xfrm>
              <a:off x="2610" y="0"/>
              <a:ext cx="315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2"/>
                  </a:solidFill>
                  <a:latin typeface="Arial" charset="0"/>
                </a:rPr>
                <a:t>"A female Blue Whale weighing 190 metric tonnes (418,877lb) and measuring 27.6m (90ft 5in) in length suddenly materialized above the Southern Ocean on 20 March 1947."</a:t>
              </a:r>
              <a:r>
                <a:rPr lang="en-US" altLang="en-US" sz="1800">
                  <a:latin typeface="Arial" charset="0"/>
                </a:rPr>
                <a:t> </a:t>
              </a:r>
            </a:p>
          </p:txBody>
        </p:sp>
        <p:sp>
          <p:nvSpPr>
            <p:cNvPr id="47116" name="Text Box 50"/>
            <p:cNvSpPr txBox="1">
              <a:spLocks noChangeArrowheads="1"/>
            </p:cNvSpPr>
            <p:nvPr/>
          </p:nvSpPr>
          <p:spPr bwMode="auto">
            <a:xfrm>
              <a:off x="1353" y="704"/>
              <a:ext cx="26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400" i="1">
                  <a:latin typeface="Arial" charset="0"/>
                  <a:hlinkClick r:id="rId8"/>
                </a:rPr>
                <a:t>Guinness World Records</a:t>
              </a:r>
              <a:r>
                <a:rPr lang="en-US" altLang="en-US" sz="1400" i="1">
                  <a:latin typeface="Arial" charset="0"/>
                </a:rPr>
                <a:t>. </a:t>
              </a:r>
            </a:p>
            <a:p>
              <a:pPr algn="r" eaLnBrk="1" hangingPunct="1"/>
              <a:r>
                <a:rPr lang="en-US" altLang="en-US" sz="1400" i="1">
                  <a:latin typeface="Arial" charset="0"/>
                </a:rPr>
                <a:t>Falkland Islands Philatelic Bureau. 2 March 2002.</a:t>
              </a:r>
              <a:r>
                <a:rPr lang="en-US" altLang="en-US" sz="1200" i="1">
                  <a:latin typeface="Arial" charset="0"/>
                </a:rPr>
                <a:t> </a:t>
              </a:r>
            </a:p>
          </p:txBody>
        </p:sp>
      </p:grpSp>
      <p:grpSp>
        <p:nvGrpSpPr>
          <p:cNvPr id="47157" name="Group 53"/>
          <p:cNvGrpSpPr>
            <a:grpSpLocks/>
          </p:cNvGrpSpPr>
          <p:nvPr/>
        </p:nvGrpSpPr>
        <p:grpSpPr bwMode="auto">
          <a:xfrm>
            <a:off x="6742113" y="923925"/>
            <a:ext cx="2092325" cy="1722438"/>
            <a:chOff x="4263" y="855"/>
            <a:chExt cx="1318" cy="1085"/>
          </a:xfrm>
        </p:grpSpPr>
        <p:pic>
          <p:nvPicPr>
            <p:cNvPr id="276484" name="Picture 4"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9" y="1170"/>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6" name="Group 6"/>
            <p:cNvGrpSpPr>
              <a:grpSpLocks/>
            </p:cNvGrpSpPr>
            <p:nvPr/>
          </p:nvGrpSpPr>
          <p:grpSpPr bwMode="auto">
            <a:xfrm>
              <a:off x="4298" y="855"/>
              <a:ext cx="1283" cy="1085"/>
              <a:chOff x="4170" y="855"/>
              <a:chExt cx="1283" cy="1085"/>
            </a:xfrm>
          </p:grpSpPr>
          <p:pic>
            <p:nvPicPr>
              <p:cNvPr id="47148" name="Picture 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0" y="1170"/>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9" name="Group 8"/>
              <p:cNvGrpSpPr>
                <a:grpSpLocks/>
              </p:cNvGrpSpPr>
              <p:nvPr/>
            </p:nvGrpSpPr>
            <p:grpSpPr bwMode="auto">
              <a:xfrm>
                <a:off x="5174" y="855"/>
                <a:ext cx="279" cy="1085"/>
                <a:chOff x="5261" y="1018"/>
                <a:chExt cx="279" cy="1085"/>
              </a:xfrm>
            </p:grpSpPr>
            <p:sp>
              <p:nvSpPr>
                <p:cNvPr id="47150" name="Oval 9"/>
                <p:cNvSpPr>
                  <a:spLocks noChangeArrowheads="1"/>
                </p:cNvSpPr>
                <p:nvPr/>
              </p:nvSpPr>
              <p:spPr bwMode="auto">
                <a:xfrm>
                  <a:off x="5261" y="1553"/>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51" name="Group 10"/>
                <p:cNvGrpSpPr>
                  <a:grpSpLocks/>
                </p:cNvGrpSpPr>
                <p:nvPr/>
              </p:nvGrpSpPr>
              <p:grpSpPr bwMode="auto">
                <a:xfrm>
                  <a:off x="5299" y="1018"/>
                  <a:ext cx="216" cy="938"/>
                  <a:chOff x="960" y="2902"/>
                  <a:chExt cx="216" cy="938"/>
                </a:xfrm>
              </p:grpSpPr>
              <p:sp>
                <p:nvSpPr>
                  <p:cNvPr id="47154" name="Line 11"/>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5" name="Text Box 12"/>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52" name="Line 13"/>
                <p:cNvSpPr>
                  <a:spLocks noChangeShapeType="1"/>
                </p:cNvSpPr>
                <p:nvPr/>
              </p:nvSpPr>
              <p:spPr bwMode="auto">
                <a:xfrm>
                  <a:off x="5299" y="1591"/>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3" name="Text Box 14"/>
                <p:cNvSpPr txBox="1">
                  <a:spLocks noChangeArrowheads="1"/>
                </p:cNvSpPr>
                <p:nvPr/>
              </p:nvSpPr>
              <p:spPr bwMode="auto">
                <a:xfrm>
                  <a:off x="5328" y="185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grpSp>
        </p:grpSp>
        <p:sp>
          <p:nvSpPr>
            <p:cNvPr id="47147" name="Text Box 15"/>
            <p:cNvSpPr txBox="1">
              <a:spLocks noChangeArrowheads="1"/>
            </p:cNvSpPr>
            <p:nvPr/>
          </p:nvSpPr>
          <p:spPr bwMode="auto">
            <a:xfrm>
              <a:off x="4263" y="962"/>
              <a:ext cx="81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At first,       </a:t>
              </a:r>
              <a:r>
                <a:rPr lang="en-US" altLang="en-US" sz="2400" b="1">
                  <a:solidFill>
                    <a:srgbClr val="008000"/>
                  </a:solidFill>
                  <a:latin typeface="Arial" charset="0"/>
                </a:rPr>
                <a:t>v</a:t>
              </a:r>
              <a:r>
                <a:rPr lang="en-US" altLang="en-US" sz="2400">
                  <a:solidFill>
                    <a:schemeClr val="accent2"/>
                  </a:solidFill>
                  <a:latin typeface="Arial" charset="0"/>
                </a:rPr>
                <a:t> = 0.</a:t>
              </a:r>
            </a:p>
          </p:txBody>
        </p:sp>
      </p:grpSp>
      <p:pic>
        <p:nvPicPr>
          <p:cNvPr id="47163" name="Picture 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2438" y="1427163"/>
            <a:ext cx="144621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85044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1" end="1"/>
                                            </p:txEl>
                                          </p:spTgt>
                                        </p:tgtEl>
                                        <p:attrNameLst>
                                          <p:attrName>style.visibility</p:attrName>
                                        </p:attrNameLst>
                                      </p:cBhvr>
                                      <p:to>
                                        <p:strVal val="visible"/>
                                      </p:to>
                                    </p:set>
                                    <p:anim calcmode="lin" valueType="num">
                                      <p:cBhvr additive="base">
                                        <p:cTn id="7" dur="500" fill="hold"/>
                                        <p:tgtEl>
                                          <p:spTgt spid="2764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7163"/>
                                        </p:tgtEl>
                                        <p:attrNameLst>
                                          <p:attrName>style.visibility</p:attrName>
                                        </p:attrNameLst>
                                      </p:cBhvr>
                                      <p:to>
                                        <p:strVal val="visible"/>
                                      </p:to>
                                    </p:set>
                                    <p:animEffect transition="in" filter="fade">
                                      <p:cBhvr>
                                        <p:cTn id="11" dur="2000"/>
                                        <p:tgtEl>
                                          <p:spTgt spid="471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47172"/>
                                        </p:tgtEl>
                                        <p:attrNameLst>
                                          <p:attrName>style.visibility</p:attrName>
                                        </p:attrNameLst>
                                      </p:cBhvr>
                                      <p:to>
                                        <p:strVal val="visible"/>
                                      </p:to>
                                    </p:set>
                                    <p:animEffect transition="in" filter="wipe(up)">
                                      <p:cBhvr>
                                        <p:cTn id="16" dur="1000"/>
                                        <p:tgtEl>
                                          <p:spTgt spid="47172"/>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accel="50000" fill="hold" nodeType="clickEffect">
                                  <p:stCondLst>
                                    <p:cond delay="0"/>
                                  </p:stCondLst>
                                  <p:childTnLst>
                                    <p:anim calcmode="lin" valueType="num">
                                      <p:cBhvr additive="base">
                                        <p:cTn id="20" dur="2000"/>
                                        <p:tgtEl>
                                          <p:spTgt spid="47163"/>
                                        </p:tgtEl>
                                        <p:attrNameLst>
                                          <p:attrName>ppt_x</p:attrName>
                                        </p:attrNameLst>
                                      </p:cBhvr>
                                      <p:tavLst>
                                        <p:tav tm="0">
                                          <p:val>
                                            <p:strVal val="ppt_x"/>
                                          </p:val>
                                        </p:tav>
                                        <p:tav tm="100000">
                                          <p:val>
                                            <p:strVal val="ppt_x"/>
                                          </p:val>
                                        </p:tav>
                                      </p:tavLst>
                                    </p:anim>
                                    <p:anim calcmode="lin" valueType="num">
                                      <p:cBhvr additive="base">
                                        <p:cTn id="21" dur="2000"/>
                                        <p:tgtEl>
                                          <p:spTgt spid="47163"/>
                                        </p:tgtEl>
                                        <p:attrNameLst>
                                          <p:attrName>ppt_y</p:attrName>
                                        </p:attrNameLst>
                                      </p:cBhvr>
                                      <p:tavLst>
                                        <p:tav tm="0">
                                          <p:val>
                                            <p:strVal val="ppt_y"/>
                                          </p:val>
                                        </p:tav>
                                        <p:tav tm="100000">
                                          <p:val>
                                            <p:strVal val="1+ppt_h/2"/>
                                          </p:val>
                                        </p:tav>
                                      </p:tavLst>
                                    </p:anim>
                                    <p:set>
                                      <p:cBhvr>
                                        <p:cTn id="22" dur="1" fill="hold">
                                          <p:stCondLst>
                                            <p:cond delay="1999"/>
                                          </p:stCondLst>
                                        </p:cTn>
                                        <p:tgtEl>
                                          <p:spTgt spid="4716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woman scream.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6482">
                                            <p:txEl>
                                              <p:pRg st="2" end="2"/>
                                            </p:txEl>
                                          </p:spTgt>
                                        </p:tgtEl>
                                        <p:attrNameLst>
                                          <p:attrName>style.visibility</p:attrName>
                                        </p:attrNameLst>
                                      </p:cBhvr>
                                      <p:to>
                                        <p:strVal val="visible"/>
                                      </p:to>
                                    </p:set>
                                    <p:anim calcmode="lin" valueType="num">
                                      <p:cBhvr additive="base">
                                        <p:cTn id="27" dur="500" fill="hold"/>
                                        <p:tgtEl>
                                          <p:spTgt spid="2764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par>
                          <p:cTn id="29" fill="hold" nodeType="afterGroup">
                            <p:stCondLst>
                              <p:cond delay="500"/>
                            </p:stCondLst>
                            <p:childTnLst>
                              <p:par>
                                <p:cTn id="30" presetID="53" presetClass="entr" presetSubtype="0" fill="hold" nodeType="afterEffect">
                                  <p:stCondLst>
                                    <p:cond delay="0"/>
                                  </p:stCondLst>
                                  <p:childTnLst>
                                    <p:set>
                                      <p:cBhvr>
                                        <p:cTn id="31" dur="1" fill="hold">
                                          <p:stCondLst>
                                            <p:cond delay="0"/>
                                          </p:stCondLst>
                                        </p:cTn>
                                        <p:tgtEl>
                                          <p:spTgt spid="47157"/>
                                        </p:tgtEl>
                                        <p:attrNameLst>
                                          <p:attrName>style.visibility</p:attrName>
                                        </p:attrNameLst>
                                      </p:cBhvr>
                                      <p:to>
                                        <p:strVal val="visible"/>
                                      </p:to>
                                    </p:set>
                                    <p:anim calcmode="lin" valueType="num">
                                      <p:cBhvr>
                                        <p:cTn id="32" dur="500" fill="hold"/>
                                        <p:tgtEl>
                                          <p:spTgt spid="47157"/>
                                        </p:tgtEl>
                                        <p:attrNameLst>
                                          <p:attrName>ppt_w</p:attrName>
                                        </p:attrNameLst>
                                      </p:cBhvr>
                                      <p:tavLst>
                                        <p:tav tm="0">
                                          <p:val>
                                            <p:fltVal val="0"/>
                                          </p:val>
                                        </p:tav>
                                        <p:tav tm="100000">
                                          <p:val>
                                            <p:strVal val="#ppt_w"/>
                                          </p:val>
                                        </p:tav>
                                      </p:tavLst>
                                    </p:anim>
                                    <p:anim calcmode="lin" valueType="num">
                                      <p:cBhvr>
                                        <p:cTn id="33" dur="500" fill="hold"/>
                                        <p:tgtEl>
                                          <p:spTgt spid="47157"/>
                                        </p:tgtEl>
                                        <p:attrNameLst>
                                          <p:attrName>ppt_h</p:attrName>
                                        </p:attrNameLst>
                                      </p:cBhvr>
                                      <p:tavLst>
                                        <p:tav tm="0">
                                          <p:val>
                                            <p:fltVal val="0"/>
                                          </p:val>
                                        </p:tav>
                                        <p:tav tm="100000">
                                          <p:val>
                                            <p:strVal val="#ppt_h"/>
                                          </p:val>
                                        </p:tav>
                                      </p:tavLst>
                                    </p:anim>
                                    <p:animEffect transition="in" filter="fade">
                                      <p:cBhvr>
                                        <p:cTn id="34" dur="500"/>
                                        <p:tgtEl>
                                          <p:spTgt spid="47157"/>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76482">
                                            <p:txEl>
                                              <p:pRg st="3" end="3"/>
                                            </p:txEl>
                                          </p:spTgt>
                                        </p:tgtEl>
                                        <p:attrNameLst>
                                          <p:attrName>style.visibility</p:attrName>
                                        </p:attrNameLst>
                                      </p:cBhvr>
                                      <p:to>
                                        <p:strVal val="visible"/>
                                      </p:to>
                                    </p:set>
                                    <p:anim calcmode="lin" valueType="num">
                                      <p:cBhvr additive="base">
                                        <p:cTn id="39" dur="500" fill="hold"/>
                                        <p:tgtEl>
                                          <p:spTgt spid="27648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4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afterGroup">
                            <p:stCondLst>
                              <p:cond delay="500"/>
                            </p:stCondLst>
                            <p:childTnLst>
                              <p:par>
                                <p:cTn id="42" presetID="53" presetClass="entr" presetSubtype="0" fill="hold" nodeType="afterEffect">
                                  <p:stCondLst>
                                    <p:cond delay="0"/>
                                  </p:stCondLst>
                                  <p:childTnLst>
                                    <p:set>
                                      <p:cBhvr>
                                        <p:cTn id="43" dur="1" fill="hold">
                                          <p:stCondLst>
                                            <p:cond delay="0"/>
                                          </p:stCondLst>
                                        </p:cTn>
                                        <p:tgtEl>
                                          <p:spTgt spid="47158"/>
                                        </p:tgtEl>
                                        <p:attrNameLst>
                                          <p:attrName>style.visibility</p:attrName>
                                        </p:attrNameLst>
                                      </p:cBhvr>
                                      <p:to>
                                        <p:strVal val="visible"/>
                                      </p:to>
                                    </p:set>
                                    <p:anim calcmode="lin" valueType="num">
                                      <p:cBhvr>
                                        <p:cTn id="44" dur="500" fill="hold"/>
                                        <p:tgtEl>
                                          <p:spTgt spid="47158"/>
                                        </p:tgtEl>
                                        <p:attrNameLst>
                                          <p:attrName>ppt_w</p:attrName>
                                        </p:attrNameLst>
                                      </p:cBhvr>
                                      <p:tavLst>
                                        <p:tav tm="0">
                                          <p:val>
                                            <p:fltVal val="0"/>
                                          </p:val>
                                        </p:tav>
                                        <p:tav tm="100000">
                                          <p:val>
                                            <p:strVal val="#ppt_w"/>
                                          </p:val>
                                        </p:tav>
                                      </p:tavLst>
                                    </p:anim>
                                    <p:anim calcmode="lin" valueType="num">
                                      <p:cBhvr>
                                        <p:cTn id="45" dur="500" fill="hold"/>
                                        <p:tgtEl>
                                          <p:spTgt spid="47158"/>
                                        </p:tgtEl>
                                        <p:attrNameLst>
                                          <p:attrName>ppt_h</p:attrName>
                                        </p:attrNameLst>
                                      </p:cBhvr>
                                      <p:tavLst>
                                        <p:tav tm="0">
                                          <p:val>
                                            <p:fltVal val="0"/>
                                          </p:val>
                                        </p:tav>
                                        <p:tav tm="100000">
                                          <p:val>
                                            <p:strVal val="#ppt_h"/>
                                          </p:val>
                                        </p:tav>
                                      </p:tavLst>
                                    </p:anim>
                                    <p:animEffect transition="in" filter="fade">
                                      <p:cBhvr>
                                        <p:cTn id="46" dur="500"/>
                                        <p:tgtEl>
                                          <p:spTgt spid="47158"/>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76482">
                                            <p:txEl>
                                              <p:pRg st="4" end="4"/>
                                            </p:txEl>
                                          </p:spTgt>
                                        </p:tgtEl>
                                        <p:attrNameLst>
                                          <p:attrName>style.visibility</p:attrName>
                                        </p:attrNameLst>
                                      </p:cBhvr>
                                      <p:to>
                                        <p:strVal val="visible"/>
                                      </p:to>
                                    </p:set>
                                    <p:anim calcmode="lin" valueType="num">
                                      <p:cBhvr additive="base">
                                        <p:cTn id="51"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64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3" fill="hold" nodeType="afterGroup">
                            <p:stCondLst>
                              <p:cond delay="500"/>
                            </p:stCondLst>
                            <p:childTnLst>
                              <p:par>
                                <p:cTn id="54" presetID="53" presetClass="entr" presetSubtype="0" fill="hold" nodeType="afterEffect">
                                  <p:stCondLst>
                                    <p:cond delay="0"/>
                                  </p:stCondLst>
                                  <p:childTnLst>
                                    <p:set>
                                      <p:cBhvr>
                                        <p:cTn id="55" dur="1" fill="hold">
                                          <p:stCondLst>
                                            <p:cond delay="0"/>
                                          </p:stCondLst>
                                        </p:cTn>
                                        <p:tgtEl>
                                          <p:spTgt spid="47159"/>
                                        </p:tgtEl>
                                        <p:attrNameLst>
                                          <p:attrName>style.visibility</p:attrName>
                                        </p:attrNameLst>
                                      </p:cBhvr>
                                      <p:to>
                                        <p:strVal val="visible"/>
                                      </p:to>
                                    </p:set>
                                    <p:anim calcmode="lin" valueType="num">
                                      <p:cBhvr>
                                        <p:cTn id="56" dur="500" fill="hold"/>
                                        <p:tgtEl>
                                          <p:spTgt spid="47159"/>
                                        </p:tgtEl>
                                        <p:attrNameLst>
                                          <p:attrName>ppt_w</p:attrName>
                                        </p:attrNameLst>
                                      </p:cBhvr>
                                      <p:tavLst>
                                        <p:tav tm="0">
                                          <p:val>
                                            <p:fltVal val="0"/>
                                          </p:val>
                                        </p:tav>
                                        <p:tav tm="100000">
                                          <p:val>
                                            <p:strVal val="#ppt_w"/>
                                          </p:val>
                                        </p:tav>
                                      </p:tavLst>
                                    </p:anim>
                                    <p:anim calcmode="lin" valueType="num">
                                      <p:cBhvr>
                                        <p:cTn id="57" dur="500" fill="hold"/>
                                        <p:tgtEl>
                                          <p:spTgt spid="47159"/>
                                        </p:tgtEl>
                                        <p:attrNameLst>
                                          <p:attrName>ppt_h</p:attrName>
                                        </p:attrNameLst>
                                      </p:cBhvr>
                                      <p:tavLst>
                                        <p:tav tm="0">
                                          <p:val>
                                            <p:fltVal val="0"/>
                                          </p:val>
                                        </p:tav>
                                        <p:tav tm="100000">
                                          <p:val>
                                            <p:strVal val="#ppt_h"/>
                                          </p:val>
                                        </p:tav>
                                      </p:tavLst>
                                    </p:anim>
                                    <p:animEffect transition="in" filter="fade">
                                      <p:cBhvr>
                                        <p:cTn id="58" dur="500"/>
                                        <p:tgtEl>
                                          <p:spTgt spid="47159"/>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76482">
                                            <p:txEl>
                                              <p:pRg st="5" end="5"/>
                                            </p:txEl>
                                          </p:spTgt>
                                        </p:tgtEl>
                                        <p:attrNameLst>
                                          <p:attrName>style.visibility</p:attrName>
                                        </p:attrNameLst>
                                      </p:cBhvr>
                                      <p:to>
                                        <p:strVal val="visible"/>
                                      </p:to>
                                    </p:set>
                                    <p:anim calcmode="lin" valueType="num">
                                      <p:cBhvr additive="base">
                                        <p:cTn id="63"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64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dirty="0">
                <a:solidFill>
                  <a:schemeClr val="accent2"/>
                </a:solidFill>
              </a:rPr>
              <a:t>Projectile motion</a:t>
            </a:r>
            <a:r>
              <a:rPr lang="en-US" altLang="en-US" sz="2400" dirty="0">
                <a:solidFill>
                  <a:schemeClr val="accent2"/>
                </a:solidFill>
              </a:rPr>
              <a:t> </a:t>
            </a:r>
            <a:r>
              <a:rPr lang="en-US" altLang="en-US" sz="2000" dirty="0">
                <a:solidFill>
                  <a:srgbClr val="000000"/>
                </a:solidFill>
                <a:latin typeface="Courier New" pitchFamily="49" charset="0"/>
                <a:cs typeface="Times New Roman" pitchFamily="18" charset="0"/>
              </a:rPr>
              <a:t>	</a:t>
            </a:r>
          </a:p>
          <a:p>
            <a:pPr algn="l"/>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A </a:t>
            </a:r>
            <a:r>
              <a:rPr lang="en-US" altLang="en-US" sz="2400" b="1" dirty="0" smtClean="0">
                <a:solidFill>
                  <a:srgbClr val="000000"/>
                </a:solidFill>
                <a:cs typeface="Times New Roman" pitchFamily="18" charset="0"/>
              </a:rPr>
              <a:t>_____________</a:t>
            </a:r>
            <a:r>
              <a:rPr lang="en-US" altLang="en-US" sz="2400" dirty="0" smtClean="0">
                <a:solidFill>
                  <a:srgbClr val="000000"/>
                </a:solidFill>
                <a:cs typeface="Times New Roman" pitchFamily="18" charset="0"/>
              </a:rPr>
              <a:t> </a:t>
            </a:r>
            <a:r>
              <a:rPr lang="en-US" altLang="en-US" sz="2400" dirty="0">
                <a:solidFill>
                  <a:srgbClr val="000000"/>
                </a:solidFill>
                <a:cs typeface="Times New Roman" pitchFamily="18" charset="0"/>
              </a:rPr>
              <a:t>is an object that has been given an initial velocity by some sort of short-lived force, and then </a:t>
            </a:r>
            <a:r>
              <a:rPr lang="en-US" altLang="en-US" sz="2400" dirty="0" smtClean="0">
                <a:solidFill>
                  <a:srgbClr val="000000"/>
                </a:solidFill>
                <a:cs typeface="Times New Roman" pitchFamily="18" charset="0"/>
              </a:rPr>
              <a:t>___________________________________________.</a:t>
            </a:r>
            <a:endParaRPr lang="en-US" altLang="en-US" sz="2400" dirty="0">
              <a:solidFill>
                <a:srgbClr val="000000"/>
              </a:solidFill>
              <a:cs typeface="Times New Roman" pitchFamily="18" charset="0"/>
            </a:endParaRPr>
          </a:p>
          <a:p>
            <a:pPr algn="l"/>
            <a:r>
              <a:rPr lang="en-US" altLang="en-US" sz="2400" dirty="0">
                <a:solidFill>
                  <a:srgbClr val="000000"/>
                </a:solidFill>
                <a:cs typeface="Times New Roman" pitchFamily="18" charset="0"/>
                <a:sym typeface="Symbol" pitchFamily="18" charset="2"/>
              </a:rPr>
              <a:t>Baseballs, stones, or bullets are all examples  of projectiles executing </a:t>
            </a:r>
            <a:r>
              <a:rPr lang="en-US" altLang="en-US" sz="2400" b="1" dirty="0" smtClean="0">
                <a:solidFill>
                  <a:srgbClr val="000000"/>
                </a:solidFill>
                <a:cs typeface="Times New Roman" pitchFamily="18" charset="0"/>
                <a:sym typeface="Symbol" pitchFamily="18" charset="2"/>
              </a:rPr>
              <a:t>______________________</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a:p>
            <a:pPr algn="l"/>
            <a:r>
              <a:rPr lang="en-US" altLang="en-US" sz="2400" dirty="0">
                <a:solidFill>
                  <a:srgbClr val="000000"/>
                </a:solidFill>
                <a:cs typeface="Times New Roman" pitchFamily="18" charset="0"/>
                <a:sym typeface="Symbol" pitchFamily="18" charset="2"/>
              </a:rPr>
              <a:t>You know that all objects moving through air feel an air resistance (recall sticking your hand out of the window of a moving car).</a:t>
            </a:r>
          </a:p>
        </p:txBody>
      </p:sp>
      <p:sp>
        <p:nvSpPr>
          <p:cNvPr id="134147"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pic>
        <p:nvPicPr>
          <p:cNvPr id="134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25" y="5300663"/>
            <a:ext cx="2241550" cy="1557337"/>
          </a:xfrm>
          <a:prstGeom prst="rect">
            <a:avLst/>
          </a:prstGeom>
          <a:noFill/>
          <a:extLst>
            <a:ext uri="{909E8E84-426E-40DD-AFC4-6F175D3DCCD1}">
              <a14:hiddenFill xmlns:a14="http://schemas.microsoft.com/office/drawing/2010/main">
                <a:solidFill>
                  <a:srgbClr val="FFFFFF"/>
                </a:solidFill>
              </a14:hiddenFill>
            </a:ext>
          </a:extLst>
        </p:spPr>
      </p:pic>
      <p:pic>
        <p:nvPicPr>
          <p:cNvPr id="134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63" y="5305425"/>
            <a:ext cx="2473325" cy="1557338"/>
          </a:xfrm>
          <a:prstGeom prst="rect">
            <a:avLst/>
          </a:prstGeom>
          <a:noFill/>
          <a:extLst>
            <a:ext uri="{909E8E84-426E-40DD-AFC4-6F175D3DCCD1}">
              <a14:hiddenFill xmlns:a14="http://schemas.microsoft.com/office/drawing/2010/main">
                <a:solidFill>
                  <a:srgbClr val="FFFFFF"/>
                </a:solidFill>
              </a14:hiddenFill>
            </a:ext>
          </a:extLst>
        </p:spPr>
      </p:pic>
      <p:sp>
        <p:nvSpPr>
          <p:cNvPr id="134150" name="Rectangle 6"/>
          <p:cNvSpPr>
            <a:spLocks noChangeArrowheads="1"/>
          </p:cNvSpPr>
          <p:nvPr/>
        </p:nvSpPr>
        <p:spPr bwMode="auto">
          <a:xfrm>
            <a:off x="3168650" y="4978400"/>
            <a:ext cx="3033713" cy="18796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spcBef>
                <a:spcPct val="0"/>
              </a:spcBef>
            </a:pPr>
            <a:r>
              <a:rPr lang="en-US" altLang="en-US" sz="2400" b="1" i="1"/>
              <a:t>FYI</a:t>
            </a:r>
          </a:p>
          <a:p>
            <a:pPr algn="l">
              <a:spcBef>
                <a:spcPct val="0"/>
              </a:spcBef>
            </a:pPr>
            <a:r>
              <a:rPr lang="en-US" altLang="en-US" sz="2400" b="1">
                <a:sym typeface="Symbol" pitchFamily="18" charset="2"/>
              </a:rPr>
              <a:t></a:t>
            </a:r>
            <a:r>
              <a:rPr lang="en-US" altLang="en-US" sz="2400">
                <a:sym typeface="Symbol" pitchFamily="18" charset="2"/>
              </a:rPr>
              <a:t>We will ignore air resistance in the discussion that follows…</a:t>
            </a:r>
          </a:p>
        </p:txBody>
      </p:sp>
      <p:pic>
        <p:nvPicPr>
          <p:cNvPr id="134151" name="Picture 7" descr="ANd9GcSl5iW-5Nhgt4WPnzKAhFXn_d789DbrnwM_1-TWoLhSDg1paTT9YA"/>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61325" y="3049588"/>
            <a:ext cx="1339850" cy="1412875"/>
          </a:xfrm>
          <a:prstGeom prst="rect">
            <a:avLst/>
          </a:prstGeom>
          <a:noFill/>
          <a:extLst>
            <a:ext uri="{909E8E84-426E-40DD-AFC4-6F175D3DCCD1}">
              <a14:hiddenFill xmlns:a14="http://schemas.microsoft.com/office/drawing/2010/main">
                <a:solidFill>
                  <a:srgbClr val="FFFFFF"/>
                </a:solidFill>
              </a14:hiddenFill>
            </a:ext>
          </a:extLst>
        </p:spPr>
      </p:pic>
      <p:pic>
        <p:nvPicPr>
          <p:cNvPr id="134152" name="Picture 8" descr="Baseball"/>
          <p:cNvPicPr>
            <a:picLocks noChangeAspect="1" noChangeArrowheads="1"/>
          </p:cNvPicPr>
          <p:nvPr/>
        </p:nvPicPr>
        <p:blipFill>
          <a:blip r:embed="rId10">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228600" y="3709988"/>
            <a:ext cx="34925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7933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500" fill="hold"/>
                                        <p:tgtEl>
                                          <p:spTgt spid="134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4146">
                                            <p:txEl>
                                              <p:pRg st="1" end="1"/>
                                            </p:txEl>
                                          </p:spTgt>
                                        </p:tgtEl>
                                        <p:attrNameLst>
                                          <p:attrName>style.visibility</p:attrName>
                                        </p:attrNameLst>
                                      </p:cBhvr>
                                      <p:to>
                                        <p:strVal val="visible"/>
                                      </p:to>
                                    </p:set>
                                    <p:anim calcmode="lin" valueType="num">
                                      <p:cBhvr additive="base">
                                        <p:cTn id="1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46">
                                            <p:txEl>
                                              <p:pRg st="2" end="2"/>
                                            </p:txEl>
                                          </p:spTgt>
                                        </p:tgtEl>
                                        <p:attrNameLst>
                                          <p:attrName>style.visibility</p:attrName>
                                        </p:attrNameLst>
                                      </p:cBhvr>
                                      <p:to>
                                        <p:strVal val="visible"/>
                                      </p:to>
                                    </p:set>
                                    <p:anim calcmode="lin" valueType="num">
                                      <p:cBhvr additive="base">
                                        <p:cTn id="19" dur="500" fill="hold"/>
                                        <p:tgtEl>
                                          <p:spTgt spid="134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34152"/>
                                        </p:tgtEl>
                                        <p:attrNameLst>
                                          <p:attrName>style.visibility</p:attrName>
                                        </p:attrNameLst>
                                      </p:cBhvr>
                                      <p:to>
                                        <p:strVal val="visible"/>
                                      </p:to>
                                    </p:set>
                                    <p:animEffect transition="in" filter="fade">
                                      <p:cBhvr>
                                        <p:cTn id="25" dur="500"/>
                                        <p:tgtEl>
                                          <p:spTgt spid="13415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fill="hold" nodeType="clickEffect">
                                  <p:stCondLst>
                                    <p:cond delay="0"/>
                                  </p:stCondLst>
                                  <p:childTnLst>
                                    <p:animMotion origin="layout" path="M -0.0007 -0.00046 C 0.14566 -0.11273 0.29218 -0.225 0.44531 -0.22685 C 0.59843 -0.2287 0.75798 -0.11991 0.91771 -0.01111 " pathEditMode="relative" ptsTypes="aaA">
                                      <p:cBhvr>
                                        <p:cTn id="29" dur="2000" fill="hold"/>
                                        <p:tgtEl>
                                          <p:spTgt spid="134152"/>
                                        </p:tgtEl>
                                        <p:attrNameLst>
                                          <p:attrName>ppt_x</p:attrName>
                                          <p:attrName>ppt_y</p:attrName>
                                        </p:attrNameLst>
                                      </p:cBhvr>
                                    </p:animMotion>
                                  </p:childTnLst>
                                  <p:subTnLst>
                                    <p:audio>
                                      <p:cMediaNode>
                                        <p:cTn display="0" masterRel="sameClick">
                                          <p:stCondLst>
                                            <p:cond evt="begin" delay="0">
                                              <p:tn val="28"/>
                                            </p:cond>
                                          </p:stCondLst>
                                          <p:endCondLst>
                                            <p:cond evt="onStopAudio" delay="0">
                                              <p:tgtEl>
                                                <p:sldTgt/>
                                              </p:tgtEl>
                                            </p:cond>
                                          </p:endCondLst>
                                        </p:cTn>
                                        <p:tgtEl>
                                          <p:sndTgt r:embed="rId5" name="baseball hit.wav"/>
                                        </p:tgtEl>
                                      </p:cMediaNode>
                                    </p:audio>
                                  </p:subTnLst>
                                </p:cTn>
                              </p:par>
                              <p:par>
                                <p:cTn id="30" presetID="2" presetClass="entr" presetSubtype="4" fill="hold" nodeType="withEffect">
                                  <p:stCondLst>
                                    <p:cond delay="0"/>
                                  </p:stCondLst>
                                  <p:childTnLst>
                                    <p:set>
                                      <p:cBhvr>
                                        <p:cTn id="31" dur="1" fill="hold">
                                          <p:stCondLst>
                                            <p:cond delay="0"/>
                                          </p:stCondLst>
                                        </p:cTn>
                                        <p:tgtEl>
                                          <p:spTgt spid="134151"/>
                                        </p:tgtEl>
                                        <p:attrNameLst>
                                          <p:attrName>style.visibility</p:attrName>
                                        </p:attrNameLst>
                                      </p:cBhvr>
                                      <p:to>
                                        <p:strVal val="visible"/>
                                      </p:to>
                                    </p:set>
                                    <p:anim calcmode="lin" valueType="num">
                                      <p:cBhvr additive="base">
                                        <p:cTn id="32" dur="2000" fill="hold"/>
                                        <p:tgtEl>
                                          <p:spTgt spid="134151"/>
                                        </p:tgtEl>
                                        <p:attrNameLst>
                                          <p:attrName>ppt_x</p:attrName>
                                        </p:attrNameLst>
                                      </p:cBhvr>
                                      <p:tavLst>
                                        <p:tav tm="0">
                                          <p:val>
                                            <p:strVal val="#ppt_x"/>
                                          </p:val>
                                        </p:tav>
                                        <p:tav tm="100000">
                                          <p:val>
                                            <p:strVal val="#ppt_x"/>
                                          </p:val>
                                        </p:tav>
                                      </p:tavLst>
                                    </p:anim>
                                    <p:anim calcmode="lin" valueType="num">
                                      <p:cBhvr additive="base">
                                        <p:cTn id="33" dur="2000" fill="hold"/>
                                        <p:tgtEl>
                                          <p:spTgt spid="134151"/>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4146">
                                            <p:txEl>
                                              <p:pRg st="3" end="3"/>
                                            </p:txEl>
                                          </p:spTgt>
                                        </p:tgtEl>
                                        <p:attrNameLst>
                                          <p:attrName>style.visibility</p:attrName>
                                        </p:attrNameLst>
                                      </p:cBhvr>
                                      <p:to>
                                        <p:strVal val="visible"/>
                                      </p:to>
                                    </p:set>
                                    <p:anim calcmode="lin" valueType="num">
                                      <p:cBhvr additive="base">
                                        <p:cTn id="38" dur="500" fill="hold"/>
                                        <p:tgtEl>
                                          <p:spTgt spid="13414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41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53" presetClass="entr" presetSubtype="0" fill="hold" nodeType="withEffect">
                                  <p:stCondLst>
                                    <p:cond delay="0"/>
                                  </p:stCondLst>
                                  <p:childTnLst>
                                    <p:set>
                                      <p:cBhvr>
                                        <p:cTn id="41" dur="1" fill="hold">
                                          <p:stCondLst>
                                            <p:cond delay="0"/>
                                          </p:stCondLst>
                                        </p:cTn>
                                        <p:tgtEl>
                                          <p:spTgt spid="134149"/>
                                        </p:tgtEl>
                                        <p:attrNameLst>
                                          <p:attrName>style.visibility</p:attrName>
                                        </p:attrNameLst>
                                      </p:cBhvr>
                                      <p:to>
                                        <p:strVal val="visible"/>
                                      </p:to>
                                    </p:set>
                                    <p:anim calcmode="lin" valueType="num">
                                      <p:cBhvr>
                                        <p:cTn id="42" dur="500" fill="hold"/>
                                        <p:tgtEl>
                                          <p:spTgt spid="134149"/>
                                        </p:tgtEl>
                                        <p:attrNameLst>
                                          <p:attrName>ppt_w</p:attrName>
                                        </p:attrNameLst>
                                      </p:cBhvr>
                                      <p:tavLst>
                                        <p:tav tm="0">
                                          <p:val>
                                            <p:fltVal val="0"/>
                                          </p:val>
                                        </p:tav>
                                        <p:tav tm="100000">
                                          <p:val>
                                            <p:strVal val="#ppt_w"/>
                                          </p:val>
                                        </p:tav>
                                      </p:tavLst>
                                    </p:anim>
                                    <p:anim calcmode="lin" valueType="num">
                                      <p:cBhvr>
                                        <p:cTn id="43" dur="500" fill="hold"/>
                                        <p:tgtEl>
                                          <p:spTgt spid="134149"/>
                                        </p:tgtEl>
                                        <p:attrNameLst>
                                          <p:attrName>ppt_h</p:attrName>
                                        </p:attrNameLst>
                                      </p:cBhvr>
                                      <p:tavLst>
                                        <p:tav tm="0">
                                          <p:val>
                                            <p:fltVal val="0"/>
                                          </p:val>
                                        </p:tav>
                                        <p:tav tm="100000">
                                          <p:val>
                                            <p:strVal val="#ppt_h"/>
                                          </p:val>
                                        </p:tav>
                                      </p:tavLst>
                                    </p:anim>
                                    <p:animEffect transition="in" filter="fade">
                                      <p:cBhvr>
                                        <p:cTn id="44" dur="500"/>
                                        <p:tgtEl>
                                          <p:spTgt spid="1341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34150">
                                            <p:txEl>
                                              <p:pRg st="1" end="1"/>
                                            </p:txEl>
                                          </p:spTgt>
                                        </p:tgtEl>
                                        <p:attrNameLst>
                                          <p:attrName>style.visibility</p:attrName>
                                        </p:attrNameLst>
                                      </p:cBhvr>
                                      <p:to>
                                        <p:strVal val="visible"/>
                                      </p:to>
                                    </p:set>
                                    <p:anim calcmode="lin" valueType="num">
                                      <p:cBhvr additive="base">
                                        <p:cTn id="49" dur="500" fill="hold"/>
                                        <p:tgtEl>
                                          <p:spTgt spid="13415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41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134148"/>
                                        </p:tgtEl>
                                        <p:attrNameLst>
                                          <p:attrName>style.visibility</p:attrName>
                                        </p:attrNameLst>
                                      </p:cBhvr>
                                      <p:to>
                                        <p:strVal val="visible"/>
                                      </p:to>
                                    </p:set>
                                    <p:anim calcmode="lin" valueType="num">
                                      <p:cBhvr>
                                        <p:cTn id="55" dur="500" fill="hold"/>
                                        <p:tgtEl>
                                          <p:spTgt spid="134148"/>
                                        </p:tgtEl>
                                        <p:attrNameLst>
                                          <p:attrName>ppt_w</p:attrName>
                                        </p:attrNameLst>
                                      </p:cBhvr>
                                      <p:tavLst>
                                        <p:tav tm="0">
                                          <p:val>
                                            <p:fltVal val="0"/>
                                          </p:val>
                                        </p:tav>
                                        <p:tav tm="100000">
                                          <p:val>
                                            <p:strVal val="#ppt_w"/>
                                          </p:val>
                                        </p:tav>
                                      </p:tavLst>
                                    </p:anim>
                                    <p:anim calcmode="lin" valueType="num">
                                      <p:cBhvr>
                                        <p:cTn id="56" dur="500" fill="hold"/>
                                        <p:tgtEl>
                                          <p:spTgt spid="134148"/>
                                        </p:tgtEl>
                                        <p:attrNameLst>
                                          <p:attrName>ppt_h</p:attrName>
                                        </p:attrNameLst>
                                      </p:cBhvr>
                                      <p:tavLst>
                                        <p:tav tm="0">
                                          <p:val>
                                            <p:fltVal val="0"/>
                                          </p:val>
                                        </p:tav>
                                        <p:tav tm="100000">
                                          <p:val>
                                            <p:strVal val="#ppt_h"/>
                                          </p:val>
                                        </p:tav>
                                      </p:tavLst>
                                    </p:anim>
                                    <p:animEffect transition="in" filter="fade">
                                      <p:cBhvr>
                                        <p:cTn id="57" dur="500"/>
                                        <p:tgtEl>
                                          <p:spTgt spid="134148"/>
                                        </p:tgtEl>
                                      </p:cBhvr>
                                    </p:animEffect>
                                  </p:childTnLst>
                                  <p:subTnLst>
                                    <p:audio>
                                      <p:cMediaNode>
                                        <p:cTn display="0" masterRel="sameClick">
                                          <p:stCondLst>
                                            <p:cond evt="begin" delay="0">
                                              <p:tn val="53"/>
                                            </p:cond>
                                          </p:stCondLst>
                                          <p:endCondLst>
                                            <p:cond evt="onStopAudio" delay="0">
                                              <p:tgtEl>
                                                <p:sldTgt/>
                                              </p:tgtEl>
                                            </p:cond>
                                          </p:endCondLst>
                                        </p:cTn>
                                        <p:tgtEl>
                                          <p:sndTgt r:embed="rId6" name="dog double b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dirty="0" err="1">
                <a:solidFill>
                  <a:schemeClr val="accent2"/>
                </a:solidFill>
              </a:rPr>
              <a:t>Analysing</a:t>
            </a:r>
            <a:r>
              <a:rPr lang="en-US" altLang="en-US" sz="2400" i="1" dirty="0">
                <a:solidFill>
                  <a:schemeClr val="accent2"/>
                </a:solidFill>
              </a:rPr>
              <a:t> projectile motion</a:t>
            </a:r>
            <a:r>
              <a:rPr lang="en-US" altLang="en-US" sz="2400" dirty="0">
                <a:solidFill>
                  <a:schemeClr val="accent2"/>
                </a:solidFill>
              </a:rPr>
              <a:t> </a:t>
            </a:r>
            <a:r>
              <a:rPr lang="en-US" altLang="en-US" sz="2000" dirty="0">
                <a:solidFill>
                  <a:srgbClr val="000000"/>
                </a:solidFill>
                <a:latin typeface="Courier New" pitchFamily="49" charset="0"/>
                <a:cs typeface="Times New Roman" pitchFamily="18" charset="0"/>
              </a:rPr>
              <a:t>	</a:t>
            </a:r>
          </a:p>
          <a:p>
            <a:pPr algn="l"/>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Regardless of the air resistance, the </a:t>
            </a:r>
            <a:r>
              <a:rPr lang="en-US" altLang="en-US" sz="2400" dirty="0" smtClean="0">
                <a:solidFill>
                  <a:srgbClr val="000000"/>
                </a:solidFill>
                <a:cs typeface="Times New Roman" pitchFamily="18" charset="0"/>
              </a:rPr>
              <a:t>______________ ________________________________________________________________________________________</a:t>
            </a:r>
            <a:r>
              <a:rPr lang="en-US" altLang="en-US" sz="2400" dirty="0">
                <a:solidFill>
                  <a:srgbClr val="000000"/>
                </a:solidFill>
                <a:cs typeface="Times New Roman" pitchFamily="18" charset="0"/>
              </a:rPr>
              <a:t>	</a:t>
            </a:r>
          </a:p>
        </p:txBody>
      </p:sp>
      <p:sp>
        <p:nvSpPr>
          <p:cNvPr id="13619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pic>
        <p:nvPicPr>
          <p:cNvPr id="136196" name="Picture 4"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2050" y="59563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7" name="Picture 5"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6980238" y="53133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Baseball"/>
          <p:cNvPicPr>
            <a:picLocks noChangeAspect="1" noChangeArrowheads="1"/>
          </p:cNvPicPr>
          <p:nvPr/>
        </p:nvPicPr>
        <p:blipFill>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448425" y="47037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9" name="Picture 7" descr="Baseball"/>
          <p:cNvPicPr>
            <a:picLocks noChangeAspect="1" noChangeArrowheads="1"/>
          </p:cNvPicPr>
          <p:nvPr/>
        </p:nvPicPr>
        <p:blipFill>
          <a:blip r:embed="rId9">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5916613" y="413861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0" name="Picture 8" descr="Baseball"/>
          <p:cNvPicPr>
            <a:picLocks noChangeAspect="1" noChangeArrowheads="1"/>
          </p:cNvPicPr>
          <p:nvPr/>
        </p:nvPicPr>
        <p:blipFill>
          <a:blip r:embed="rId9">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5375275" y="37084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1" name="Picture 9"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3463" y="342265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2" name="Picture 10" descr="Baseball"/>
          <p:cNvPicPr>
            <a:picLocks noChangeAspect="1" noChangeArrowheads="1"/>
          </p:cNvPicPr>
          <p:nvPr/>
        </p:nvPicPr>
        <p:blipFill>
          <a:blip r:embed="rId9">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4322763" y="33147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3" name="Picture 11" descr="Baseball"/>
          <p:cNvPicPr>
            <a:picLocks noChangeAspect="1" noChangeArrowheads="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3790950" y="3417888"/>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4" name="Picture 12" descr="Baseball"/>
          <p:cNvPicPr>
            <a:picLocks noChangeAspect="1" noChangeArrowheads="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248025" y="37004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5" name="Picture 13" descr="Baseball"/>
          <p:cNvPicPr>
            <a:picLocks noChangeAspect="1" noChangeArrowheads="1"/>
          </p:cNvPicPr>
          <p:nvPr/>
        </p:nvPicPr>
        <p:blipFill>
          <a:blip r:embed="rId9">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2716213" y="415131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6" name="Picture 14"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173288" y="46910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7" name="Picture 15" descr="Baseball"/>
          <p:cNvPicPr>
            <a:picLocks noChangeAspect="1" noChangeArrowheads="1"/>
          </p:cNvPicPr>
          <p:nvPr/>
        </p:nvPicPr>
        <p:blipFill>
          <a:blip r:embed="rId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641475" y="5318125"/>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8" name="Picture 16" descr="Base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600" y="5976938"/>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9" name="Picture 17" descr="Baseball"/>
          <p:cNvPicPr>
            <a:picLocks noChangeAspect="1" noChangeArrowheads="1"/>
          </p:cNvPicPr>
          <p:nvPr/>
        </p:nvPicPr>
        <p:blipFill>
          <a:blip r:embed="rId9">
            <a:clrChange>
              <a:clrFrom>
                <a:srgbClr val="FFFBF4"/>
              </a:clrFrom>
              <a:clrTo>
                <a:srgbClr val="FFFBF4">
                  <a:alpha val="0"/>
                </a:srgbClr>
              </a:clrTo>
            </a:clrChange>
            <a:extLst>
              <a:ext uri="{28A0092B-C50C-407E-A947-70E740481C1C}">
                <a14:useLocalDpi xmlns:a14="http://schemas.microsoft.com/office/drawing/2010/main" val="0"/>
              </a:ext>
            </a:extLst>
          </a:blip>
          <a:srcRect/>
          <a:stretch>
            <a:fillRect/>
          </a:stretch>
        </p:blipFill>
        <p:spPr bwMode="auto">
          <a:xfrm>
            <a:off x="1120775" y="5978525"/>
            <a:ext cx="349250" cy="346075"/>
          </a:xfrm>
          <a:prstGeom prst="rect">
            <a:avLst/>
          </a:prstGeom>
          <a:noFill/>
          <a:extLst>
            <a:ext uri="{909E8E84-426E-40DD-AFC4-6F175D3DCCD1}">
              <a14:hiddenFill xmlns:a14="http://schemas.microsoft.com/office/drawing/2010/main">
                <a:solidFill>
                  <a:srgbClr val="FFFFFF"/>
                </a:solidFill>
              </a14:hiddenFill>
            </a:ext>
          </a:extLst>
        </p:spPr>
      </p:pic>
      <p:sp>
        <p:nvSpPr>
          <p:cNvPr id="136210" name="Rectangle 18"/>
          <p:cNvSpPr>
            <a:spLocks noChangeArrowheads="1"/>
          </p:cNvSpPr>
          <p:nvPr/>
        </p:nvSpPr>
        <p:spPr bwMode="auto">
          <a:xfrm>
            <a:off x="1292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1" name="Rectangle 19"/>
          <p:cNvSpPr>
            <a:spLocks noChangeArrowheads="1"/>
          </p:cNvSpPr>
          <p:nvPr/>
        </p:nvSpPr>
        <p:spPr bwMode="auto">
          <a:xfrm>
            <a:off x="1825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2" name="Rectangle 20"/>
          <p:cNvSpPr>
            <a:spLocks noChangeArrowheads="1"/>
          </p:cNvSpPr>
          <p:nvPr/>
        </p:nvSpPr>
        <p:spPr bwMode="auto">
          <a:xfrm>
            <a:off x="23590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3" name="Rectangle 21"/>
          <p:cNvSpPr>
            <a:spLocks noChangeArrowheads="1"/>
          </p:cNvSpPr>
          <p:nvPr/>
        </p:nvSpPr>
        <p:spPr bwMode="auto">
          <a:xfrm>
            <a:off x="28924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4" name="Rectangle 22"/>
          <p:cNvSpPr>
            <a:spLocks noChangeArrowheads="1"/>
          </p:cNvSpPr>
          <p:nvPr/>
        </p:nvSpPr>
        <p:spPr bwMode="auto">
          <a:xfrm>
            <a:off x="34258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5" name="Rectangle 23"/>
          <p:cNvSpPr>
            <a:spLocks noChangeArrowheads="1"/>
          </p:cNvSpPr>
          <p:nvPr/>
        </p:nvSpPr>
        <p:spPr bwMode="auto">
          <a:xfrm>
            <a:off x="3959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6" name="Rectangle 24"/>
          <p:cNvSpPr>
            <a:spLocks noChangeArrowheads="1"/>
          </p:cNvSpPr>
          <p:nvPr/>
        </p:nvSpPr>
        <p:spPr bwMode="auto">
          <a:xfrm>
            <a:off x="4492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7" name="Rectangle 25"/>
          <p:cNvSpPr>
            <a:spLocks noChangeArrowheads="1"/>
          </p:cNvSpPr>
          <p:nvPr/>
        </p:nvSpPr>
        <p:spPr bwMode="auto">
          <a:xfrm>
            <a:off x="50260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8" name="Rectangle 26"/>
          <p:cNvSpPr>
            <a:spLocks noChangeArrowheads="1"/>
          </p:cNvSpPr>
          <p:nvPr/>
        </p:nvSpPr>
        <p:spPr bwMode="auto">
          <a:xfrm>
            <a:off x="55594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9" name="Rectangle 27"/>
          <p:cNvSpPr>
            <a:spLocks noChangeArrowheads="1"/>
          </p:cNvSpPr>
          <p:nvPr/>
        </p:nvSpPr>
        <p:spPr bwMode="auto">
          <a:xfrm>
            <a:off x="60928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0" name="Rectangle 28"/>
          <p:cNvSpPr>
            <a:spLocks noChangeArrowheads="1"/>
          </p:cNvSpPr>
          <p:nvPr/>
        </p:nvSpPr>
        <p:spPr bwMode="auto">
          <a:xfrm>
            <a:off x="6626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1" name="Rectangle 29"/>
          <p:cNvSpPr>
            <a:spLocks noChangeArrowheads="1"/>
          </p:cNvSpPr>
          <p:nvPr/>
        </p:nvSpPr>
        <p:spPr bwMode="auto">
          <a:xfrm>
            <a:off x="7159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2" name="Rectangle 30"/>
          <p:cNvSpPr>
            <a:spLocks noChangeArrowheads="1"/>
          </p:cNvSpPr>
          <p:nvPr/>
        </p:nvSpPr>
        <p:spPr bwMode="auto">
          <a:xfrm>
            <a:off x="1292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3" name="Rectangle 31"/>
          <p:cNvSpPr>
            <a:spLocks noChangeArrowheads="1"/>
          </p:cNvSpPr>
          <p:nvPr/>
        </p:nvSpPr>
        <p:spPr bwMode="auto">
          <a:xfrm>
            <a:off x="1825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4" name="Rectangle 32"/>
          <p:cNvSpPr>
            <a:spLocks noChangeArrowheads="1"/>
          </p:cNvSpPr>
          <p:nvPr/>
        </p:nvSpPr>
        <p:spPr bwMode="auto">
          <a:xfrm>
            <a:off x="23590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5" name="Rectangle 33"/>
          <p:cNvSpPr>
            <a:spLocks noChangeArrowheads="1"/>
          </p:cNvSpPr>
          <p:nvPr/>
        </p:nvSpPr>
        <p:spPr bwMode="auto">
          <a:xfrm>
            <a:off x="28924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6" name="Rectangle 34"/>
          <p:cNvSpPr>
            <a:spLocks noChangeArrowheads="1"/>
          </p:cNvSpPr>
          <p:nvPr/>
        </p:nvSpPr>
        <p:spPr bwMode="auto">
          <a:xfrm>
            <a:off x="34258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7" name="Rectangle 35"/>
          <p:cNvSpPr>
            <a:spLocks noChangeArrowheads="1"/>
          </p:cNvSpPr>
          <p:nvPr/>
        </p:nvSpPr>
        <p:spPr bwMode="auto">
          <a:xfrm>
            <a:off x="3959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8" name="Rectangle 36"/>
          <p:cNvSpPr>
            <a:spLocks noChangeArrowheads="1"/>
          </p:cNvSpPr>
          <p:nvPr/>
        </p:nvSpPr>
        <p:spPr bwMode="auto">
          <a:xfrm>
            <a:off x="4492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9" name="Rectangle 37"/>
          <p:cNvSpPr>
            <a:spLocks noChangeArrowheads="1"/>
          </p:cNvSpPr>
          <p:nvPr/>
        </p:nvSpPr>
        <p:spPr bwMode="auto">
          <a:xfrm>
            <a:off x="50260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0" name="Rectangle 38"/>
          <p:cNvSpPr>
            <a:spLocks noChangeArrowheads="1"/>
          </p:cNvSpPr>
          <p:nvPr/>
        </p:nvSpPr>
        <p:spPr bwMode="auto">
          <a:xfrm>
            <a:off x="55594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1" name="Rectangle 39"/>
          <p:cNvSpPr>
            <a:spLocks noChangeArrowheads="1"/>
          </p:cNvSpPr>
          <p:nvPr/>
        </p:nvSpPr>
        <p:spPr bwMode="auto">
          <a:xfrm>
            <a:off x="60928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2" name="Rectangle 40"/>
          <p:cNvSpPr>
            <a:spLocks noChangeArrowheads="1"/>
          </p:cNvSpPr>
          <p:nvPr/>
        </p:nvSpPr>
        <p:spPr bwMode="auto">
          <a:xfrm>
            <a:off x="6626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3" name="Rectangle 41"/>
          <p:cNvSpPr>
            <a:spLocks noChangeArrowheads="1"/>
          </p:cNvSpPr>
          <p:nvPr/>
        </p:nvSpPr>
        <p:spPr bwMode="auto">
          <a:xfrm>
            <a:off x="7159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4" name="Rectangle 42"/>
          <p:cNvSpPr>
            <a:spLocks noChangeArrowheads="1"/>
          </p:cNvSpPr>
          <p:nvPr/>
        </p:nvSpPr>
        <p:spPr bwMode="auto">
          <a:xfrm>
            <a:off x="1292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5" name="Rectangle 43"/>
          <p:cNvSpPr>
            <a:spLocks noChangeArrowheads="1"/>
          </p:cNvSpPr>
          <p:nvPr/>
        </p:nvSpPr>
        <p:spPr bwMode="auto">
          <a:xfrm>
            <a:off x="1825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6" name="Rectangle 44"/>
          <p:cNvSpPr>
            <a:spLocks noChangeArrowheads="1"/>
          </p:cNvSpPr>
          <p:nvPr/>
        </p:nvSpPr>
        <p:spPr bwMode="auto">
          <a:xfrm>
            <a:off x="23590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7" name="Rectangle 45"/>
          <p:cNvSpPr>
            <a:spLocks noChangeArrowheads="1"/>
          </p:cNvSpPr>
          <p:nvPr/>
        </p:nvSpPr>
        <p:spPr bwMode="auto">
          <a:xfrm>
            <a:off x="28924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8" name="Rectangle 46"/>
          <p:cNvSpPr>
            <a:spLocks noChangeArrowheads="1"/>
          </p:cNvSpPr>
          <p:nvPr/>
        </p:nvSpPr>
        <p:spPr bwMode="auto">
          <a:xfrm>
            <a:off x="34258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9" name="Rectangle 47"/>
          <p:cNvSpPr>
            <a:spLocks noChangeArrowheads="1"/>
          </p:cNvSpPr>
          <p:nvPr/>
        </p:nvSpPr>
        <p:spPr bwMode="auto">
          <a:xfrm>
            <a:off x="3959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0" name="Rectangle 48"/>
          <p:cNvSpPr>
            <a:spLocks noChangeArrowheads="1"/>
          </p:cNvSpPr>
          <p:nvPr/>
        </p:nvSpPr>
        <p:spPr bwMode="auto">
          <a:xfrm>
            <a:off x="4492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1" name="Rectangle 49"/>
          <p:cNvSpPr>
            <a:spLocks noChangeArrowheads="1"/>
          </p:cNvSpPr>
          <p:nvPr/>
        </p:nvSpPr>
        <p:spPr bwMode="auto">
          <a:xfrm>
            <a:off x="50260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2" name="Rectangle 50"/>
          <p:cNvSpPr>
            <a:spLocks noChangeArrowheads="1"/>
          </p:cNvSpPr>
          <p:nvPr/>
        </p:nvSpPr>
        <p:spPr bwMode="auto">
          <a:xfrm>
            <a:off x="55594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3" name="Rectangle 51"/>
          <p:cNvSpPr>
            <a:spLocks noChangeArrowheads="1"/>
          </p:cNvSpPr>
          <p:nvPr/>
        </p:nvSpPr>
        <p:spPr bwMode="auto">
          <a:xfrm>
            <a:off x="60928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4" name="Rectangle 52"/>
          <p:cNvSpPr>
            <a:spLocks noChangeArrowheads="1"/>
          </p:cNvSpPr>
          <p:nvPr/>
        </p:nvSpPr>
        <p:spPr bwMode="auto">
          <a:xfrm>
            <a:off x="6626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5" name="Rectangle 53"/>
          <p:cNvSpPr>
            <a:spLocks noChangeArrowheads="1"/>
          </p:cNvSpPr>
          <p:nvPr/>
        </p:nvSpPr>
        <p:spPr bwMode="auto">
          <a:xfrm>
            <a:off x="7159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6" name="Rectangle 54"/>
          <p:cNvSpPr>
            <a:spLocks noChangeArrowheads="1"/>
          </p:cNvSpPr>
          <p:nvPr/>
        </p:nvSpPr>
        <p:spPr bwMode="auto">
          <a:xfrm>
            <a:off x="1292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7" name="Rectangle 55"/>
          <p:cNvSpPr>
            <a:spLocks noChangeArrowheads="1"/>
          </p:cNvSpPr>
          <p:nvPr/>
        </p:nvSpPr>
        <p:spPr bwMode="auto">
          <a:xfrm>
            <a:off x="1825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8" name="Rectangle 56"/>
          <p:cNvSpPr>
            <a:spLocks noChangeArrowheads="1"/>
          </p:cNvSpPr>
          <p:nvPr/>
        </p:nvSpPr>
        <p:spPr bwMode="auto">
          <a:xfrm>
            <a:off x="23590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9" name="Rectangle 57"/>
          <p:cNvSpPr>
            <a:spLocks noChangeArrowheads="1"/>
          </p:cNvSpPr>
          <p:nvPr/>
        </p:nvSpPr>
        <p:spPr bwMode="auto">
          <a:xfrm>
            <a:off x="28924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0" name="Rectangle 58"/>
          <p:cNvSpPr>
            <a:spLocks noChangeArrowheads="1"/>
          </p:cNvSpPr>
          <p:nvPr/>
        </p:nvSpPr>
        <p:spPr bwMode="auto">
          <a:xfrm>
            <a:off x="34258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1" name="Rectangle 59"/>
          <p:cNvSpPr>
            <a:spLocks noChangeArrowheads="1"/>
          </p:cNvSpPr>
          <p:nvPr/>
        </p:nvSpPr>
        <p:spPr bwMode="auto">
          <a:xfrm>
            <a:off x="3959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2" name="Rectangle 60"/>
          <p:cNvSpPr>
            <a:spLocks noChangeArrowheads="1"/>
          </p:cNvSpPr>
          <p:nvPr/>
        </p:nvSpPr>
        <p:spPr bwMode="auto">
          <a:xfrm>
            <a:off x="4492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3" name="Rectangle 61"/>
          <p:cNvSpPr>
            <a:spLocks noChangeArrowheads="1"/>
          </p:cNvSpPr>
          <p:nvPr/>
        </p:nvSpPr>
        <p:spPr bwMode="auto">
          <a:xfrm>
            <a:off x="50260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4" name="Rectangle 62"/>
          <p:cNvSpPr>
            <a:spLocks noChangeArrowheads="1"/>
          </p:cNvSpPr>
          <p:nvPr/>
        </p:nvSpPr>
        <p:spPr bwMode="auto">
          <a:xfrm>
            <a:off x="55594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5" name="Rectangle 63"/>
          <p:cNvSpPr>
            <a:spLocks noChangeArrowheads="1"/>
          </p:cNvSpPr>
          <p:nvPr/>
        </p:nvSpPr>
        <p:spPr bwMode="auto">
          <a:xfrm>
            <a:off x="60928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6" name="Rectangle 64"/>
          <p:cNvSpPr>
            <a:spLocks noChangeArrowheads="1"/>
          </p:cNvSpPr>
          <p:nvPr/>
        </p:nvSpPr>
        <p:spPr bwMode="auto">
          <a:xfrm>
            <a:off x="6626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7" name="Rectangle 65"/>
          <p:cNvSpPr>
            <a:spLocks noChangeArrowheads="1"/>
          </p:cNvSpPr>
          <p:nvPr/>
        </p:nvSpPr>
        <p:spPr bwMode="auto">
          <a:xfrm>
            <a:off x="7159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8" name="Rectangle 66"/>
          <p:cNvSpPr>
            <a:spLocks noChangeArrowheads="1"/>
          </p:cNvSpPr>
          <p:nvPr/>
        </p:nvSpPr>
        <p:spPr bwMode="auto">
          <a:xfrm>
            <a:off x="1292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9" name="Rectangle 67"/>
          <p:cNvSpPr>
            <a:spLocks noChangeArrowheads="1"/>
          </p:cNvSpPr>
          <p:nvPr/>
        </p:nvSpPr>
        <p:spPr bwMode="auto">
          <a:xfrm>
            <a:off x="1825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0" name="Rectangle 68"/>
          <p:cNvSpPr>
            <a:spLocks noChangeArrowheads="1"/>
          </p:cNvSpPr>
          <p:nvPr/>
        </p:nvSpPr>
        <p:spPr bwMode="auto">
          <a:xfrm>
            <a:off x="23590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1" name="Rectangle 69"/>
          <p:cNvSpPr>
            <a:spLocks noChangeArrowheads="1"/>
          </p:cNvSpPr>
          <p:nvPr/>
        </p:nvSpPr>
        <p:spPr bwMode="auto">
          <a:xfrm>
            <a:off x="28924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2" name="Rectangle 70"/>
          <p:cNvSpPr>
            <a:spLocks noChangeArrowheads="1"/>
          </p:cNvSpPr>
          <p:nvPr/>
        </p:nvSpPr>
        <p:spPr bwMode="auto">
          <a:xfrm>
            <a:off x="34258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3" name="Rectangle 71"/>
          <p:cNvSpPr>
            <a:spLocks noChangeArrowheads="1"/>
          </p:cNvSpPr>
          <p:nvPr/>
        </p:nvSpPr>
        <p:spPr bwMode="auto">
          <a:xfrm>
            <a:off x="3959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4" name="Rectangle 72"/>
          <p:cNvSpPr>
            <a:spLocks noChangeArrowheads="1"/>
          </p:cNvSpPr>
          <p:nvPr/>
        </p:nvSpPr>
        <p:spPr bwMode="auto">
          <a:xfrm>
            <a:off x="4492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5" name="Rectangle 73"/>
          <p:cNvSpPr>
            <a:spLocks noChangeArrowheads="1"/>
          </p:cNvSpPr>
          <p:nvPr/>
        </p:nvSpPr>
        <p:spPr bwMode="auto">
          <a:xfrm>
            <a:off x="50260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6" name="Rectangle 74"/>
          <p:cNvSpPr>
            <a:spLocks noChangeArrowheads="1"/>
          </p:cNvSpPr>
          <p:nvPr/>
        </p:nvSpPr>
        <p:spPr bwMode="auto">
          <a:xfrm>
            <a:off x="55594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7" name="Rectangle 75"/>
          <p:cNvSpPr>
            <a:spLocks noChangeArrowheads="1"/>
          </p:cNvSpPr>
          <p:nvPr/>
        </p:nvSpPr>
        <p:spPr bwMode="auto">
          <a:xfrm>
            <a:off x="60928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8" name="Rectangle 76"/>
          <p:cNvSpPr>
            <a:spLocks noChangeArrowheads="1"/>
          </p:cNvSpPr>
          <p:nvPr/>
        </p:nvSpPr>
        <p:spPr bwMode="auto">
          <a:xfrm>
            <a:off x="6626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9" name="Rectangle 77"/>
          <p:cNvSpPr>
            <a:spLocks noChangeArrowheads="1"/>
          </p:cNvSpPr>
          <p:nvPr/>
        </p:nvSpPr>
        <p:spPr bwMode="auto">
          <a:xfrm>
            <a:off x="7159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0" name="Oval 78"/>
          <p:cNvSpPr>
            <a:spLocks noChangeArrowheads="1"/>
          </p:cNvSpPr>
          <p:nvPr/>
        </p:nvSpPr>
        <p:spPr bwMode="auto">
          <a:xfrm>
            <a:off x="1103313"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1" name="Oval 79"/>
          <p:cNvSpPr>
            <a:spLocks noChangeArrowheads="1"/>
          </p:cNvSpPr>
          <p:nvPr/>
        </p:nvSpPr>
        <p:spPr bwMode="auto">
          <a:xfrm>
            <a:off x="874713" y="59531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2" name="Oval 80"/>
          <p:cNvSpPr>
            <a:spLocks noChangeArrowheads="1"/>
          </p:cNvSpPr>
          <p:nvPr/>
        </p:nvSpPr>
        <p:spPr bwMode="auto">
          <a:xfrm>
            <a:off x="161290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3" name="Oval 81"/>
          <p:cNvSpPr>
            <a:spLocks noChangeArrowheads="1"/>
          </p:cNvSpPr>
          <p:nvPr/>
        </p:nvSpPr>
        <p:spPr bwMode="auto">
          <a:xfrm>
            <a:off x="871538" y="531653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4" name="Oval 82"/>
          <p:cNvSpPr>
            <a:spLocks noChangeArrowheads="1"/>
          </p:cNvSpPr>
          <p:nvPr/>
        </p:nvSpPr>
        <p:spPr bwMode="auto">
          <a:xfrm>
            <a:off x="216693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5" name="Oval 83"/>
          <p:cNvSpPr>
            <a:spLocks noChangeArrowheads="1"/>
          </p:cNvSpPr>
          <p:nvPr/>
        </p:nvSpPr>
        <p:spPr bwMode="auto">
          <a:xfrm>
            <a:off x="868363" y="46926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6" name="Oval 84"/>
          <p:cNvSpPr>
            <a:spLocks noChangeArrowheads="1"/>
          </p:cNvSpPr>
          <p:nvPr/>
        </p:nvSpPr>
        <p:spPr bwMode="auto">
          <a:xfrm>
            <a:off x="268763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7" name="Oval 85"/>
          <p:cNvSpPr>
            <a:spLocks noChangeArrowheads="1"/>
          </p:cNvSpPr>
          <p:nvPr/>
        </p:nvSpPr>
        <p:spPr bwMode="auto">
          <a:xfrm>
            <a:off x="865188" y="41465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8" name="Oval 86"/>
          <p:cNvSpPr>
            <a:spLocks noChangeArrowheads="1"/>
          </p:cNvSpPr>
          <p:nvPr/>
        </p:nvSpPr>
        <p:spPr bwMode="auto">
          <a:xfrm>
            <a:off x="321945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9" name="Oval 87"/>
          <p:cNvSpPr>
            <a:spLocks noChangeArrowheads="1"/>
          </p:cNvSpPr>
          <p:nvPr/>
        </p:nvSpPr>
        <p:spPr bwMode="auto">
          <a:xfrm>
            <a:off x="873125" y="3700463"/>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0" name="Oval 88"/>
          <p:cNvSpPr>
            <a:spLocks noChangeArrowheads="1"/>
          </p:cNvSpPr>
          <p:nvPr/>
        </p:nvSpPr>
        <p:spPr bwMode="auto">
          <a:xfrm>
            <a:off x="37734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1" name="Oval 89"/>
          <p:cNvSpPr>
            <a:spLocks noChangeArrowheads="1"/>
          </p:cNvSpPr>
          <p:nvPr/>
        </p:nvSpPr>
        <p:spPr bwMode="auto">
          <a:xfrm>
            <a:off x="869950" y="34321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2" name="Oval 90"/>
          <p:cNvSpPr>
            <a:spLocks noChangeArrowheads="1"/>
          </p:cNvSpPr>
          <p:nvPr/>
        </p:nvSpPr>
        <p:spPr bwMode="auto">
          <a:xfrm>
            <a:off x="430530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3" name="Oval 91"/>
          <p:cNvSpPr>
            <a:spLocks noChangeArrowheads="1"/>
          </p:cNvSpPr>
          <p:nvPr/>
        </p:nvSpPr>
        <p:spPr bwMode="auto">
          <a:xfrm>
            <a:off x="877888" y="32988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4" name="Oval 92"/>
          <p:cNvSpPr>
            <a:spLocks noChangeArrowheads="1"/>
          </p:cNvSpPr>
          <p:nvPr/>
        </p:nvSpPr>
        <p:spPr bwMode="auto">
          <a:xfrm>
            <a:off x="7780338" y="33289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5" name="Oval 93"/>
          <p:cNvSpPr>
            <a:spLocks noChangeArrowheads="1"/>
          </p:cNvSpPr>
          <p:nvPr/>
        </p:nvSpPr>
        <p:spPr bwMode="auto">
          <a:xfrm>
            <a:off x="48148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6" name="Oval 94"/>
          <p:cNvSpPr>
            <a:spLocks noChangeArrowheads="1"/>
          </p:cNvSpPr>
          <p:nvPr/>
        </p:nvSpPr>
        <p:spPr bwMode="auto">
          <a:xfrm>
            <a:off x="7788275" y="34702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7" name="Oval 95"/>
          <p:cNvSpPr>
            <a:spLocks noChangeArrowheads="1"/>
          </p:cNvSpPr>
          <p:nvPr/>
        </p:nvSpPr>
        <p:spPr bwMode="auto">
          <a:xfrm>
            <a:off x="5357813"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8" name="Oval 96"/>
          <p:cNvSpPr>
            <a:spLocks noChangeArrowheads="1"/>
          </p:cNvSpPr>
          <p:nvPr/>
        </p:nvSpPr>
        <p:spPr bwMode="auto">
          <a:xfrm>
            <a:off x="7785100" y="37226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9" name="Oval 97"/>
          <p:cNvSpPr>
            <a:spLocks noChangeArrowheads="1"/>
          </p:cNvSpPr>
          <p:nvPr/>
        </p:nvSpPr>
        <p:spPr bwMode="auto">
          <a:xfrm>
            <a:off x="5889625"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0" name="Oval 98"/>
          <p:cNvSpPr>
            <a:spLocks noChangeArrowheads="1"/>
          </p:cNvSpPr>
          <p:nvPr/>
        </p:nvSpPr>
        <p:spPr bwMode="auto">
          <a:xfrm>
            <a:off x="7781925" y="41544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1" name="Oval 99"/>
          <p:cNvSpPr>
            <a:spLocks noChangeArrowheads="1"/>
          </p:cNvSpPr>
          <p:nvPr/>
        </p:nvSpPr>
        <p:spPr bwMode="auto">
          <a:xfrm>
            <a:off x="641985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2" name="Oval 100"/>
          <p:cNvSpPr>
            <a:spLocks noChangeArrowheads="1"/>
          </p:cNvSpPr>
          <p:nvPr/>
        </p:nvSpPr>
        <p:spPr bwMode="auto">
          <a:xfrm>
            <a:off x="7789863" y="47307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3" name="Oval 101"/>
          <p:cNvSpPr>
            <a:spLocks noChangeArrowheads="1"/>
          </p:cNvSpPr>
          <p:nvPr/>
        </p:nvSpPr>
        <p:spPr bwMode="auto">
          <a:xfrm>
            <a:off x="69738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4" name="Oval 102"/>
          <p:cNvSpPr>
            <a:spLocks noChangeArrowheads="1"/>
          </p:cNvSpPr>
          <p:nvPr/>
        </p:nvSpPr>
        <p:spPr bwMode="auto">
          <a:xfrm>
            <a:off x="7786688" y="53181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5" name="Oval 103"/>
          <p:cNvSpPr>
            <a:spLocks noChangeArrowheads="1"/>
          </p:cNvSpPr>
          <p:nvPr/>
        </p:nvSpPr>
        <p:spPr bwMode="auto">
          <a:xfrm>
            <a:off x="74945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6" name="Oval 104"/>
          <p:cNvSpPr>
            <a:spLocks noChangeArrowheads="1"/>
          </p:cNvSpPr>
          <p:nvPr/>
        </p:nvSpPr>
        <p:spPr bwMode="auto">
          <a:xfrm>
            <a:off x="7783513" y="59721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7" name="Text Box 105"/>
          <p:cNvSpPr txBox="1">
            <a:spLocks noChangeArrowheads="1"/>
          </p:cNvSpPr>
          <p:nvPr/>
        </p:nvSpPr>
        <p:spPr bwMode="auto">
          <a:xfrm rot="16200000">
            <a:off x="-1354137" y="46609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hlink"/>
                </a:solidFill>
                <a:latin typeface="Arial" charset="0"/>
              </a:rPr>
              <a:t>Slowing down in +</a:t>
            </a:r>
            <a:r>
              <a:rPr lang="en-US" altLang="en-US" sz="2400" i="1">
                <a:solidFill>
                  <a:schemeClr val="hlink"/>
                </a:solidFill>
                <a:latin typeface="Arial" charset="0"/>
              </a:rPr>
              <a:t>y</a:t>
            </a:r>
            <a:r>
              <a:rPr lang="en-US" altLang="en-US" sz="2400">
                <a:solidFill>
                  <a:schemeClr val="hlink"/>
                </a:solidFill>
                <a:latin typeface="Arial" charset="0"/>
              </a:rPr>
              <a:t> dir.</a:t>
            </a:r>
          </a:p>
        </p:txBody>
      </p:sp>
      <p:sp>
        <p:nvSpPr>
          <p:cNvPr id="136298" name="Text Box 106"/>
          <p:cNvSpPr txBox="1">
            <a:spLocks noChangeArrowheads="1"/>
          </p:cNvSpPr>
          <p:nvPr/>
        </p:nvSpPr>
        <p:spPr bwMode="auto">
          <a:xfrm rot="5400000">
            <a:off x="6639718" y="4634707"/>
            <a:ext cx="3478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hlink"/>
                </a:solidFill>
                <a:latin typeface="Arial" charset="0"/>
              </a:rPr>
              <a:t>Speeding up in -</a:t>
            </a:r>
            <a:r>
              <a:rPr lang="en-US" altLang="en-US" sz="2400" i="1">
                <a:solidFill>
                  <a:schemeClr val="hlink"/>
                </a:solidFill>
                <a:latin typeface="Arial" charset="0"/>
              </a:rPr>
              <a:t>y</a:t>
            </a:r>
            <a:r>
              <a:rPr lang="en-US" altLang="en-US" sz="2400">
                <a:solidFill>
                  <a:schemeClr val="hlink"/>
                </a:solidFill>
                <a:latin typeface="Arial" charset="0"/>
              </a:rPr>
              <a:t> dir.</a:t>
            </a:r>
          </a:p>
        </p:txBody>
      </p:sp>
      <p:sp>
        <p:nvSpPr>
          <p:cNvPr id="136299" name="Text Box 107"/>
          <p:cNvSpPr txBox="1">
            <a:spLocks noChangeArrowheads="1"/>
          </p:cNvSpPr>
          <p:nvPr/>
        </p:nvSpPr>
        <p:spPr bwMode="auto">
          <a:xfrm>
            <a:off x="1609725" y="6486525"/>
            <a:ext cx="516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6600"/>
                </a:solidFill>
                <a:latin typeface="Arial" charset="0"/>
              </a:rPr>
              <a:t>Constant speed in +</a:t>
            </a:r>
            <a:r>
              <a:rPr lang="en-US" altLang="en-US" sz="2400" i="1">
                <a:solidFill>
                  <a:srgbClr val="FF6600"/>
                </a:solidFill>
                <a:latin typeface="Arial" charset="0"/>
              </a:rPr>
              <a:t>x</a:t>
            </a:r>
            <a:r>
              <a:rPr lang="en-US" altLang="en-US" sz="2400">
                <a:solidFill>
                  <a:srgbClr val="FF6600"/>
                </a:solidFill>
                <a:latin typeface="Arial" charset="0"/>
              </a:rPr>
              <a:t> dir.</a:t>
            </a:r>
          </a:p>
        </p:txBody>
      </p:sp>
      <p:sp>
        <p:nvSpPr>
          <p:cNvPr id="136300" name="Text Box 108"/>
          <p:cNvSpPr txBox="1">
            <a:spLocks noChangeArrowheads="1"/>
          </p:cNvSpPr>
          <p:nvPr/>
        </p:nvSpPr>
        <p:spPr bwMode="auto">
          <a:xfrm>
            <a:off x="6080125" y="6426200"/>
            <a:ext cx="944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x</a:t>
            </a:r>
            <a:r>
              <a:rPr lang="en-US" altLang="en-US" sz="2400" baseline="-25000">
                <a:solidFill>
                  <a:srgbClr val="FF0000"/>
                </a:solidFill>
                <a:latin typeface="Arial" charset="0"/>
              </a:rPr>
              <a:t> </a:t>
            </a:r>
            <a:r>
              <a:rPr lang="en-US" altLang="en-US" sz="2400">
                <a:solidFill>
                  <a:srgbClr val="FF0000"/>
                </a:solidFill>
                <a:latin typeface="Arial" charset="0"/>
              </a:rPr>
              <a:t>= 0</a:t>
            </a:r>
            <a:endParaRPr lang="en-US" altLang="en-US" sz="2400" i="1">
              <a:solidFill>
                <a:srgbClr val="FF0000"/>
              </a:solidFill>
              <a:latin typeface="Arial" charset="0"/>
            </a:endParaRPr>
          </a:p>
        </p:txBody>
      </p:sp>
      <p:sp>
        <p:nvSpPr>
          <p:cNvPr id="136301" name="Text Box 109"/>
          <p:cNvSpPr txBox="1">
            <a:spLocks noChangeArrowheads="1"/>
          </p:cNvSpPr>
          <p:nvPr/>
        </p:nvSpPr>
        <p:spPr bwMode="auto">
          <a:xfrm rot="16200000">
            <a:off x="-313531" y="4648994"/>
            <a:ext cx="104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y</a:t>
            </a:r>
            <a:r>
              <a:rPr lang="en-US" altLang="en-US" sz="2400" baseline="-25000">
                <a:solidFill>
                  <a:srgbClr val="FF0000"/>
                </a:solidFill>
                <a:latin typeface="Arial" charset="0"/>
              </a:rPr>
              <a:t> </a:t>
            </a:r>
            <a:r>
              <a:rPr lang="en-US" altLang="en-US" sz="2400">
                <a:solidFill>
                  <a:srgbClr val="FF0000"/>
                </a:solidFill>
                <a:latin typeface="Arial" charset="0"/>
              </a:rPr>
              <a:t>= -</a:t>
            </a:r>
            <a:r>
              <a:rPr lang="en-US" altLang="en-US" sz="2400" i="1">
                <a:solidFill>
                  <a:srgbClr val="FF0000"/>
                </a:solidFill>
                <a:latin typeface="Arial" charset="0"/>
              </a:rPr>
              <a:t>g</a:t>
            </a:r>
          </a:p>
        </p:txBody>
      </p:sp>
      <p:sp>
        <p:nvSpPr>
          <p:cNvPr id="136302" name="Text Box 110"/>
          <p:cNvSpPr txBox="1">
            <a:spLocks noChangeArrowheads="1"/>
          </p:cNvSpPr>
          <p:nvPr/>
        </p:nvSpPr>
        <p:spPr bwMode="auto">
          <a:xfrm rot="5400000">
            <a:off x="8246269" y="4531519"/>
            <a:ext cx="104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y</a:t>
            </a:r>
            <a:r>
              <a:rPr lang="en-US" altLang="en-US" sz="2400" baseline="-25000">
                <a:solidFill>
                  <a:srgbClr val="FF0000"/>
                </a:solidFill>
                <a:latin typeface="Arial" charset="0"/>
              </a:rPr>
              <a:t> </a:t>
            </a:r>
            <a:r>
              <a:rPr lang="en-US" altLang="en-US" sz="2400">
                <a:solidFill>
                  <a:srgbClr val="FF0000"/>
                </a:solidFill>
                <a:latin typeface="Arial" charset="0"/>
              </a:rPr>
              <a:t>= -</a:t>
            </a:r>
            <a:r>
              <a:rPr lang="en-US" altLang="en-US" sz="2400" i="1">
                <a:solidFill>
                  <a:srgbClr val="FF0000"/>
                </a:solidFill>
                <a:latin typeface="Arial" charset="0"/>
              </a:rPr>
              <a:t>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 calcmode="lin" valueType="num">
                                      <p:cBhvr additive="base">
                                        <p:cTn id="7"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194">
                                            <p:txEl>
                                              <p:pRg st="1" end="1"/>
                                            </p:txEl>
                                          </p:spTgt>
                                        </p:tgtEl>
                                        <p:attrNameLst>
                                          <p:attrName>style.visibility</p:attrName>
                                        </p:attrNameLst>
                                      </p:cBhvr>
                                      <p:to>
                                        <p:strVal val="visible"/>
                                      </p:to>
                                    </p:set>
                                    <p:anim calcmode="lin" valueType="num">
                                      <p:cBhvr additive="base">
                                        <p:cTn id="13"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210"/>
                                        </p:tgtEl>
                                        <p:attrNameLst>
                                          <p:attrName>style.visibility</p:attrName>
                                        </p:attrNameLst>
                                      </p:cBhvr>
                                      <p:to>
                                        <p:strVal val="visible"/>
                                      </p:to>
                                    </p:set>
                                    <p:anim calcmode="lin" valueType="num">
                                      <p:cBhvr additive="base">
                                        <p:cTn id="19" dur="500" fill="hold"/>
                                        <p:tgtEl>
                                          <p:spTgt spid="136210"/>
                                        </p:tgtEl>
                                        <p:attrNameLst>
                                          <p:attrName>ppt_x</p:attrName>
                                        </p:attrNameLst>
                                      </p:cBhvr>
                                      <p:tavLst>
                                        <p:tav tm="0">
                                          <p:val>
                                            <p:strVal val="#ppt_x"/>
                                          </p:val>
                                        </p:tav>
                                        <p:tav tm="100000">
                                          <p:val>
                                            <p:strVal val="#ppt_x"/>
                                          </p:val>
                                        </p:tav>
                                      </p:tavLst>
                                    </p:anim>
                                    <p:anim calcmode="lin" valueType="num">
                                      <p:cBhvr additive="base">
                                        <p:cTn id="20" dur="500" fill="hold"/>
                                        <p:tgtEl>
                                          <p:spTgt spid="1362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136211"/>
                                        </p:tgtEl>
                                        <p:attrNameLst>
                                          <p:attrName>style.visibility</p:attrName>
                                        </p:attrNameLst>
                                      </p:cBhvr>
                                      <p:to>
                                        <p:strVal val="visible"/>
                                      </p:to>
                                    </p:set>
                                    <p:anim calcmode="lin" valueType="num">
                                      <p:cBhvr additive="base">
                                        <p:cTn id="23" dur="500" fill="hold"/>
                                        <p:tgtEl>
                                          <p:spTgt spid="136211"/>
                                        </p:tgtEl>
                                        <p:attrNameLst>
                                          <p:attrName>ppt_x</p:attrName>
                                        </p:attrNameLst>
                                      </p:cBhvr>
                                      <p:tavLst>
                                        <p:tav tm="0">
                                          <p:val>
                                            <p:strVal val="#ppt_x"/>
                                          </p:val>
                                        </p:tav>
                                        <p:tav tm="100000">
                                          <p:val>
                                            <p:strVal val="#ppt_x"/>
                                          </p:val>
                                        </p:tav>
                                      </p:tavLst>
                                    </p:anim>
                                    <p:anim calcmode="lin" valueType="num">
                                      <p:cBhvr additive="base">
                                        <p:cTn id="24" dur="500" fill="hold"/>
                                        <p:tgtEl>
                                          <p:spTgt spid="1362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6212"/>
                                        </p:tgtEl>
                                        <p:attrNameLst>
                                          <p:attrName>style.visibility</p:attrName>
                                        </p:attrNameLst>
                                      </p:cBhvr>
                                      <p:to>
                                        <p:strVal val="visible"/>
                                      </p:to>
                                    </p:set>
                                    <p:anim calcmode="lin" valueType="num">
                                      <p:cBhvr additive="base">
                                        <p:cTn id="27" dur="500" fill="hold"/>
                                        <p:tgtEl>
                                          <p:spTgt spid="136212"/>
                                        </p:tgtEl>
                                        <p:attrNameLst>
                                          <p:attrName>ppt_x</p:attrName>
                                        </p:attrNameLst>
                                      </p:cBhvr>
                                      <p:tavLst>
                                        <p:tav tm="0">
                                          <p:val>
                                            <p:strVal val="#ppt_x"/>
                                          </p:val>
                                        </p:tav>
                                        <p:tav tm="100000">
                                          <p:val>
                                            <p:strVal val="#ppt_x"/>
                                          </p:val>
                                        </p:tav>
                                      </p:tavLst>
                                    </p:anim>
                                    <p:anim calcmode="lin" valueType="num">
                                      <p:cBhvr additive="base">
                                        <p:cTn id="28" dur="500" fill="hold"/>
                                        <p:tgtEl>
                                          <p:spTgt spid="1362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6213"/>
                                        </p:tgtEl>
                                        <p:attrNameLst>
                                          <p:attrName>style.visibility</p:attrName>
                                        </p:attrNameLst>
                                      </p:cBhvr>
                                      <p:to>
                                        <p:strVal val="visible"/>
                                      </p:to>
                                    </p:set>
                                    <p:anim calcmode="lin" valueType="num">
                                      <p:cBhvr additive="base">
                                        <p:cTn id="31" dur="500" fill="hold"/>
                                        <p:tgtEl>
                                          <p:spTgt spid="136213"/>
                                        </p:tgtEl>
                                        <p:attrNameLst>
                                          <p:attrName>ppt_x</p:attrName>
                                        </p:attrNameLst>
                                      </p:cBhvr>
                                      <p:tavLst>
                                        <p:tav tm="0">
                                          <p:val>
                                            <p:strVal val="#ppt_x"/>
                                          </p:val>
                                        </p:tav>
                                        <p:tav tm="100000">
                                          <p:val>
                                            <p:strVal val="#ppt_x"/>
                                          </p:val>
                                        </p:tav>
                                      </p:tavLst>
                                    </p:anim>
                                    <p:anim calcmode="lin" valueType="num">
                                      <p:cBhvr additive="base">
                                        <p:cTn id="32" dur="500" fill="hold"/>
                                        <p:tgtEl>
                                          <p:spTgt spid="1362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6214"/>
                                        </p:tgtEl>
                                        <p:attrNameLst>
                                          <p:attrName>style.visibility</p:attrName>
                                        </p:attrNameLst>
                                      </p:cBhvr>
                                      <p:to>
                                        <p:strVal val="visible"/>
                                      </p:to>
                                    </p:set>
                                    <p:anim calcmode="lin" valueType="num">
                                      <p:cBhvr additive="base">
                                        <p:cTn id="35" dur="500" fill="hold"/>
                                        <p:tgtEl>
                                          <p:spTgt spid="136214"/>
                                        </p:tgtEl>
                                        <p:attrNameLst>
                                          <p:attrName>ppt_x</p:attrName>
                                        </p:attrNameLst>
                                      </p:cBhvr>
                                      <p:tavLst>
                                        <p:tav tm="0">
                                          <p:val>
                                            <p:strVal val="#ppt_x"/>
                                          </p:val>
                                        </p:tav>
                                        <p:tav tm="100000">
                                          <p:val>
                                            <p:strVal val="#ppt_x"/>
                                          </p:val>
                                        </p:tav>
                                      </p:tavLst>
                                    </p:anim>
                                    <p:anim calcmode="lin" valueType="num">
                                      <p:cBhvr additive="base">
                                        <p:cTn id="36" dur="500" fill="hold"/>
                                        <p:tgtEl>
                                          <p:spTgt spid="1362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6215"/>
                                        </p:tgtEl>
                                        <p:attrNameLst>
                                          <p:attrName>style.visibility</p:attrName>
                                        </p:attrNameLst>
                                      </p:cBhvr>
                                      <p:to>
                                        <p:strVal val="visible"/>
                                      </p:to>
                                    </p:set>
                                    <p:anim calcmode="lin" valueType="num">
                                      <p:cBhvr additive="base">
                                        <p:cTn id="39" dur="500" fill="hold"/>
                                        <p:tgtEl>
                                          <p:spTgt spid="136215"/>
                                        </p:tgtEl>
                                        <p:attrNameLst>
                                          <p:attrName>ppt_x</p:attrName>
                                        </p:attrNameLst>
                                      </p:cBhvr>
                                      <p:tavLst>
                                        <p:tav tm="0">
                                          <p:val>
                                            <p:strVal val="#ppt_x"/>
                                          </p:val>
                                        </p:tav>
                                        <p:tav tm="100000">
                                          <p:val>
                                            <p:strVal val="#ppt_x"/>
                                          </p:val>
                                        </p:tav>
                                      </p:tavLst>
                                    </p:anim>
                                    <p:anim calcmode="lin" valueType="num">
                                      <p:cBhvr additive="base">
                                        <p:cTn id="40" dur="500" fill="hold"/>
                                        <p:tgtEl>
                                          <p:spTgt spid="1362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6216"/>
                                        </p:tgtEl>
                                        <p:attrNameLst>
                                          <p:attrName>style.visibility</p:attrName>
                                        </p:attrNameLst>
                                      </p:cBhvr>
                                      <p:to>
                                        <p:strVal val="visible"/>
                                      </p:to>
                                    </p:set>
                                    <p:anim calcmode="lin" valueType="num">
                                      <p:cBhvr additive="base">
                                        <p:cTn id="43" dur="500" fill="hold"/>
                                        <p:tgtEl>
                                          <p:spTgt spid="136216"/>
                                        </p:tgtEl>
                                        <p:attrNameLst>
                                          <p:attrName>ppt_x</p:attrName>
                                        </p:attrNameLst>
                                      </p:cBhvr>
                                      <p:tavLst>
                                        <p:tav tm="0">
                                          <p:val>
                                            <p:strVal val="#ppt_x"/>
                                          </p:val>
                                        </p:tav>
                                        <p:tav tm="100000">
                                          <p:val>
                                            <p:strVal val="#ppt_x"/>
                                          </p:val>
                                        </p:tav>
                                      </p:tavLst>
                                    </p:anim>
                                    <p:anim calcmode="lin" valueType="num">
                                      <p:cBhvr additive="base">
                                        <p:cTn id="44" dur="500" fill="hold"/>
                                        <p:tgtEl>
                                          <p:spTgt spid="1362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217"/>
                                        </p:tgtEl>
                                        <p:attrNameLst>
                                          <p:attrName>style.visibility</p:attrName>
                                        </p:attrNameLst>
                                      </p:cBhvr>
                                      <p:to>
                                        <p:strVal val="visible"/>
                                      </p:to>
                                    </p:set>
                                    <p:anim calcmode="lin" valueType="num">
                                      <p:cBhvr additive="base">
                                        <p:cTn id="47" dur="500" fill="hold"/>
                                        <p:tgtEl>
                                          <p:spTgt spid="136217"/>
                                        </p:tgtEl>
                                        <p:attrNameLst>
                                          <p:attrName>ppt_x</p:attrName>
                                        </p:attrNameLst>
                                      </p:cBhvr>
                                      <p:tavLst>
                                        <p:tav tm="0">
                                          <p:val>
                                            <p:strVal val="#ppt_x"/>
                                          </p:val>
                                        </p:tav>
                                        <p:tav tm="100000">
                                          <p:val>
                                            <p:strVal val="#ppt_x"/>
                                          </p:val>
                                        </p:tav>
                                      </p:tavLst>
                                    </p:anim>
                                    <p:anim calcmode="lin" valueType="num">
                                      <p:cBhvr additive="base">
                                        <p:cTn id="48" dur="500" fill="hold"/>
                                        <p:tgtEl>
                                          <p:spTgt spid="1362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6218"/>
                                        </p:tgtEl>
                                        <p:attrNameLst>
                                          <p:attrName>style.visibility</p:attrName>
                                        </p:attrNameLst>
                                      </p:cBhvr>
                                      <p:to>
                                        <p:strVal val="visible"/>
                                      </p:to>
                                    </p:set>
                                    <p:anim calcmode="lin" valueType="num">
                                      <p:cBhvr additive="base">
                                        <p:cTn id="51" dur="500" fill="hold"/>
                                        <p:tgtEl>
                                          <p:spTgt spid="136218"/>
                                        </p:tgtEl>
                                        <p:attrNameLst>
                                          <p:attrName>ppt_x</p:attrName>
                                        </p:attrNameLst>
                                      </p:cBhvr>
                                      <p:tavLst>
                                        <p:tav tm="0">
                                          <p:val>
                                            <p:strVal val="#ppt_x"/>
                                          </p:val>
                                        </p:tav>
                                        <p:tav tm="100000">
                                          <p:val>
                                            <p:strVal val="#ppt_x"/>
                                          </p:val>
                                        </p:tav>
                                      </p:tavLst>
                                    </p:anim>
                                    <p:anim calcmode="lin" valueType="num">
                                      <p:cBhvr additive="base">
                                        <p:cTn id="52" dur="500" fill="hold"/>
                                        <p:tgtEl>
                                          <p:spTgt spid="1362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219"/>
                                        </p:tgtEl>
                                        <p:attrNameLst>
                                          <p:attrName>style.visibility</p:attrName>
                                        </p:attrNameLst>
                                      </p:cBhvr>
                                      <p:to>
                                        <p:strVal val="visible"/>
                                      </p:to>
                                    </p:set>
                                    <p:anim calcmode="lin" valueType="num">
                                      <p:cBhvr additive="base">
                                        <p:cTn id="55" dur="500" fill="hold"/>
                                        <p:tgtEl>
                                          <p:spTgt spid="136219"/>
                                        </p:tgtEl>
                                        <p:attrNameLst>
                                          <p:attrName>ppt_x</p:attrName>
                                        </p:attrNameLst>
                                      </p:cBhvr>
                                      <p:tavLst>
                                        <p:tav tm="0">
                                          <p:val>
                                            <p:strVal val="#ppt_x"/>
                                          </p:val>
                                        </p:tav>
                                        <p:tav tm="100000">
                                          <p:val>
                                            <p:strVal val="#ppt_x"/>
                                          </p:val>
                                        </p:tav>
                                      </p:tavLst>
                                    </p:anim>
                                    <p:anim calcmode="lin" valueType="num">
                                      <p:cBhvr additive="base">
                                        <p:cTn id="56" dur="500" fill="hold"/>
                                        <p:tgtEl>
                                          <p:spTgt spid="1362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6220"/>
                                        </p:tgtEl>
                                        <p:attrNameLst>
                                          <p:attrName>style.visibility</p:attrName>
                                        </p:attrNameLst>
                                      </p:cBhvr>
                                      <p:to>
                                        <p:strVal val="visible"/>
                                      </p:to>
                                    </p:set>
                                    <p:anim calcmode="lin" valueType="num">
                                      <p:cBhvr additive="base">
                                        <p:cTn id="59" dur="500" fill="hold"/>
                                        <p:tgtEl>
                                          <p:spTgt spid="136220"/>
                                        </p:tgtEl>
                                        <p:attrNameLst>
                                          <p:attrName>ppt_x</p:attrName>
                                        </p:attrNameLst>
                                      </p:cBhvr>
                                      <p:tavLst>
                                        <p:tav tm="0">
                                          <p:val>
                                            <p:strVal val="#ppt_x"/>
                                          </p:val>
                                        </p:tav>
                                        <p:tav tm="100000">
                                          <p:val>
                                            <p:strVal val="#ppt_x"/>
                                          </p:val>
                                        </p:tav>
                                      </p:tavLst>
                                    </p:anim>
                                    <p:anim calcmode="lin" valueType="num">
                                      <p:cBhvr additive="base">
                                        <p:cTn id="60" dur="500" fill="hold"/>
                                        <p:tgtEl>
                                          <p:spTgt spid="1362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6221"/>
                                        </p:tgtEl>
                                        <p:attrNameLst>
                                          <p:attrName>style.visibility</p:attrName>
                                        </p:attrNameLst>
                                      </p:cBhvr>
                                      <p:to>
                                        <p:strVal val="visible"/>
                                      </p:to>
                                    </p:set>
                                    <p:anim calcmode="lin" valueType="num">
                                      <p:cBhvr additive="base">
                                        <p:cTn id="63" dur="500" fill="hold"/>
                                        <p:tgtEl>
                                          <p:spTgt spid="136221"/>
                                        </p:tgtEl>
                                        <p:attrNameLst>
                                          <p:attrName>ppt_x</p:attrName>
                                        </p:attrNameLst>
                                      </p:cBhvr>
                                      <p:tavLst>
                                        <p:tav tm="0">
                                          <p:val>
                                            <p:strVal val="#ppt_x"/>
                                          </p:val>
                                        </p:tav>
                                        <p:tav tm="100000">
                                          <p:val>
                                            <p:strVal val="#ppt_x"/>
                                          </p:val>
                                        </p:tav>
                                      </p:tavLst>
                                    </p:anim>
                                    <p:anim calcmode="lin" valueType="num">
                                      <p:cBhvr additive="base">
                                        <p:cTn id="64" dur="500" fill="hold"/>
                                        <p:tgtEl>
                                          <p:spTgt spid="1362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6222"/>
                                        </p:tgtEl>
                                        <p:attrNameLst>
                                          <p:attrName>style.visibility</p:attrName>
                                        </p:attrNameLst>
                                      </p:cBhvr>
                                      <p:to>
                                        <p:strVal val="visible"/>
                                      </p:to>
                                    </p:set>
                                    <p:anim calcmode="lin" valueType="num">
                                      <p:cBhvr additive="base">
                                        <p:cTn id="67" dur="500" fill="hold"/>
                                        <p:tgtEl>
                                          <p:spTgt spid="136222"/>
                                        </p:tgtEl>
                                        <p:attrNameLst>
                                          <p:attrName>ppt_x</p:attrName>
                                        </p:attrNameLst>
                                      </p:cBhvr>
                                      <p:tavLst>
                                        <p:tav tm="0">
                                          <p:val>
                                            <p:strVal val="#ppt_x"/>
                                          </p:val>
                                        </p:tav>
                                        <p:tav tm="100000">
                                          <p:val>
                                            <p:strVal val="#ppt_x"/>
                                          </p:val>
                                        </p:tav>
                                      </p:tavLst>
                                    </p:anim>
                                    <p:anim calcmode="lin" valueType="num">
                                      <p:cBhvr additive="base">
                                        <p:cTn id="68" dur="500" fill="hold"/>
                                        <p:tgtEl>
                                          <p:spTgt spid="1362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6223"/>
                                        </p:tgtEl>
                                        <p:attrNameLst>
                                          <p:attrName>style.visibility</p:attrName>
                                        </p:attrNameLst>
                                      </p:cBhvr>
                                      <p:to>
                                        <p:strVal val="visible"/>
                                      </p:to>
                                    </p:set>
                                    <p:anim calcmode="lin" valueType="num">
                                      <p:cBhvr additive="base">
                                        <p:cTn id="71" dur="500" fill="hold"/>
                                        <p:tgtEl>
                                          <p:spTgt spid="136223"/>
                                        </p:tgtEl>
                                        <p:attrNameLst>
                                          <p:attrName>ppt_x</p:attrName>
                                        </p:attrNameLst>
                                      </p:cBhvr>
                                      <p:tavLst>
                                        <p:tav tm="0">
                                          <p:val>
                                            <p:strVal val="#ppt_x"/>
                                          </p:val>
                                        </p:tav>
                                        <p:tav tm="100000">
                                          <p:val>
                                            <p:strVal val="#ppt_x"/>
                                          </p:val>
                                        </p:tav>
                                      </p:tavLst>
                                    </p:anim>
                                    <p:anim calcmode="lin" valueType="num">
                                      <p:cBhvr additive="base">
                                        <p:cTn id="72" dur="500" fill="hold"/>
                                        <p:tgtEl>
                                          <p:spTgt spid="1362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6224"/>
                                        </p:tgtEl>
                                        <p:attrNameLst>
                                          <p:attrName>style.visibility</p:attrName>
                                        </p:attrNameLst>
                                      </p:cBhvr>
                                      <p:to>
                                        <p:strVal val="visible"/>
                                      </p:to>
                                    </p:set>
                                    <p:anim calcmode="lin" valueType="num">
                                      <p:cBhvr additive="base">
                                        <p:cTn id="75" dur="500" fill="hold"/>
                                        <p:tgtEl>
                                          <p:spTgt spid="136224"/>
                                        </p:tgtEl>
                                        <p:attrNameLst>
                                          <p:attrName>ppt_x</p:attrName>
                                        </p:attrNameLst>
                                      </p:cBhvr>
                                      <p:tavLst>
                                        <p:tav tm="0">
                                          <p:val>
                                            <p:strVal val="#ppt_x"/>
                                          </p:val>
                                        </p:tav>
                                        <p:tav tm="100000">
                                          <p:val>
                                            <p:strVal val="#ppt_x"/>
                                          </p:val>
                                        </p:tav>
                                      </p:tavLst>
                                    </p:anim>
                                    <p:anim calcmode="lin" valueType="num">
                                      <p:cBhvr additive="base">
                                        <p:cTn id="76" dur="500" fill="hold"/>
                                        <p:tgtEl>
                                          <p:spTgt spid="1362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6225"/>
                                        </p:tgtEl>
                                        <p:attrNameLst>
                                          <p:attrName>style.visibility</p:attrName>
                                        </p:attrNameLst>
                                      </p:cBhvr>
                                      <p:to>
                                        <p:strVal val="visible"/>
                                      </p:to>
                                    </p:set>
                                    <p:anim calcmode="lin" valueType="num">
                                      <p:cBhvr additive="base">
                                        <p:cTn id="79" dur="500" fill="hold"/>
                                        <p:tgtEl>
                                          <p:spTgt spid="136225"/>
                                        </p:tgtEl>
                                        <p:attrNameLst>
                                          <p:attrName>ppt_x</p:attrName>
                                        </p:attrNameLst>
                                      </p:cBhvr>
                                      <p:tavLst>
                                        <p:tav tm="0">
                                          <p:val>
                                            <p:strVal val="#ppt_x"/>
                                          </p:val>
                                        </p:tav>
                                        <p:tav tm="100000">
                                          <p:val>
                                            <p:strVal val="#ppt_x"/>
                                          </p:val>
                                        </p:tav>
                                      </p:tavLst>
                                    </p:anim>
                                    <p:anim calcmode="lin" valueType="num">
                                      <p:cBhvr additive="base">
                                        <p:cTn id="80" dur="500" fill="hold"/>
                                        <p:tgtEl>
                                          <p:spTgt spid="1362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6226"/>
                                        </p:tgtEl>
                                        <p:attrNameLst>
                                          <p:attrName>style.visibility</p:attrName>
                                        </p:attrNameLst>
                                      </p:cBhvr>
                                      <p:to>
                                        <p:strVal val="visible"/>
                                      </p:to>
                                    </p:set>
                                    <p:anim calcmode="lin" valueType="num">
                                      <p:cBhvr additive="base">
                                        <p:cTn id="83" dur="500" fill="hold"/>
                                        <p:tgtEl>
                                          <p:spTgt spid="136226"/>
                                        </p:tgtEl>
                                        <p:attrNameLst>
                                          <p:attrName>ppt_x</p:attrName>
                                        </p:attrNameLst>
                                      </p:cBhvr>
                                      <p:tavLst>
                                        <p:tav tm="0">
                                          <p:val>
                                            <p:strVal val="#ppt_x"/>
                                          </p:val>
                                        </p:tav>
                                        <p:tav tm="100000">
                                          <p:val>
                                            <p:strVal val="#ppt_x"/>
                                          </p:val>
                                        </p:tav>
                                      </p:tavLst>
                                    </p:anim>
                                    <p:anim calcmode="lin" valueType="num">
                                      <p:cBhvr additive="base">
                                        <p:cTn id="84" dur="500" fill="hold"/>
                                        <p:tgtEl>
                                          <p:spTgt spid="1362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227"/>
                                        </p:tgtEl>
                                        <p:attrNameLst>
                                          <p:attrName>style.visibility</p:attrName>
                                        </p:attrNameLst>
                                      </p:cBhvr>
                                      <p:to>
                                        <p:strVal val="visible"/>
                                      </p:to>
                                    </p:set>
                                    <p:anim calcmode="lin" valueType="num">
                                      <p:cBhvr additive="base">
                                        <p:cTn id="87" dur="500" fill="hold"/>
                                        <p:tgtEl>
                                          <p:spTgt spid="136227"/>
                                        </p:tgtEl>
                                        <p:attrNameLst>
                                          <p:attrName>ppt_x</p:attrName>
                                        </p:attrNameLst>
                                      </p:cBhvr>
                                      <p:tavLst>
                                        <p:tav tm="0">
                                          <p:val>
                                            <p:strVal val="#ppt_x"/>
                                          </p:val>
                                        </p:tav>
                                        <p:tav tm="100000">
                                          <p:val>
                                            <p:strVal val="#ppt_x"/>
                                          </p:val>
                                        </p:tav>
                                      </p:tavLst>
                                    </p:anim>
                                    <p:anim calcmode="lin" valueType="num">
                                      <p:cBhvr additive="base">
                                        <p:cTn id="88" dur="500" fill="hold"/>
                                        <p:tgtEl>
                                          <p:spTgt spid="1362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228"/>
                                        </p:tgtEl>
                                        <p:attrNameLst>
                                          <p:attrName>style.visibility</p:attrName>
                                        </p:attrNameLst>
                                      </p:cBhvr>
                                      <p:to>
                                        <p:strVal val="visible"/>
                                      </p:to>
                                    </p:set>
                                    <p:anim calcmode="lin" valueType="num">
                                      <p:cBhvr additive="base">
                                        <p:cTn id="91" dur="500" fill="hold"/>
                                        <p:tgtEl>
                                          <p:spTgt spid="136228"/>
                                        </p:tgtEl>
                                        <p:attrNameLst>
                                          <p:attrName>ppt_x</p:attrName>
                                        </p:attrNameLst>
                                      </p:cBhvr>
                                      <p:tavLst>
                                        <p:tav tm="0">
                                          <p:val>
                                            <p:strVal val="#ppt_x"/>
                                          </p:val>
                                        </p:tav>
                                        <p:tav tm="100000">
                                          <p:val>
                                            <p:strVal val="#ppt_x"/>
                                          </p:val>
                                        </p:tav>
                                      </p:tavLst>
                                    </p:anim>
                                    <p:anim calcmode="lin" valueType="num">
                                      <p:cBhvr additive="base">
                                        <p:cTn id="92" dur="500" fill="hold"/>
                                        <p:tgtEl>
                                          <p:spTgt spid="1362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6229"/>
                                        </p:tgtEl>
                                        <p:attrNameLst>
                                          <p:attrName>style.visibility</p:attrName>
                                        </p:attrNameLst>
                                      </p:cBhvr>
                                      <p:to>
                                        <p:strVal val="visible"/>
                                      </p:to>
                                    </p:set>
                                    <p:anim calcmode="lin" valueType="num">
                                      <p:cBhvr additive="base">
                                        <p:cTn id="95" dur="500" fill="hold"/>
                                        <p:tgtEl>
                                          <p:spTgt spid="136229"/>
                                        </p:tgtEl>
                                        <p:attrNameLst>
                                          <p:attrName>ppt_x</p:attrName>
                                        </p:attrNameLst>
                                      </p:cBhvr>
                                      <p:tavLst>
                                        <p:tav tm="0">
                                          <p:val>
                                            <p:strVal val="#ppt_x"/>
                                          </p:val>
                                        </p:tav>
                                        <p:tav tm="100000">
                                          <p:val>
                                            <p:strVal val="#ppt_x"/>
                                          </p:val>
                                        </p:tav>
                                      </p:tavLst>
                                    </p:anim>
                                    <p:anim calcmode="lin" valueType="num">
                                      <p:cBhvr additive="base">
                                        <p:cTn id="96" dur="500" fill="hold"/>
                                        <p:tgtEl>
                                          <p:spTgt spid="13622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6230"/>
                                        </p:tgtEl>
                                        <p:attrNameLst>
                                          <p:attrName>style.visibility</p:attrName>
                                        </p:attrNameLst>
                                      </p:cBhvr>
                                      <p:to>
                                        <p:strVal val="visible"/>
                                      </p:to>
                                    </p:set>
                                    <p:anim calcmode="lin" valueType="num">
                                      <p:cBhvr additive="base">
                                        <p:cTn id="99" dur="500" fill="hold"/>
                                        <p:tgtEl>
                                          <p:spTgt spid="136230"/>
                                        </p:tgtEl>
                                        <p:attrNameLst>
                                          <p:attrName>ppt_x</p:attrName>
                                        </p:attrNameLst>
                                      </p:cBhvr>
                                      <p:tavLst>
                                        <p:tav tm="0">
                                          <p:val>
                                            <p:strVal val="#ppt_x"/>
                                          </p:val>
                                        </p:tav>
                                        <p:tav tm="100000">
                                          <p:val>
                                            <p:strVal val="#ppt_x"/>
                                          </p:val>
                                        </p:tav>
                                      </p:tavLst>
                                    </p:anim>
                                    <p:anim calcmode="lin" valueType="num">
                                      <p:cBhvr additive="base">
                                        <p:cTn id="100" dur="500" fill="hold"/>
                                        <p:tgtEl>
                                          <p:spTgt spid="136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6231"/>
                                        </p:tgtEl>
                                        <p:attrNameLst>
                                          <p:attrName>style.visibility</p:attrName>
                                        </p:attrNameLst>
                                      </p:cBhvr>
                                      <p:to>
                                        <p:strVal val="visible"/>
                                      </p:to>
                                    </p:set>
                                    <p:anim calcmode="lin" valueType="num">
                                      <p:cBhvr additive="base">
                                        <p:cTn id="103" dur="500" fill="hold"/>
                                        <p:tgtEl>
                                          <p:spTgt spid="136231"/>
                                        </p:tgtEl>
                                        <p:attrNameLst>
                                          <p:attrName>ppt_x</p:attrName>
                                        </p:attrNameLst>
                                      </p:cBhvr>
                                      <p:tavLst>
                                        <p:tav tm="0">
                                          <p:val>
                                            <p:strVal val="#ppt_x"/>
                                          </p:val>
                                        </p:tav>
                                        <p:tav tm="100000">
                                          <p:val>
                                            <p:strVal val="#ppt_x"/>
                                          </p:val>
                                        </p:tav>
                                      </p:tavLst>
                                    </p:anim>
                                    <p:anim calcmode="lin" valueType="num">
                                      <p:cBhvr additive="base">
                                        <p:cTn id="104" dur="500" fill="hold"/>
                                        <p:tgtEl>
                                          <p:spTgt spid="136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6232"/>
                                        </p:tgtEl>
                                        <p:attrNameLst>
                                          <p:attrName>style.visibility</p:attrName>
                                        </p:attrNameLst>
                                      </p:cBhvr>
                                      <p:to>
                                        <p:strVal val="visible"/>
                                      </p:to>
                                    </p:set>
                                    <p:anim calcmode="lin" valueType="num">
                                      <p:cBhvr additive="base">
                                        <p:cTn id="107" dur="500" fill="hold"/>
                                        <p:tgtEl>
                                          <p:spTgt spid="136232"/>
                                        </p:tgtEl>
                                        <p:attrNameLst>
                                          <p:attrName>ppt_x</p:attrName>
                                        </p:attrNameLst>
                                      </p:cBhvr>
                                      <p:tavLst>
                                        <p:tav tm="0">
                                          <p:val>
                                            <p:strVal val="#ppt_x"/>
                                          </p:val>
                                        </p:tav>
                                        <p:tav tm="100000">
                                          <p:val>
                                            <p:strVal val="#ppt_x"/>
                                          </p:val>
                                        </p:tav>
                                      </p:tavLst>
                                    </p:anim>
                                    <p:anim calcmode="lin" valueType="num">
                                      <p:cBhvr additive="base">
                                        <p:cTn id="108" dur="500" fill="hold"/>
                                        <p:tgtEl>
                                          <p:spTgt spid="136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36233"/>
                                        </p:tgtEl>
                                        <p:attrNameLst>
                                          <p:attrName>style.visibility</p:attrName>
                                        </p:attrNameLst>
                                      </p:cBhvr>
                                      <p:to>
                                        <p:strVal val="visible"/>
                                      </p:to>
                                    </p:set>
                                    <p:anim calcmode="lin" valueType="num">
                                      <p:cBhvr additive="base">
                                        <p:cTn id="111" dur="500" fill="hold"/>
                                        <p:tgtEl>
                                          <p:spTgt spid="136233"/>
                                        </p:tgtEl>
                                        <p:attrNameLst>
                                          <p:attrName>ppt_x</p:attrName>
                                        </p:attrNameLst>
                                      </p:cBhvr>
                                      <p:tavLst>
                                        <p:tav tm="0">
                                          <p:val>
                                            <p:strVal val="#ppt_x"/>
                                          </p:val>
                                        </p:tav>
                                        <p:tav tm="100000">
                                          <p:val>
                                            <p:strVal val="#ppt_x"/>
                                          </p:val>
                                        </p:tav>
                                      </p:tavLst>
                                    </p:anim>
                                    <p:anim calcmode="lin" valueType="num">
                                      <p:cBhvr additive="base">
                                        <p:cTn id="112" dur="500" fill="hold"/>
                                        <p:tgtEl>
                                          <p:spTgt spid="136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6234"/>
                                        </p:tgtEl>
                                        <p:attrNameLst>
                                          <p:attrName>style.visibility</p:attrName>
                                        </p:attrNameLst>
                                      </p:cBhvr>
                                      <p:to>
                                        <p:strVal val="visible"/>
                                      </p:to>
                                    </p:set>
                                    <p:anim calcmode="lin" valueType="num">
                                      <p:cBhvr additive="base">
                                        <p:cTn id="115" dur="500" fill="hold"/>
                                        <p:tgtEl>
                                          <p:spTgt spid="136234"/>
                                        </p:tgtEl>
                                        <p:attrNameLst>
                                          <p:attrName>ppt_x</p:attrName>
                                        </p:attrNameLst>
                                      </p:cBhvr>
                                      <p:tavLst>
                                        <p:tav tm="0">
                                          <p:val>
                                            <p:strVal val="#ppt_x"/>
                                          </p:val>
                                        </p:tav>
                                        <p:tav tm="100000">
                                          <p:val>
                                            <p:strVal val="#ppt_x"/>
                                          </p:val>
                                        </p:tav>
                                      </p:tavLst>
                                    </p:anim>
                                    <p:anim calcmode="lin" valueType="num">
                                      <p:cBhvr additive="base">
                                        <p:cTn id="116" dur="500" fill="hold"/>
                                        <p:tgtEl>
                                          <p:spTgt spid="136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36235"/>
                                        </p:tgtEl>
                                        <p:attrNameLst>
                                          <p:attrName>style.visibility</p:attrName>
                                        </p:attrNameLst>
                                      </p:cBhvr>
                                      <p:to>
                                        <p:strVal val="visible"/>
                                      </p:to>
                                    </p:set>
                                    <p:anim calcmode="lin" valueType="num">
                                      <p:cBhvr additive="base">
                                        <p:cTn id="119" dur="500" fill="hold"/>
                                        <p:tgtEl>
                                          <p:spTgt spid="136235"/>
                                        </p:tgtEl>
                                        <p:attrNameLst>
                                          <p:attrName>ppt_x</p:attrName>
                                        </p:attrNameLst>
                                      </p:cBhvr>
                                      <p:tavLst>
                                        <p:tav tm="0">
                                          <p:val>
                                            <p:strVal val="#ppt_x"/>
                                          </p:val>
                                        </p:tav>
                                        <p:tav tm="100000">
                                          <p:val>
                                            <p:strVal val="#ppt_x"/>
                                          </p:val>
                                        </p:tav>
                                      </p:tavLst>
                                    </p:anim>
                                    <p:anim calcmode="lin" valueType="num">
                                      <p:cBhvr additive="base">
                                        <p:cTn id="120" dur="500" fill="hold"/>
                                        <p:tgtEl>
                                          <p:spTgt spid="136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236"/>
                                        </p:tgtEl>
                                        <p:attrNameLst>
                                          <p:attrName>style.visibility</p:attrName>
                                        </p:attrNameLst>
                                      </p:cBhvr>
                                      <p:to>
                                        <p:strVal val="visible"/>
                                      </p:to>
                                    </p:set>
                                    <p:anim calcmode="lin" valueType="num">
                                      <p:cBhvr additive="base">
                                        <p:cTn id="123" dur="500" fill="hold"/>
                                        <p:tgtEl>
                                          <p:spTgt spid="136236"/>
                                        </p:tgtEl>
                                        <p:attrNameLst>
                                          <p:attrName>ppt_x</p:attrName>
                                        </p:attrNameLst>
                                      </p:cBhvr>
                                      <p:tavLst>
                                        <p:tav tm="0">
                                          <p:val>
                                            <p:strVal val="#ppt_x"/>
                                          </p:val>
                                        </p:tav>
                                        <p:tav tm="100000">
                                          <p:val>
                                            <p:strVal val="#ppt_x"/>
                                          </p:val>
                                        </p:tav>
                                      </p:tavLst>
                                    </p:anim>
                                    <p:anim calcmode="lin" valueType="num">
                                      <p:cBhvr additive="base">
                                        <p:cTn id="124" dur="500" fill="hold"/>
                                        <p:tgtEl>
                                          <p:spTgt spid="1362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6237"/>
                                        </p:tgtEl>
                                        <p:attrNameLst>
                                          <p:attrName>style.visibility</p:attrName>
                                        </p:attrNameLst>
                                      </p:cBhvr>
                                      <p:to>
                                        <p:strVal val="visible"/>
                                      </p:to>
                                    </p:set>
                                    <p:anim calcmode="lin" valueType="num">
                                      <p:cBhvr additive="base">
                                        <p:cTn id="127" dur="500" fill="hold"/>
                                        <p:tgtEl>
                                          <p:spTgt spid="136237"/>
                                        </p:tgtEl>
                                        <p:attrNameLst>
                                          <p:attrName>ppt_x</p:attrName>
                                        </p:attrNameLst>
                                      </p:cBhvr>
                                      <p:tavLst>
                                        <p:tav tm="0">
                                          <p:val>
                                            <p:strVal val="#ppt_x"/>
                                          </p:val>
                                        </p:tav>
                                        <p:tav tm="100000">
                                          <p:val>
                                            <p:strVal val="#ppt_x"/>
                                          </p:val>
                                        </p:tav>
                                      </p:tavLst>
                                    </p:anim>
                                    <p:anim calcmode="lin" valueType="num">
                                      <p:cBhvr additive="base">
                                        <p:cTn id="128" dur="500" fill="hold"/>
                                        <p:tgtEl>
                                          <p:spTgt spid="13623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36238"/>
                                        </p:tgtEl>
                                        <p:attrNameLst>
                                          <p:attrName>style.visibility</p:attrName>
                                        </p:attrNameLst>
                                      </p:cBhvr>
                                      <p:to>
                                        <p:strVal val="visible"/>
                                      </p:to>
                                    </p:set>
                                    <p:anim calcmode="lin" valueType="num">
                                      <p:cBhvr additive="base">
                                        <p:cTn id="131" dur="500" fill="hold"/>
                                        <p:tgtEl>
                                          <p:spTgt spid="136238"/>
                                        </p:tgtEl>
                                        <p:attrNameLst>
                                          <p:attrName>ppt_x</p:attrName>
                                        </p:attrNameLst>
                                      </p:cBhvr>
                                      <p:tavLst>
                                        <p:tav tm="0">
                                          <p:val>
                                            <p:strVal val="#ppt_x"/>
                                          </p:val>
                                        </p:tav>
                                        <p:tav tm="100000">
                                          <p:val>
                                            <p:strVal val="#ppt_x"/>
                                          </p:val>
                                        </p:tav>
                                      </p:tavLst>
                                    </p:anim>
                                    <p:anim calcmode="lin" valueType="num">
                                      <p:cBhvr additive="base">
                                        <p:cTn id="132" dur="500" fill="hold"/>
                                        <p:tgtEl>
                                          <p:spTgt spid="13623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36239"/>
                                        </p:tgtEl>
                                        <p:attrNameLst>
                                          <p:attrName>style.visibility</p:attrName>
                                        </p:attrNameLst>
                                      </p:cBhvr>
                                      <p:to>
                                        <p:strVal val="visible"/>
                                      </p:to>
                                    </p:set>
                                    <p:anim calcmode="lin" valueType="num">
                                      <p:cBhvr additive="base">
                                        <p:cTn id="135" dur="500" fill="hold"/>
                                        <p:tgtEl>
                                          <p:spTgt spid="136239"/>
                                        </p:tgtEl>
                                        <p:attrNameLst>
                                          <p:attrName>ppt_x</p:attrName>
                                        </p:attrNameLst>
                                      </p:cBhvr>
                                      <p:tavLst>
                                        <p:tav tm="0">
                                          <p:val>
                                            <p:strVal val="#ppt_x"/>
                                          </p:val>
                                        </p:tav>
                                        <p:tav tm="100000">
                                          <p:val>
                                            <p:strVal val="#ppt_x"/>
                                          </p:val>
                                        </p:tav>
                                      </p:tavLst>
                                    </p:anim>
                                    <p:anim calcmode="lin" valueType="num">
                                      <p:cBhvr additive="base">
                                        <p:cTn id="136" dur="500" fill="hold"/>
                                        <p:tgtEl>
                                          <p:spTgt spid="13623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36240"/>
                                        </p:tgtEl>
                                        <p:attrNameLst>
                                          <p:attrName>style.visibility</p:attrName>
                                        </p:attrNameLst>
                                      </p:cBhvr>
                                      <p:to>
                                        <p:strVal val="visible"/>
                                      </p:to>
                                    </p:set>
                                    <p:anim calcmode="lin" valueType="num">
                                      <p:cBhvr additive="base">
                                        <p:cTn id="139" dur="500" fill="hold"/>
                                        <p:tgtEl>
                                          <p:spTgt spid="136240"/>
                                        </p:tgtEl>
                                        <p:attrNameLst>
                                          <p:attrName>ppt_x</p:attrName>
                                        </p:attrNameLst>
                                      </p:cBhvr>
                                      <p:tavLst>
                                        <p:tav tm="0">
                                          <p:val>
                                            <p:strVal val="#ppt_x"/>
                                          </p:val>
                                        </p:tav>
                                        <p:tav tm="100000">
                                          <p:val>
                                            <p:strVal val="#ppt_x"/>
                                          </p:val>
                                        </p:tav>
                                      </p:tavLst>
                                    </p:anim>
                                    <p:anim calcmode="lin" valueType="num">
                                      <p:cBhvr additive="base">
                                        <p:cTn id="140" dur="500" fill="hold"/>
                                        <p:tgtEl>
                                          <p:spTgt spid="13624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6241"/>
                                        </p:tgtEl>
                                        <p:attrNameLst>
                                          <p:attrName>style.visibility</p:attrName>
                                        </p:attrNameLst>
                                      </p:cBhvr>
                                      <p:to>
                                        <p:strVal val="visible"/>
                                      </p:to>
                                    </p:set>
                                    <p:anim calcmode="lin" valueType="num">
                                      <p:cBhvr additive="base">
                                        <p:cTn id="143" dur="500" fill="hold"/>
                                        <p:tgtEl>
                                          <p:spTgt spid="136241"/>
                                        </p:tgtEl>
                                        <p:attrNameLst>
                                          <p:attrName>ppt_x</p:attrName>
                                        </p:attrNameLst>
                                      </p:cBhvr>
                                      <p:tavLst>
                                        <p:tav tm="0">
                                          <p:val>
                                            <p:strVal val="#ppt_x"/>
                                          </p:val>
                                        </p:tav>
                                        <p:tav tm="100000">
                                          <p:val>
                                            <p:strVal val="#ppt_x"/>
                                          </p:val>
                                        </p:tav>
                                      </p:tavLst>
                                    </p:anim>
                                    <p:anim calcmode="lin" valueType="num">
                                      <p:cBhvr additive="base">
                                        <p:cTn id="144" dur="500" fill="hold"/>
                                        <p:tgtEl>
                                          <p:spTgt spid="13624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36242"/>
                                        </p:tgtEl>
                                        <p:attrNameLst>
                                          <p:attrName>style.visibility</p:attrName>
                                        </p:attrNameLst>
                                      </p:cBhvr>
                                      <p:to>
                                        <p:strVal val="visible"/>
                                      </p:to>
                                    </p:set>
                                    <p:anim calcmode="lin" valueType="num">
                                      <p:cBhvr additive="base">
                                        <p:cTn id="147" dur="500" fill="hold"/>
                                        <p:tgtEl>
                                          <p:spTgt spid="136242"/>
                                        </p:tgtEl>
                                        <p:attrNameLst>
                                          <p:attrName>ppt_x</p:attrName>
                                        </p:attrNameLst>
                                      </p:cBhvr>
                                      <p:tavLst>
                                        <p:tav tm="0">
                                          <p:val>
                                            <p:strVal val="#ppt_x"/>
                                          </p:val>
                                        </p:tav>
                                        <p:tav tm="100000">
                                          <p:val>
                                            <p:strVal val="#ppt_x"/>
                                          </p:val>
                                        </p:tav>
                                      </p:tavLst>
                                    </p:anim>
                                    <p:anim calcmode="lin" valueType="num">
                                      <p:cBhvr additive="base">
                                        <p:cTn id="148" dur="500" fill="hold"/>
                                        <p:tgtEl>
                                          <p:spTgt spid="1362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6243"/>
                                        </p:tgtEl>
                                        <p:attrNameLst>
                                          <p:attrName>style.visibility</p:attrName>
                                        </p:attrNameLst>
                                      </p:cBhvr>
                                      <p:to>
                                        <p:strVal val="visible"/>
                                      </p:to>
                                    </p:set>
                                    <p:anim calcmode="lin" valueType="num">
                                      <p:cBhvr additive="base">
                                        <p:cTn id="151" dur="500" fill="hold"/>
                                        <p:tgtEl>
                                          <p:spTgt spid="136243"/>
                                        </p:tgtEl>
                                        <p:attrNameLst>
                                          <p:attrName>ppt_x</p:attrName>
                                        </p:attrNameLst>
                                      </p:cBhvr>
                                      <p:tavLst>
                                        <p:tav tm="0">
                                          <p:val>
                                            <p:strVal val="#ppt_x"/>
                                          </p:val>
                                        </p:tav>
                                        <p:tav tm="100000">
                                          <p:val>
                                            <p:strVal val="#ppt_x"/>
                                          </p:val>
                                        </p:tav>
                                      </p:tavLst>
                                    </p:anim>
                                    <p:anim calcmode="lin" valueType="num">
                                      <p:cBhvr additive="base">
                                        <p:cTn id="152" dur="500" fill="hold"/>
                                        <p:tgtEl>
                                          <p:spTgt spid="13624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6244"/>
                                        </p:tgtEl>
                                        <p:attrNameLst>
                                          <p:attrName>style.visibility</p:attrName>
                                        </p:attrNameLst>
                                      </p:cBhvr>
                                      <p:to>
                                        <p:strVal val="visible"/>
                                      </p:to>
                                    </p:set>
                                    <p:anim calcmode="lin" valueType="num">
                                      <p:cBhvr additive="base">
                                        <p:cTn id="155" dur="500" fill="hold"/>
                                        <p:tgtEl>
                                          <p:spTgt spid="136244"/>
                                        </p:tgtEl>
                                        <p:attrNameLst>
                                          <p:attrName>ppt_x</p:attrName>
                                        </p:attrNameLst>
                                      </p:cBhvr>
                                      <p:tavLst>
                                        <p:tav tm="0">
                                          <p:val>
                                            <p:strVal val="#ppt_x"/>
                                          </p:val>
                                        </p:tav>
                                        <p:tav tm="100000">
                                          <p:val>
                                            <p:strVal val="#ppt_x"/>
                                          </p:val>
                                        </p:tav>
                                      </p:tavLst>
                                    </p:anim>
                                    <p:anim calcmode="lin" valueType="num">
                                      <p:cBhvr additive="base">
                                        <p:cTn id="156" dur="500" fill="hold"/>
                                        <p:tgtEl>
                                          <p:spTgt spid="136244"/>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6245"/>
                                        </p:tgtEl>
                                        <p:attrNameLst>
                                          <p:attrName>style.visibility</p:attrName>
                                        </p:attrNameLst>
                                      </p:cBhvr>
                                      <p:to>
                                        <p:strVal val="visible"/>
                                      </p:to>
                                    </p:set>
                                    <p:anim calcmode="lin" valueType="num">
                                      <p:cBhvr additive="base">
                                        <p:cTn id="159" dur="500" fill="hold"/>
                                        <p:tgtEl>
                                          <p:spTgt spid="136245"/>
                                        </p:tgtEl>
                                        <p:attrNameLst>
                                          <p:attrName>ppt_x</p:attrName>
                                        </p:attrNameLst>
                                      </p:cBhvr>
                                      <p:tavLst>
                                        <p:tav tm="0">
                                          <p:val>
                                            <p:strVal val="#ppt_x"/>
                                          </p:val>
                                        </p:tav>
                                        <p:tav tm="100000">
                                          <p:val>
                                            <p:strVal val="#ppt_x"/>
                                          </p:val>
                                        </p:tav>
                                      </p:tavLst>
                                    </p:anim>
                                    <p:anim calcmode="lin" valueType="num">
                                      <p:cBhvr additive="base">
                                        <p:cTn id="160" dur="500" fill="hold"/>
                                        <p:tgtEl>
                                          <p:spTgt spid="136245"/>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36246"/>
                                        </p:tgtEl>
                                        <p:attrNameLst>
                                          <p:attrName>style.visibility</p:attrName>
                                        </p:attrNameLst>
                                      </p:cBhvr>
                                      <p:to>
                                        <p:strVal val="visible"/>
                                      </p:to>
                                    </p:set>
                                    <p:anim calcmode="lin" valueType="num">
                                      <p:cBhvr additive="base">
                                        <p:cTn id="163" dur="500" fill="hold"/>
                                        <p:tgtEl>
                                          <p:spTgt spid="136246"/>
                                        </p:tgtEl>
                                        <p:attrNameLst>
                                          <p:attrName>ppt_x</p:attrName>
                                        </p:attrNameLst>
                                      </p:cBhvr>
                                      <p:tavLst>
                                        <p:tav tm="0">
                                          <p:val>
                                            <p:strVal val="#ppt_x"/>
                                          </p:val>
                                        </p:tav>
                                        <p:tav tm="100000">
                                          <p:val>
                                            <p:strVal val="#ppt_x"/>
                                          </p:val>
                                        </p:tav>
                                      </p:tavLst>
                                    </p:anim>
                                    <p:anim calcmode="lin" valueType="num">
                                      <p:cBhvr additive="base">
                                        <p:cTn id="164" dur="500" fill="hold"/>
                                        <p:tgtEl>
                                          <p:spTgt spid="136246"/>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6247"/>
                                        </p:tgtEl>
                                        <p:attrNameLst>
                                          <p:attrName>style.visibility</p:attrName>
                                        </p:attrNameLst>
                                      </p:cBhvr>
                                      <p:to>
                                        <p:strVal val="visible"/>
                                      </p:to>
                                    </p:set>
                                    <p:anim calcmode="lin" valueType="num">
                                      <p:cBhvr additive="base">
                                        <p:cTn id="167" dur="500" fill="hold"/>
                                        <p:tgtEl>
                                          <p:spTgt spid="136247"/>
                                        </p:tgtEl>
                                        <p:attrNameLst>
                                          <p:attrName>ppt_x</p:attrName>
                                        </p:attrNameLst>
                                      </p:cBhvr>
                                      <p:tavLst>
                                        <p:tav tm="0">
                                          <p:val>
                                            <p:strVal val="#ppt_x"/>
                                          </p:val>
                                        </p:tav>
                                        <p:tav tm="100000">
                                          <p:val>
                                            <p:strVal val="#ppt_x"/>
                                          </p:val>
                                        </p:tav>
                                      </p:tavLst>
                                    </p:anim>
                                    <p:anim calcmode="lin" valueType="num">
                                      <p:cBhvr additive="base">
                                        <p:cTn id="168" dur="500" fill="hold"/>
                                        <p:tgtEl>
                                          <p:spTgt spid="136247"/>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6248"/>
                                        </p:tgtEl>
                                        <p:attrNameLst>
                                          <p:attrName>style.visibility</p:attrName>
                                        </p:attrNameLst>
                                      </p:cBhvr>
                                      <p:to>
                                        <p:strVal val="visible"/>
                                      </p:to>
                                    </p:set>
                                    <p:anim calcmode="lin" valueType="num">
                                      <p:cBhvr additive="base">
                                        <p:cTn id="171" dur="500" fill="hold"/>
                                        <p:tgtEl>
                                          <p:spTgt spid="136248"/>
                                        </p:tgtEl>
                                        <p:attrNameLst>
                                          <p:attrName>ppt_x</p:attrName>
                                        </p:attrNameLst>
                                      </p:cBhvr>
                                      <p:tavLst>
                                        <p:tav tm="0">
                                          <p:val>
                                            <p:strVal val="#ppt_x"/>
                                          </p:val>
                                        </p:tav>
                                        <p:tav tm="100000">
                                          <p:val>
                                            <p:strVal val="#ppt_x"/>
                                          </p:val>
                                        </p:tav>
                                      </p:tavLst>
                                    </p:anim>
                                    <p:anim calcmode="lin" valueType="num">
                                      <p:cBhvr additive="base">
                                        <p:cTn id="172" dur="500" fill="hold"/>
                                        <p:tgtEl>
                                          <p:spTgt spid="136248"/>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36249"/>
                                        </p:tgtEl>
                                        <p:attrNameLst>
                                          <p:attrName>style.visibility</p:attrName>
                                        </p:attrNameLst>
                                      </p:cBhvr>
                                      <p:to>
                                        <p:strVal val="visible"/>
                                      </p:to>
                                    </p:set>
                                    <p:anim calcmode="lin" valueType="num">
                                      <p:cBhvr additive="base">
                                        <p:cTn id="175" dur="500" fill="hold"/>
                                        <p:tgtEl>
                                          <p:spTgt spid="136249"/>
                                        </p:tgtEl>
                                        <p:attrNameLst>
                                          <p:attrName>ppt_x</p:attrName>
                                        </p:attrNameLst>
                                      </p:cBhvr>
                                      <p:tavLst>
                                        <p:tav tm="0">
                                          <p:val>
                                            <p:strVal val="#ppt_x"/>
                                          </p:val>
                                        </p:tav>
                                        <p:tav tm="100000">
                                          <p:val>
                                            <p:strVal val="#ppt_x"/>
                                          </p:val>
                                        </p:tav>
                                      </p:tavLst>
                                    </p:anim>
                                    <p:anim calcmode="lin" valueType="num">
                                      <p:cBhvr additive="base">
                                        <p:cTn id="176" dur="500" fill="hold"/>
                                        <p:tgtEl>
                                          <p:spTgt spid="136249"/>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36250"/>
                                        </p:tgtEl>
                                        <p:attrNameLst>
                                          <p:attrName>style.visibility</p:attrName>
                                        </p:attrNameLst>
                                      </p:cBhvr>
                                      <p:to>
                                        <p:strVal val="visible"/>
                                      </p:to>
                                    </p:set>
                                    <p:anim calcmode="lin" valueType="num">
                                      <p:cBhvr additive="base">
                                        <p:cTn id="179" dur="500" fill="hold"/>
                                        <p:tgtEl>
                                          <p:spTgt spid="136250"/>
                                        </p:tgtEl>
                                        <p:attrNameLst>
                                          <p:attrName>ppt_x</p:attrName>
                                        </p:attrNameLst>
                                      </p:cBhvr>
                                      <p:tavLst>
                                        <p:tav tm="0">
                                          <p:val>
                                            <p:strVal val="#ppt_x"/>
                                          </p:val>
                                        </p:tav>
                                        <p:tav tm="100000">
                                          <p:val>
                                            <p:strVal val="#ppt_x"/>
                                          </p:val>
                                        </p:tav>
                                      </p:tavLst>
                                    </p:anim>
                                    <p:anim calcmode="lin" valueType="num">
                                      <p:cBhvr additive="base">
                                        <p:cTn id="180" dur="500" fill="hold"/>
                                        <p:tgtEl>
                                          <p:spTgt spid="136250"/>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36251"/>
                                        </p:tgtEl>
                                        <p:attrNameLst>
                                          <p:attrName>style.visibility</p:attrName>
                                        </p:attrNameLst>
                                      </p:cBhvr>
                                      <p:to>
                                        <p:strVal val="visible"/>
                                      </p:to>
                                    </p:set>
                                    <p:anim calcmode="lin" valueType="num">
                                      <p:cBhvr additive="base">
                                        <p:cTn id="183" dur="500" fill="hold"/>
                                        <p:tgtEl>
                                          <p:spTgt spid="136251"/>
                                        </p:tgtEl>
                                        <p:attrNameLst>
                                          <p:attrName>ppt_x</p:attrName>
                                        </p:attrNameLst>
                                      </p:cBhvr>
                                      <p:tavLst>
                                        <p:tav tm="0">
                                          <p:val>
                                            <p:strVal val="#ppt_x"/>
                                          </p:val>
                                        </p:tav>
                                        <p:tav tm="100000">
                                          <p:val>
                                            <p:strVal val="#ppt_x"/>
                                          </p:val>
                                        </p:tav>
                                      </p:tavLst>
                                    </p:anim>
                                    <p:anim calcmode="lin" valueType="num">
                                      <p:cBhvr additive="base">
                                        <p:cTn id="184" dur="500" fill="hold"/>
                                        <p:tgtEl>
                                          <p:spTgt spid="136251"/>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36252"/>
                                        </p:tgtEl>
                                        <p:attrNameLst>
                                          <p:attrName>style.visibility</p:attrName>
                                        </p:attrNameLst>
                                      </p:cBhvr>
                                      <p:to>
                                        <p:strVal val="visible"/>
                                      </p:to>
                                    </p:set>
                                    <p:anim calcmode="lin" valueType="num">
                                      <p:cBhvr additive="base">
                                        <p:cTn id="187" dur="500" fill="hold"/>
                                        <p:tgtEl>
                                          <p:spTgt spid="136252"/>
                                        </p:tgtEl>
                                        <p:attrNameLst>
                                          <p:attrName>ppt_x</p:attrName>
                                        </p:attrNameLst>
                                      </p:cBhvr>
                                      <p:tavLst>
                                        <p:tav tm="0">
                                          <p:val>
                                            <p:strVal val="#ppt_x"/>
                                          </p:val>
                                        </p:tav>
                                        <p:tav tm="100000">
                                          <p:val>
                                            <p:strVal val="#ppt_x"/>
                                          </p:val>
                                        </p:tav>
                                      </p:tavLst>
                                    </p:anim>
                                    <p:anim calcmode="lin" valueType="num">
                                      <p:cBhvr additive="base">
                                        <p:cTn id="188" dur="500" fill="hold"/>
                                        <p:tgtEl>
                                          <p:spTgt spid="136252"/>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36253"/>
                                        </p:tgtEl>
                                        <p:attrNameLst>
                                          <p:attrName>style.visibility</p:attrName>
                                        </p:attrNameLst>
                                      </p:cBhvr>
                                      <p:to>
                                        <p:strVal val="visible"/>
                                      </p:to>
                                    </p:set>
                                    <p:anim calcmode="lin" valueType="num">
                                      <p:cBhvr additive="base">
                                        <p:cTn id="191" dur="500" fill="hold"/>
                                        <p:tgtEl>
                                          <p:spTgt spid="136253"/>
                                        </p:tgtEl>
                                        <p:attrNameLst>
                                          <p:attrName>ppt_x</p:attrName>
                                        </p:attrNameLst>
                                      </p:cBhvr>
                                      <p:tavLst>
                                        <p:tav tm="0">
                                          <p:val>
                                            <p:strVal val="#ppt_x"/>
                                          </p:val>
                                        </p:tav>
                                        <p:tav tm="100000">
                                          <p:val>
                                            <p:strVal val="#ppt_x"/>
                                          </p:val>
                                        </p:tav>
                                      </p:tavLst>
                                    </p:anim>
                                    <p:anim calcmode="lin" valueType="num">
                                      <p:cBhvr additive="base">
                                        <p:cTn id="192" dur="500" fill="hold"/>
                                        <p:tgtEl>
                                          <p:spTgt spid="136253"/>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36254"/>
                                        </p:tgtEl>
                                        <p:attrNameLst>
                                          <p:attrName>style.visibility</p:attrName>
                                        </p:attrNameLst>
                                      </p:cBhvr>
                                      <p:to>
                                        <p:strVal val="visible"/>
                                      </p:to>
                                    </p:set>
                                    <p:anim calcmode="lin" valueType="num">
                                      <p:cBhvr additive="base">
                                        <p:cTn id="195" dur="500" fill="hold"/>
                                        <p:tgtEl>
                                          <p:spTgt spid="136254"/>
                                        </p:tgtEl>
                                        <p:attrNameLst>
                                          <p:attrName>ppt_x</p:attrName>
                                        </p:attrNameLst>
                                      </p:cBhvr>
                                      <p:tavLst>
                                        <p:tav tm="0">
                                          <p:val>
                                            <p:strVal val="#ppt_x"/>
                                          </p:val>
                                        </p:tav>
                                        <p:tav tm="100000">
                                          <p:val>
                                            <p:strVal val="#ppt_x"/>
                                          </p:val>
                                        </p:tav>
                                      </p:tavLst>
                                    </p:anim>
                                    <p:anim calcmode="lin" valueType="num">
                                      <p:cBhvr additive="base">
                                        <p:cTn id="196" dur="500" fill="hold"/>
                                        <p:tgtEl>
                                          <p:spTgt spid="136254"/>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36255"/>
                                        </p:tgtEl>
                                        <p:attrNameLst>
                                          <p:attrName>style.visibility</p:attrName>
                                        </p:attrNameLst>
                                      </p:cBhvr>
                                      <p:to>
                                        <p:strVal val="visible"/>
                                      </p:to>
                                    </p:set>
                                    <p:anim calcmode="lin" valueType="num">
                                      <p:cBhvr additive="base">
                                        <p:cTn id="199" dur="500" fill="hold"/>
                                        <p:tgtEl>
                                          <p:spTgt spid="136255"/>
                                        </p:tgtEl>
                                        <p:attrNameLst>
                                          <p:attrName>ppt_x</p:attrName>
                                        </p:attrNameLst>
                                      </p:cBhvr>
                                      <p:tavLst>
                                        <p:tav tm="0">
                                          <p:val>
                                            <p:strVal val="#ppt_x"/>
                                          </p:val>
                                        </p:tav>
                                        <p:tav tm="100000">
                                          <p:val>
                                            <p:strVal val="#ppt_x"/>
                                          </p:val>
                                        </p:tav>
                                      </p:tavLst>
                                    </p:anim>
                                    <p:anim calcmode="lin" valueType="num">
                                      <p:cBhvr additive="base">
                                        <p:cTn id="200" dur="500" fill="hold"/>
                                        <p:tgtEl>
                                          <p:spTgt spid="136255"/>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36256"/>
                                        </p:tgtEl>
                                        <p:attrNameLst>
                                          <p:attrName>style.visibility</p:attrName>
                                        </p:attrNameLst>
                                      </p:cBhvr>
                                      <p:to>
                                        <p:strVal val="visible"/>
                                      </p:to>
                                    </p:set>
                                    <p:anim calcmode="lin" valueType="num">
                                      <p:cBhvr additive="base">
                                        <p:cTn id="203" dur="500" fill="hold"/>
                                        <p:tgtEl>
                                          <p:spTgt spid="136256"/>
                                        </p:tgtEl>
                                        <p:attrNameLst>
                                          <p:attrName>ppt_x</p:attrName>
                                        </p:attrNameLst>
                                      </p:cBhvr>
                                      <p:tavLst>
                                        <p:tav tm="0">
                                          <p:val>
                                            <p:strVal val="#ppt_x"/>
                                          </p:val>
                                        </p:tav>
                                        <p:tav tm="100000">
                                          <p:val>
                                            <p:strVal val="#ppt_x"/>
                                          </p:val>
                                        </p:tav>
                                      </p:tavLst>
                                    </p:anim>
                                    <p:anim calcmode="lin" valueType="num">
                                      <p:cBhvr additive="base">
                                        <p:cTn id="204" dur="500" fill="hold"/>
                                        <p:tgtEl>
                                          <p:spTgt spid="136256"/>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36257"/>
                                        </p:tgtEl>
                                        <p:attrNameLst>
                                          <p:attrName>style.visibility</p:attrName>
                                        </p:attrNameLst>
                                      </p:cBhvr>
                                      <p:to>
                                        <p:strVal val="visible"/>
                                      </p:to>
                                    </p:set>
                                    <p:anim calcmode="lin" valueType="num">
                                      <p:cBhvr additive="base">
                                        <p:cTn id="207" dur="500" fill="hold"/>
                                        <p:tgtEl>
                                          <p:spTgt spid="136257"/>
                                        </p:tgtEl>
                                        <p:attrNameLst>
                                          <p:attrName>ppt_x</p:attrName>
                                        </p:attrNameLst>
                                      </p:cBhvr>
                                      <p:tavLst>
                                        <p:tav tm="0">
                                          <p:val>
                                            <p:strVal val="#ppt_x"/>
                                          </p:val>
                                        </p:tav>
                                        <p:tav tm="100000">
                                          <p:val>
                                            <p:strVal val="#ppt_x"/>
                                          </p:val>
                                        </p:tav>
                                      </p:tavLst>
                                    </p:anim>
                                    <p:anim calcmode="lin" valueType="num">
                                      <p:cBhvr additive="base">
                                        <p:cTn id="208" dur="500" fill="hold"/>
                                        <p:tgtEl>
                                          <p:spTgt spid="136257"/>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36258"/>
                                        </p:tgtEl>
                                        <p:attrNameLst>
                                          <p:attrName>style.visibility</p:attrName>
                                        </p:attrNameLst>
                                      </p:cBhvr>
                                      <p:to>
                                        <p:strVal val="visible"/>
                                      </p:to>
                                    </p:set>
                                    <p:anim calcmode="lin" valueType="num">
                                      <p:cBhvr additive="base">
                                        <p:cTn id="211" dur="500" fill="hold"/>
                                        <p:tgtEl>
                                          <p:spTgt spid="136258"/>
                                        </p:tgtEl>
                                        <p:attrNameLst>
                                          <p:attrName>ppt_x</p:attrName>
                                        </p:attrNameLst>
                                      </p:cBhvr>
                                      <p:tavLst>
                                        <p:tav tm="0">
                                          <p:val>
                                            <p:strVal val="#ppt_x"/>
                                          </p:val>
                                        </p:tav>
                                        <p:tav tm="100000">
                                          <p:val>
                                            <p:strVal val="#ppt_x"/>
                                          </p:val>
                                        </p:tav>
                                      </p:tavLst>
                                    </p:anim>
                                    <p:anim calcmode="lin" valueType="num">
                                      <p:cBhvr additive="base">
                                        <p:cTn id="212" dur="500" fill="hold"/>
                                        <p:tgtEl>
                                          <p:spTgt spid="136258"/>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36259"/>
                                        </p:tgtEl>
                                        <p:attrNameLst>
                                          <p:attrName>style.visibility</p:attrName>
                                        </p:attrNameLst>
                                      </p:cBhvr>
                                      <p:to>
                                        <p:strVal val="visible"/>
                                      </p:to>
                                    </p:set>
                                    <p:anim calcmode="lin" valueType="num">
                                      <p:cBhvr additive="base">
                                        <p:cTn id="215" dur="500" fill="hold"/>
                                        <p:tgtEl>
                                          <p:spTgt spid="136259"/>
                                        </p:tgtEl>
                                        <p:attrNameLst>
                                          <p:attrName>ppt_x</p:attrName>
                                        </p:attrNameLst>
                                      </p:cBhvr>
                                      <p:tavLst>
                                        <p:tav tm="0">
                                          <p:val>
                                            <p:strVal val="#ppt_x"/>
                                          </p:val>
                                        </p:tav>
                                        <p:tav tm="100000">
                                          <p:val>
                                            <p:strVal val="#ppt_x"/>
                                          </p:val>
                                        </p:tav>
                                      </p:tavLst>
                                    </p:anim>
                                    <p:anim calcmode="lin" valueType="num">
                                      <p:cBhvr additive="base">
                                        <p:cTn id="216" dur="500" fill="hold"/>
                                        <p:tgtEl>
                                          <p:spTgt spid="136259"/>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36260"/>
                                        </p:tgtEl>
                                        <p:attrNameLst>
                                          <p:attrName>style.visibility</p:attrName>
                                        </p:attrNameLst>
                                      </p:cBhvr>
                                      <p:to>
                                        <p:strVal val="visible"/>
                                      </p:to>
                                    </p:set>
                                    <p:anim calcmode="lin" valueType="num">
                                      <p:cBhvr additive="base">
                                        <p:cTn id="219" dur="500" fill="hold"/>
                                        <p:tgtEl>
                                          <p:spTgt spid="136260"/>
                                        </p:tgtEl>
                                        <p:attrNameLst>
                                          <p:attrName>ppt_x</p:attrName>
                                        </p:attrNameLst>
                                      </p:cBhvr>
                                      <p:tavLst>
                                        <p:tav tm="0">
                                          <p:val>
                                            <p:strVal val="#ppt_x"/>
                                          </p:val>
                                        </p:tav>
                                        <p:tav tm="100000">
                                          <p:val>
                                            <p:strVal val="#ppt_x"/>
                                          </p:val>
                                        </p:tav>
                                      </p:tavLst>
                                    </p:anim>
                                    <p:anim calcmode="lin" valueType="num">
                                      <p:cBhvr additive="base">
                                        <p:cTn id="220" dur="500" fill="hold"/>
                                        <p:tgtEl>
                                          <p:spTgt spid="136260"/>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36261"/>
                                        </p:tgtEl>
                                        <p:attrNameLst>
                                          <p:attrName>style.visibility</p:attrName>
                                        </p:attrNameLst>
                                      </p:cBhvr>
                                      <p:to>
                                        <p:strVal val="visible"/>
                                      </p:to>
                                    </p:set>
                                    <p:anim calcmode="lin" valueType="num">
                                      <p:cBhvr additive="base">
                                        <p:cTn id="223" dur="500" fill="hold"/>
                                        <p:tgtEl>
                                          <p:spTgt spid="136261"/>
                                        </p:tgtEl>
                                        <p:attrNameLst>
                                          <p:attrName>ppt_x</p:attrName>
                                        </p:attrNameLst>
                                      </p:cBhvr>
                                      <p:tavLst>
                                        <p:tav tm="0">
                                          <p:val>
                                            <p:strVal val="#ppt_x"/>
                                          </p:val>
                                        </p:tav>
                                        <p:tav tm="100000">
                                          <p:val>
                                            <p:strVal val="#ppt_x"/>
                                          </p:val>
                                        </p:tav>
                                      </p:tavLst>
                                    </p:anim>
                                    <p:anim calcmode="lin" valueType="num">
                                      <p:cBhvr additive="base">
                                        <p:cTn id="224" dur="500" fill="hold"/>
                                        <p:tgtEl>
                                          <p:spTgt spid="136261"/>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36262"/>
                                        </p:tgtEl>
                                        <p:attrNameLst>
                                          <p:attrName>style.visibility</p:attrName>
                                        </p:attrNameLst>
                                      </p:cBhvr>
                                      <p:to>
                                        <p:strVal val="visible"/>
                                      </p:to>
                                    </p:set>
                                    <p:anim calcmode="lin" valueType="num">
                                      <p:cBhvr additive="base">
                                        <p:cTn id="227" dur="500" fill="hold"/>
                                        <p:tgtEl>
                                          <p:spTgt spid="136262"/>
                                        </p:tgtEl>
                                        <p:attrNameLst>
                                          <p:attrName>ppt_x</p:attrName>
                                        </p:attrNameLst>
                                      </p:cBhvr>
                                      <p:tavLst>
                                        <p:tav tm="0">
                                          <p:val>
                                            <p:strVal val="#ppt_x"/>
                                          </p:val>
                                        </p:tav>
                                        <p:tav tm="100000">
                                          <p:val>
                                            <p:strVal val="#ppt_x"/>
                                          </p:val>
                                        </p:tav>
                                      </p:tavLst>
                                    </p:anim>
                                    <p:anim calcmode="lin" valueType="num">
                                      <p:cBhvr additive="base">
                                        <p:cTn id="228" dur="500" fill="hold"/>
                                        <p:tgtEl>
                                          <p:spTgt spid="136262"/>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36263"/>
                                        </p:tgtEl>
                                        <p:attrNameLst>
                                          <p:attrName>style.visibility</p:attrName>
                                        </p:attrNameLst>
                                      </p:cBhvr>
                                      <p:to>
                                        <p:strVal val="visible"/>
                                      </p:to>
                                    </p:set>
                                    <p:anim calcmode="lin" valueType="num">
                                      <p:cBhvr additive="base">
                                        <p:cTn id="231" dur="500" fill="hold"/>
                                        <p:tgtEl>
                                          <p:spTgt spid="136263"/>
                                        </p:tgtEl>
                                        <p:attrNameLst>
                                          <p:attrName>ppt_x</p:attrName>
                                        </p:attrNameLst>
                                      </p:cBhvr>
                                      <p:tavLst>
                                        <p:tav tm="0">
                                          <p:val>
                                            <p:strVal val="#ppt_x"/>
                                          </p:val>
                                        </p:tav>
                                        <p:tav tm="100000">
                                          <p:val>
                                            <p:strVal val="#ppt_x"/>
                                          </p:val>
                                        </p:tav>
                                      </p:tavLst>
                                    </p:anim>
                                    <p:anim calcmode="lin" valueType="num">
                                      <p:cBhvr additive="base">
                                        <p:cTn id="232" dur="500" fill="hold"/>
                                        <p:tgtEl>
                                          <p:spTgt spid="136263"/>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36264"/>
                                        </p:tgtEl>
                                        <p:attrNameLst>
                                          <p:attrName>style.visibility</p:attrName>
                                        </p:attrNameLst>
                                      </p:cBhvr>
                                      <p:to>
                                        <p:strVal val="visible"/>
                                      </p:to>
                                    </p:set>
                                    <p:anim calcmode="lin" valueType="num">
                                      <p:cBhvr additive="base">
                                        <p:cTn id="235" dur="500" fill="hold"/>
                                        <p:tgtEl>
                                          <p:spTgt spid="136264"/>
                                        </p:tgtEl>
                                        <p:attrNameLst>
                                          <p:attrName>ppt_x</p:attrName>
                                        </p:attrNameLst>
                                      </p:cBhvr>
                                      <p:tavLst>
                                        <p:tav tm="0">
                                          <p:val>
                                            <p:strVal val="#ppt_x"/>
                                          </p:val>
                                        </p:tav>
                                        <p:tav tm="100000">
                                          <p:val>
                                            <p:strVal val="#ppt_x"/>
                                          </p:val>
                                        </p:tav>
                                      </p:tavLst>
                                    </p:anim>
                                    <p:anim calcmode="lin" valueType="num">
                                      <p:cBhvr additive="base">
                                        <p:cTn id="236" dur="500" fill="hold"/>
                                        <p:tgtEl>
                                          <p:spTgt spid="13626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36265"/>
                                        </p:tgtEl>
                                        <p:attrNameLst>
                                          <p:attrName>style.visibility</p:attrName>
                                        </p:attrNameLst>
                                      </p:cBhvr>
                                      <p:to>
                                        <p:strVal val="visible"/>
                                      </p:to>
                                    </p:set>
                                    <p:anim calcmode="lin" valueType="num">
                                      <p:cBhvr additive="base">
                                        <p:cTn id="239" dur="500" fill="hold"/>
                                        <p:tgtEl>
                                          <p:spTgt spid="136265"/>
                                        </p:tgtEl>
                                        <p:attrNameLst>
                                          <p:attrName>ppt_x</p:attrName>
                                        </p:attrNameLst>
                                      </p:cBhvr>
                                      <p:tavLst>
                                        <p:tav tm="0">
                                          <p:val>
                                            <p:strVal val="#ppt_x"/>
                                          </p:val>
                                        </p:tav>
                                        <p:tav tm="100000">
                                          <p:val>
                                            <p:strVal val="#ppt_x"/>
                                          </p:val>
                                        </p:tav>
                                      </p:tavLst>
                                    </p:anim>
                                    <p:anim calcmode="lin" valueType="num">
                                      <p:cBhvr additive="base">
                                        <p:cTn id="240" dur="500" fill="hold"/>
                                        <p:tgtEl>
                                          <p:spTgt spid="136265"/>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36266"/>
                                        </p:tgtEl>
                                        <p:attrNameLst>
                                          <p:attrName>style.visibility</p:attrName>
                                        </p:attrNameLst>
                                      </p:cBhvr>
                                      <p:to>
                                        <p:strVal val="visible"/>
                                      </p:to>
                                    </p:set>
                                    <p:anim calcmode="lin" valueType="num">
                                      <p:cBhvr additive="base">
                                        <p:cTn id="243" dur="500" fill="hold"/>
                                        <p:tgtEl>
                                          <p:spTgt spid="136266"/>
                                        </p:tgtEl>
                                        <p:attrNameLst>
                                          <p:attrName>ppt_x</p:attrName>
                                        </p:attrNameLst>
                                      </p:cBhvr>
                                      <p:tavLst>
                                        <p:tav tm="0">
                                          <p:val>
                                            <p:strVal val="#ppt_x"/>
                                          </p:val>
                                        </p:tav>
                                        <p:tav tm="100000">
                                          <p:val>
                                            <p:strVal val="#ppt_x"/>
                                          </p:val>
                                        </p:tav>
                                      </p:tavLst>
                                    </p:anim>
                                    <p:anim calcmode="lin" valueType="num">
                                      <p:cBhvr additive="base">
                                        <p:cTn id="244" dur="500" fill="hold"/>
                                        <p:tgtEl>
                                          <p:spTgt spid="136266"/>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36267"/>
                                        </p:tgtEl>
                                        <p:attrNameLst>
                                          <p:attrName>style.visibility</p:attrName>
                                        </p:attrNameLst>
                                      </p:cBhvr>
                                      <p:to>
                                        <p:strVal val="visible"/>
                                      </p:to>
                                    </p:set>
                                    <p:anim calcmode="lin" valueType="num">
                                      <p:cBhvr additive="base">
                                        <p:cTn id="247" dur="500" fill="hold"/>
                                        <p:tgtEl>
                                          <p:spTgt spid="136267"/>
                                        </p:tgtEl>
                                        <p:attrNameLst>
                                          <p:attrName>ppt_x</p:attrName>
                                        </p:attrNameLst>
                                      </p:cBhvr>
                                      <p:tavLst>
                                        <p:tav tm="0">
                                          <p:val>
                                            <p:strVal val="#ppt_x"/>
                                          </p:val>
                                        </p:tav>
                                        <p:tav tm="100000">
                                          <p:val>
                                            <p:strVal val="#ppt_x"/>
                                          </p:val>
                                        </p:tav>
                                      </p:tavLst>
                                    </p:anim>
                                    <p:anim calcmode="lin" valueType="num">
                                      <p:cBhvr additive="base">
                                        <p:cTn id="248" dur="500" fill="hold"/>
                                        <p:tgtEl>
                                          <p:spTgt spid="136267"/>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36268"/>
                                        </p:tgtEl>
                                        <p:attrNameLst>
                                          <p:attrName>style.visibility</p:attrName>
                                        </p:attrNameLst>
                                      </p:cBhvr>
                                      <p:to>
                                        <p:strVal val="visible"/>
                                      </p:to>
                                    </p:set>
                                    <p:anim calcmode="lin" valueType="num">
                                      <p:cBhvr additive="base">
                                        <p:cTn id="251" dur="500" fill="hold"/>
                                        <p:tgtEl>
                                          <p:spTgt spid="136268"/>
                                        </p:tgtEl>
                                        <p:attrNameLst>
                                          <p:attrName>ppt_x</p:attrName>
                                        </p:attrNameLst>
                                      </p:cBhvr>
                                      <p:tavLst>
                                        <p:tav tm="0">
                                          <p:val>
                                            <p:strVal val="#ppt_x"/>
                                          </p:val>
                                        </p:tav>
                                        <p:tav tm="100000">
                                          <p:val>
                                            <p:strVal val="#ppt_x"/>
                                          </p:val>
                                        </p:tav>
                                      </p:tavLst>
                                    </p:anim>
                                    <p:anim calcmode="lin" valueType="num">
                                      <p:cBhvr additive="base">
                                        <p:cTn id="252" dur="500" fill="hold"/>
                                        <p:tgtEl>
                                          <p:spTgt spid="136268"/>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36269"/>
                                        </p:tgtEl>
                                        <p:attrNameLst>
                                          <p:attrName>style.visibility</p:attrName>
                                        </p:attrNameLst>
                                      </p:cBhvr>
                                      <p:to>
                                        <p:strVal val="visible"/>
                                      </p:to>
                                    </p:set>
                                    <p:anim calcmode="lin" valueType="num">
                                      <p:cBhvr additive="base">
                                        <p:cTn id="255" dur="500" fill="hold"/>
                                        <p:tgtEl>
                                          <p:spTgt spid="136269"/>
                                        </p:tgtEl>
                                        <p:attrNameLst>
                                          <p:attrName>ppt_x</p:attrName>
                                        </p:attrNameLst>
                                      </p:cBhvr>
                                      <p:tavLst>
                                        <p:tav tm="0">
                                          <p:val>
                                            <p:strVal val="#ppt_x"/>
                                          </p:val>
                                        </p:tav>
                                        <p:tav tm="100000">
                                          <p:val>
                                            <p:strVal val="#ppt_x"/>
                                          </p:val>
                                        </p:tav>
                                      </p:tavLst>
                                    </p:anim>
                                    <p:anim calcmode="lin" valueType="num">
                                      <p:cBhvr additive="base">
                                        <p:cTn id="256" dur="500" fill="hold"/>
                                        <p:tgtEl>
                                          <p:spTgt spid="136269"/>
                                        </p:tgtEl>
                                        <p:attrNameLst>
                                          <p:attrName>ppt_y</p:attrName>
                                        </p:attrNameLst>
                                      </p:cBhvr>
                                      <p:tavLst>
                                        <p:tav tm="0">
                                          <p:val>
                                            <p:strVal val="1+#ppt_h/2"/>
                                          </p:val>
                                        </p:tav>
                                        <p:tav tm="100000">
                                          <p:val>
                                            <p:strVal val="#ppt_y"/>
                                          </p:val>
                                        </p:tav>
                                      </p:tavLst>
                                    </p:anim>
                                  </p:childTnLst>
                                </p:cTn>
                              </p:par>
                              <p:par>
                                <p:cTn id="257" presetID="8" presetClass="emph" presetSubtype="0" fill="hold" grpId="1" nodeType="withEffect">
                                  <p:stCondLst>
                                    <p:cond delay="0"/>
                                  </p:stCondLst>
                                  <p:childTnLst>
                                    <p:animRot by="21600000">
                                      <p:cBhvr>
                                        <p:cTn id="258" dur="2000" fill="hold"/>
                                        <p:tgtEl>
                                          <p:spTgt spid="136210"/>
                                        </p:tgtEl>
                                        <p:attrNameLst>
                                          <p:attrName>r</p:attrName>
                                        </p:attrNameLst>
                                      </p:cBhvr>
                                    </p:animRot>
                                  </p:childTnLst>
                                </p:cTn>
                              </p:par>
                              <p:par>
                                <p:cTn id="259" presetID="8" presetClass="emph" presetSubtype="0" fill="hold" grpId="1" nodeType="withEffect">
                                  <p:stCondLst>
                                    <p:cond delay="0"/>
                                  </p:stCondLst>
                                  <p:childTnLst>
                                    <p:animRot by="21600000">
                                      <p:cBhvr>
                                        <p:cTn id="260" dur="2000" fill="hold"/>
                                        <p:tgtEl>
                                          <p:spTgt spid="136211"/>
                                        </p:tgtEl>
                                        <p:attrNameLst>
                                          <p:attrName>r</p:attrName>
                                        </p:attrNameLst>
                                      </p:cBhvr>
                                    </p:animRot>
                                  </p:childTnLst>
                                </p:cTn>
                              </p:par>
                              <p:par>
                                <p:cTn id="261" presetID="8" presetClass="emph" presetSubtype="0" fill="hold" grpId="1" nodeType="withEffect">
                                  <p:stCondLst>
                                    <p:cond delay="0"/>
                                  </p:stCondLst>
                                  <p:childTnLst>
                                    <p:animRot by="21600000">
                                      <p:cBhvr>
                                        <p:cTn id="262" dur="2000" fill="hold"/>
                                        <p:tgtEl>
                                          <p:spTgt spid="136212"/>
                                        </p:tgtEl>
                                        <p:attrNameLst>
                                          <p:attrName>r</p:attrName>
                                        </p:attrNameLst>
                                      </p:cBhvr>
                                    </p:animRot>
                                  </p:childTnLst>
                                </p:cTn>
                              </p:par>
                              <p:par>
                                <p:cTn id="263" presetID="8" presetClass="emph" presetSubtype="0" fill="hold" grpId="1" nodeType="withEffect">
                                  <p:stCondLst>
                                    <p:cond delay="0"/>
                                  </p:stCondLst>
                                  <p:childTnLst>
                                    <p:animRot by="21600000">
                                      <p:cBhvr>
                                        <p:cTn id="264" dur="2000" fill="hold"/>
                                        <p:tgtEl>
                                          <p:spTgt spid="136213"/>
                                        </p:tgtEl>
                                        <p:attrNameLst>
                                          <p:attrName>r</p:attrName>
                                        </p:attrNameLst>
                                      </p:cBhvr>
                                    </p:animRot>
                                  </p:childTnLst>
                                </p:cTn>
                              </p:par>
                              <p:par>
                                <p:cTn id="265" presetID="8" presetClass="emph" presetSubtype="0" fill="hold" grpId="1" nodeType="withEffect">
                                  <p:stCondLst>
                                    <p:cond delay="0"/>
                                  </p:stCondLst>
                                  <p:childTnLst>
                                    <p:animRot by="21600000">
                                      <p:cBhvr>
                                        <p:cTn id="266" dur="2000" fill="hold"/>
                                        <p:tgtEl>
                                          <p:spTgt spid="136214"/>
                                        </p:tgtEl>
                                        <p:attrNameLst>
                                          <p:attrName>r</p:attrName>
                                        </p:attrNameLst>
                                      </p:cBhvr>
                                    </p:animRot>
                                  </p:childTnLst>
                                </p:cTn>
                              </p:par>
                              <p:par>
                                <p:cTn id="267" presetID="8" presetClass="emph" presetSubtype="0" fill="hold" grpId="1" nodeType="withEffect">
                                  <p:stCondLst>
                                    <p:cond delay="0"/>
                                  </p:stCondLst>
                                  <p:childTnLst>
                                    <p:animRot by="21600000">
                                      <p:cBhvr>
                                        <p:cTn id="268" dur="2000" fill="hold"/>
                                        <p:tgtEl>
                                          <p:spTgt spid="136215"/>
                                        </p:tgtEl>
                                        <p:attrNameLst>
                                          <p:attrName>r</p:attrName>
                                        </p:attrNameLst>
                                      </p:cBhvr>
                                    </p:animRot>
                                  </p:childTnLst>
                                </p:cTn>
                              </p:par>
                              <p:par>
                                <p:cTn id="269" presetID="8" presetClass="emph" presetSubtype="0" fill="hold" grpId="1" nodeType="withEffect">
                                  <p:stCondLst>
                                    <p:cond delay="0"/>
                                  </p:stCondLst>
                                  <p:childTnLst>
                                    <p:animRot by="21600000">
                                      <p:cBhvr>
                                        <p:cTn id="270" dur="2000" fill="hold"/>
                                        <p:tgtEl>
                                          <p:spTgt spid="136216"/>
                                        </p:tgtEl>
                                        <p:attrNameLst>
                                          <p:attrName>r</p:attrName>
                                        </p:attrNameLst>
                                      </p:cBhvr>
                                    </p:animRot>
                                  </p:childTnLst>
                                </p:cTn>
                              </p:par>
                              <p:par>
                                <p:cTn id="271" presetID="8" presetClass="emph" presetSubtype="0" fill="hold" grpId="1" nodeType="withEffect">
                                  <p:stCondLst>
                                    <p:cond delay="0"/>
                                  </p:stCondLst>
                                  <p:childTnLst>
                                    <p:animRot by="21600000">
                                      <p:cBhvr>
                                        <p:cTn id="272" dur="2000" fill="hold"/>
                                        <p:tgtEl>
                                          <p:spTgt spid="136217"/>
                                        </p:tgtEl>
                                        <p:attrNameLst>
                                          <p:attrName>r</p:attrName>
                                        </p:attrNameLst>
                                      </p:cBhvr>
                                    </p:animRot>
                                  </p:childTnLst>
                                </p:cTn>
                              </p:par>
                              <p:par>
                                <p:cTn id="273" presetID="8" presetClass="emph" presetSubtype="0" fill="hold" grpId="1" nodeType="withEffect">
                                  <p:stCondLst>
                                    <p:cond delay="0"/>
                                  </p:stCondLst>
                                  <p:childTnLst>
                                    <p:animRot by="21600000">
                                      <p:cBhvr>
                                        <p:cTn id="274" dur="2000" fill="hold"/>
                                        <p:tgtEl>
                                          <p:spTgt spid="136218"/>
                                        </p:tgtEl>
                                        <p:attrNameLst>
                                          <p:attrName>r</p:attrName>
                                        </p:attrNameLst>
                                      </p:cBhvr>
                                    </p:animRot>
                                  </p:childTnLst>
                                </p:cTn>
                              </p:par>
                              <p:par>
                                <p:cTn id="275" presetID="8" presetClass="emph" presetSubtype="0" fill="hold" grpId="1" nodeType="withEffect">
                                  <p:stCondLst>
                                    <p:cond delay="0"/>
                                  </p:stCondLst>
                                  <p:childTnLst>
                                    <p:animRot by="21600000">
                                      <p:cBhvr>
                                        <p:cTn id="276" dur="2000" fill="hold"/>
                                        <p:tgtEl>
                                          <p:spTgt spid="136219"/>
                                        </p:tgtEl>
                                        <p:attrNameLst>
                                          <p:attrName>r</p:attrName>
                                        </p:attrNameLst>
                                      </p:cBhvr>
                                    </p:animRot>
                                  </p:childTnLst>
                                </p:cTn>
                              </p:par>
                              <p:par>
                                <p:cTn id="277" presetID="8" presetClass="emph" presetSubtype="0" fill="hold" grpId="1" nodeType="withEffect">
                                  <p:stCondLst>
                                    <p:cond delay="0"/>
                                  </p:stCondLst>
                                  <p:childTnLst>
                                    <p:animRot by="21600000">
                                      <p:cBhvr>
                                        <p:cTn id="278" dur="2000" fill="hold"/>
                                        <p:tgtEl>
                                          <p:spTgt spid="136220"/>
                                        </p:tgtEl>
                                        <p:attrNameLst>
                                          <p:attrName>r</p:attrName>
                                        </p:attrNameLst>
                                      </p:cBhvr>
                                    </p:animRot>
                                  </p:childTnLst>
                                </p:cTn>
                              </p:par>
                              <p:par>
                                <p:cTn id="279" presetID="8" presetClass="emph" presetSubtype="0" fill="hold" grpId="1" nodeType="withEffect">
                                  <p:stCondLst>
                                    <p:cond delay="0"/>
                                  </p:stCondLst>
                                  <p:childTnLst>
                                    <p:animRot by="21600000">
                                      <p:cBhvr>
                                        <p:cTn id="280" dur="2000" fill="hold"/>
                                        <p:tgtEl>
                                          <p:spTgt spid="136221"/>
                                        </p:tgtEl>
                                        <p:attrNameLst>
                                          <p:attrName>r</p:attrName>
                                        </p:attrNameLst>
                                      </p:cBhvr>
                                    </p:animRot>
                                  </p:childTnLst>
                                </p:cTn>
                              </p:par>
                              <p:par>
                                <p:cTn id="281" presetID="8" presetClass="emph" presetSubtype="0" fill="hold" grpId="1" nodeType="withEffect">
                                  <p:stCondLst>
                                    <p:cond delay="0"/>
                                  </p:stCondLst>
                                  <p:childTnLst>
                                    <p:animRot by="21600000">
                                      <p:cBhvr>
                                        <p:cTn id="282" dur="2000" fill="hold"/>
                                        <p:tgtEl>
                                          <p:spTgt spid="136222"/>
                                        </p:tgtEl>
                                        <p:attrNameLst>
                                          <p:attrName>r</p:attrName>
                                        </p:attrNameLst>
                                      </p:cBhvr>
                                    </p:animRot>
                                  </p:childTnLst>
                                </p:cTn>
                              </p:par>
                              <p:par>
                                <p:cTn id="283" presetID="8" presetClass="emph" presetSubtype="0" fill="hold" grpId="1" nodeType="withEffect">
                                  <p:stCondLst>
                                    <p:cond delay="0"/>
                                  </p:stCondLst>
                                  <p:childTnLst>
                                    <p:animRot by="21600000">
                                      <p:cBhvr>
                                        <p:cTn id="284" dur="2000" fill="hold"/>
                                        <p:tgtEl>
                                          <p:spTgt spid="136223"/>
                                        </p:tgtEl>
                                        <p:attrNameLst>
                                          <p:attrName>r</p:attrName>
                                        </p:attrNameLst>
                                      </p:cBhvr>
                                    </p:animRot>
                                  </p:childTnLst>
                                </p:cTn>
                              </p:par>
                              <p:par>
                                <p:cTn id="285" presetID="8" presetClass="emph" presetSubtype="0" fill="hold" grpId="1" nodeType="withEffect">
                                  <p:stCondLst>
                                    <p:cond delay="0"/>
                                  </p:stCondLst>
                                  <p:childTnLst>
                                    <p:animRot by="21600000">
                                      <p:cBhvr>
                                        <p:cTn id="286" dur="2000" fill="hold"/>
                                        <p:tgtEl>
                                          <p:spTgt spid="136224"/>
                                        </p:tgtEl>
                                        <p:attrNameLst>
                                          <p:attrName>r</p:attrName>
                                        </p:attrNameLst>
                                      </p:cBhvr>
                                    </p:animRot>
                                  </p:childTnLst>
                                </p:cTn>
                              </p:par>
                              <p:par>
                                <p:cTn id="287" presetID="8" presetClass="emph" presetSubtype="0" fill="hold" grpId="1" nodeType="withEffect">
                                  <p:stCondLst>
                                    <p:cond delay="0"/>
                                  </p:stCondLst>
                                  <p:childTnLst>
                                    <p:animRot by="21600000">
                                      <p:cBhvr>
                                        <p:cTn id="288" dur="2000" fill="hold"/>
                                        <p:tgtEl>
                                          <p:spTgt spid="136225"/>
                                        </p:tgtEl>
                                        <p:attrNameLst>
                                          <p:attrName>r</p:attrName>
                                        </p:attrNameLst>
                                      </p:cBhvr>
                                    </p:animRot>
                                  </p:childTnLst>
                                </p:cTn>
                              </p:par>
                              <p:par>
                                <p:cTn id="289" presetID="8" presetClass="emph" presetSubtype="0" fill="hold" grpId="1" nodeType="withEffect">
                                  <p:stCondLst>
                                    <p:cond delay="0"/>
                                  </p:stCondLst>
                                  <p:childTnLst>
                                    <p:animRot by="21600000">
                                      <p:cBhvr>
                                        <p:cTn id="290" dur="2000" fill="hold"/>
                                        <p:tgtEl>
                                          <p:spTgt spid="136226"/>
                                        </p:tgtEl>
                                        <p:attrNameLst>
                                          <p:attrName>r</p:attrName>
                                        </p:attrNameLst>
                                      </p:cBhvr>
                                    </p:animRot>
                                  </p:childTnLst>
                                </p:cTn>
                              </p:par>
                              <p:par>
                                <p:cTn id="291" presetID="8" presetClass="emph" presetSubtype="0" fill="hold" grpId="1" nodeType="withEffect">
                                  <p:stCondLst>
                                    <p:cond delay="0"/>
                                  </p:stCondLst>
                                  <p:childTnLst>
                                    <p:animRot by="21600000">
                                      <p:cBhvr>
                                        <p:cTn id="292" dur="2000" fill="hold"/>
                                        <p:tgtEl>
                                          <p:spTgt spid="136227"/>
                                        </p:tgtEl>
                                        <p:attrNameLst>
                                          <p:attrName>r</p:attrName>
                                        </p:attrNameLst>
                                      </p:cBhvr>
                                    </p:animRot>
                                  </p:childTnLst>
                                </p:cTn>
                              </p:par>
                              <p:par>
                                <p:cTn id="293" presetID="8" presetClass="emph" presetSubtype="0" fill="hold" grpId="1" nodeType="withEffect">
                                  <p:stCondLst>
                                    <p:cond delay="0"/>
                                  </p:stCondLst>
                                  <p:childTnLst>
                                    <p:animRot by="21600000">
                                      <p:cBhvr>
                                        <p:cTn id="294" dur="2000" fill="hold"/>
                                        <p:tgtEl>
                                          <p:spTgt spid="136228"/>
                                        </p:tgtEl>
                                        <p:attrNameLst>
                                          <p:attrName>r</p:attrName>
                                        </p:attrNameLst>
                                      </p:cBhvr>
                                    </p:animRot>
                                  </p:childTnLst>
                                </p:cTn>
                              </p:par>
                              <p:par>
                                <p:cTn id="295" presetID="8" presetClass="emph" presetSubtype="0" fill="hold" grpId="1" nodeType="withEffect">
                                  <p:stCondLst>
                                    <p:cond delay="0"/>
                                  </p:stCondLst>
                                  <p:childTnLst>
                                    <p:animRot by="21600000">
                                      <p:cBhvr>
                                        <p:cTn id="296" dur="2000" fill="hold"/>
                                        <p:tgtEl>
                                          <p:spTgt spid="136229"/>
                                        </p:tgtEl>
                                        <p:attrNameLst>
                                          <p:attrName>r</p:attrName>
                                        </p:attrNameLst>
                                      </p:cBhvr>
                                    </p:animRot>
                                  </p:childTnLst>
                                </p:cTn>
                              </p:par>
                              <p:par>
                                <p:cTn id="297" presetID="8" presetClass="emph" presetSubtype="0" fill="hold" grpId="1" nodeType="withEffect">
                                  <p:stCondLst>
                                    <p:cond delay="0"/>
                                  </p:stCondLst>
                                  <p:childTnLst>
                                    <p:animRot by="21600000">
                                      <p:cBhvr>
                                        <p:cTn id="298" dur="2000" fill="hold"/>
                                        <p:tgtEl>
                                          <p:spTgt spid="136230"/>
                                        </p:tgtEl>
                                        <p:attrNameLst>
                                          <p:attrName>r</p:attrName>
                                        </p:attrNameLst>
                                      </p:cBhvr>
                                    </p:animRot>
                                  </p:childTnLst>
                                </p:cTn>
                              </p:par>
                              <p:par>
                                <p:cTn id="299" presetID="8" presetClass="emph" presetSubtype="0" fill="hold" grpId="1" nodeType="withEffect">
                                  <p:stCondLst>
                                    <p:cond delay="0"/>
                                  </p:stCondLst>
                                  <p:childTnLst>
                                    <p:animRot by="21600000">
                                      <p:cBhvr>
                                        <p:cTn id="300" dur="2000" fill="hold"/>
                                        <p:tgtEl>
                                          <p:spTgt spid="136231"/>
                                        </p:tgtEl>
                                        <p:attrNameLst>
                                          <p:attrName>r</p:attrName>
                                        </p:attrNameLst>
                                      </p:cBhvr>
                                    </p:animRot>
                                  </p:childTnLst>
                                </p:cTn>
                              </p:par>
                              <p:par>
                                <p:cTn id="301" presetID="8" presetClass="emph" presetSubtype="0" fill="hold" grpId="1" nodeType="withEffect">
                                  <p:stCondLst>
                                    <p:cond delay="0"/>
                                  </p:stCondLst>
                                  <p:childTnLst>
                                    <p:animRot by="21600000">
                                      <p:cBhvr>
                                        <p:cTn id="302" dur="2000" fill="hold"/>
                                        <p:tgtEl>
                                          <p:spTgt spid="136232"/>
                                        </p:tgtEl>
                                        <p:attrNameLst>
                                          <p:attrName>r</p:attrName>
                                        </p:attrNameLst>
                                      </p:cBhvr>
                                    </p:animRot>
                                  </p:childTnLst>
                                </p:cTn>
                              </p:par>
                              <p:par>
                                <p:cTn id="303" presetID="8" presetClass="emph" presetSubtype="0" fill="hold" grpId="1" nodeType="withEffect">
                                  <p:stCondLst>
                                    <p:cond delay="0"/>
                                  </p:stCondLst>
                                  <p:childTnLst>
                                    <p:animRot by="21600000">
                                      <p:cBhvr>
                                        <p:cTn id="304" dur="2000" fill="hold"/>
                                        <p:tgtEl>
                                          <p:spTgt spid="136233"/>
                                        </p:tgtEl>
                                        <p:attrNameLst>
                                          <p:attrName>r</p:attrName>
                                        </p:attrNameLst>
                                      </p:cBhvr>
                                    </p:animRot>
                                  </p:childTnLst>
                                </p:cTn>
                              </p:par>
                              <p:par>
                                <p:cTn id="305" presetID="8" presetClass="emph" presetSubtype="0" fill="hold" grpId="1" nodeType="withEffect">
                                  <p:stCondLst>
                                    <p:cond delay="0"/>
                                  </p:stCondLst>
                                  <p:childTnLst>
                                    <p:animRot by="21600000">
                                      <p:cBhvr>
                                        <p:cTn id="306" dur="2000" fill="hold"/>
                                        <p:tgtEl>
                                          <p:spTgt spid="136234"/>
                                        </p:tgtEl>
                                        <p:attrNameLst>
                                          <p:attrName>r</p:attrName>
                                        </p:attrNameLst>
                                      </p:cBhvr>
                                    </p:animRot>
                                  </p:childTnLst>
                                </p:cTn>
                              </p:par>
                              <p:par>
                                <p:cTn id="307" presetID="8" presetClass="emph" presetSubtype="0" fill="hold" grpId="1" nodeType="withEffect">
                                  <p:stCondLst>
                                    <p:cond delay="0"/>
                                  </p:stCondLst>
                                  <p:childTnLst>
                                    <p:animRot by="21600000">
                                      <p:cBhvr>
                                        <p:cTn id="308" dur="2000" fill="hold"/>
                                        <p:tgtEl>
                                          <p:spTgt spid="136235"/>
                                        </p:tgtEl>
                                        <p:attrNameLst>
                                          <p:attrName>r</p:attrName>
                                        </p:attrNameLst>
                                      </p:cBhvr>
                                    </p:animRot>
                                  </p:childTnLst>
                                </p:cTn>
                              </p:par>
                              <p:par>
                                <p:cTn id="309" presetID="8" presetClass="emph" presetSubtype="0" fill="hold" grpId="1" nodeType="withEffect">
                                  <p:stCondLst>
                                    <p:cond delay="0"/>
                                  </p:stCondLst>
                                  <p:childTnLst>
                                    <p:animRot by="21600000">
                                      <p:cBhvr>
                                        <p:cTn id="310" dur="2000" fill="hold"/>
                                        <p:tgtEl>
                                          <p:spTgt spid="136236"/>
                                        </p:tgtEl>
                                        <p:attrNameLst>
                                          <p:attrName>r</p:attrName>
                                        </p:attrNameLst>
                                      </p:cBhvr>
                                    </p:animRot>
                                  </p:childTnLst>
                                </p:cTn>
                              </p:par>
                              <p:par>
                                <p:cTn id="311" presetID="8" presetClass="emph" presetSubtype="0" fill="hold" grpId="1" nodeType="withEffect">
                                  <p:stCondLst>
                                    <p:cond delay="0"/>
                                  </p:stCondLst>
                                  <p:childTnLst>
                                    <p:animRot by="21600000">
                                      <p:cBhvr>
                                        <p:cTn id="312" dur="2000" fill="hold"/>
                                        <p:tgtEl>
                                          <p:spTgt spid="136237"/>
                                        </p:tgtEl>
                                        <p:attrNameLst>
                                          <p:attrName>r</p:attrName>
                                        </p:attrNameLst>
                                      </p:cBhvr>
                                    </p:animRot>
                                  </p:childTnLst>
                                </p:cTn>
                              </p:par>
                              <p:par>
                                <p:cTn id="313" presetID="8" presetClass="emph" presetSubtype="0" fill="hold" grpId="1" nodeType="withEffect">
                                  <p:stCondLst>
                                    <p:cond delay="0"/>
                                  </p:stCondLst>
                                  <p:childTnLst>
                                    <p:animRot by="21600000">
                                      <p:cBhvr>
                                        <p:cTn id="314" dur="2000" fill="hold"/>
                                        <p:tgtEl>
                                          <p:spTgt spid="136238"/>
                                        </p:tgtEl>
                                        <p:attrNameLst>
                                          <p:attrName>r</p:attrName>
                                        </p:attrNameLst>
                                      </p:cBhvr>
                                    </p:animRot>
                                  </p:childTnLst>
                                </p:cTn>
                              </p:par>
                              <p:par>
                                <p:cTn id="315" presetID="8" presetClass="emph" presetSubtype="0" fill="hold" grpId="1" nodeType="withEffect">
                                  <p:stCondLst>
                                    <p:cond delay="0"/>
                                  </p:stCondLst>
                                  <p:childTnLst>
                                    <p:animRot by="21600000">
                                      <p:cBhvr>
                                        <p:cTn id="316" dur="2000" fill="hold"/>
                                        <p:tgtEl>
                                          <p:spTgt spid="136239"/>
                                        </p:tgtEl>
                                        <p:attrNameLst>
                                          <p:attrName>r</p:attrName>
                                        </p:attrNameLst>
                                      </p:cBhvr>
                                    </p:animRot>
                                  </p:childTnLst>
                                </p:cTn>
                              </p:par>
                              <p:par>
                                <p:cTn id="317" presetID="8" presetClass="emph" presetSubtype="0" fill="hold" grpId="1" nodeType="withEffect">
                                  <p:stCondLst>
                                    <p:cond delay="0"/>
                                  </p:stCondLst>
                                  <p:childTnLst>
                                    <p:animRot by="21600000">
                                      <p:cBhvr>
                                        <p:cTn id="318" dur="2000" fill="hold"/>
                                        <p:tgtEl>
                                          <p:spTgt spid="136240"/>
                                        </p:tgtEl>
                                        <p:attrNameLst>
                                          <p:attrName>r</p:attrName>
                                        </p:attrNameLst>
                                      </p:cBhvr>
                                    </p:animRot>
                                  </p:childTnLst>
                                </p:cTn>
                              </p:par>
                              <p:par>
                                <p:cTn id="319" presetID="8" presetClass="emph" presetSubtype="0" fill="hold" grpId="1" nodeType="withEffect">
                                  <p:stCondLst>
                                    <p:cond delay="0"/>
                                  </p:stCondLst>
                                  <p:childTnLst>
                                    <p:animRot by="21600000">
                                      <p:cBhvr>
                                        <p:cTn id="320" dur="2000" fill="hold"/>
                                        <p:tgtEl>
                                          <p:spTgt spid="136241"/>
                                        </p:tgtEl>
                                        <p:attrNameLst>
                                          <p:attrName>r</p:attrName>
                                        </p:attrNameLst>
                                      </p:cBhvr>
                                    </p:animRot>
                                  </p:childTnLst>
                                </p:cTn>
                              </p:par>
                              <p:par>
                                <p:cTn id="321" presetID="8" presetClass="emph" presetSubtype="0" fill="hold" grpId="1" nodeType="withEffect">
                                  <p:stCondLst>
                                    <p:cond delay="0"/>
                                  </p:stCondLst>
                                  <p:childTnLst>
                                    <p:animRot by="21600000">
                                      <p:cBhvr>
                                        <p:cTn id="322" dur="2000" fill="hold"/>
                                        <p:tgtEl>
                                          <p:spTgt spid="136242"/>
                                        </p:tgtEl>
                                        <p:attrNameLst>
                                          <p:attrName>r</p:attrName>
                                        </p:attrNameLst>
                                      </p:cBhvr>
                                    </p:animRot>
                                  </p:childTnLst>
                                </p:cTn>
                              </p:par>
                              <p:par>
                                <p:cTn id="323" presetID="8" presetClass="emph" presetSubtype="0" fill="hold" grpId="1" nodeType="withEffect">
                                  <p:stCondLst>
                                    <p:cond delay="0"/>
                                  </p:stCondLst>
                                  <p:childTnLst>
                                    <p:animRot by="21600000">
                                      <p:cBhvr>
                                        <p:cTn id="324" dur="2000" fill="hold"/>
                                        <p:tgtEl>
                                          <p:spTgt spid="136243"/>
                                        </p:tgtEl>
                                        <p:attrNameLst>
                                          <p:attrName>r</p:attrName>
                                        </p:attrNameLst>
                                      </p:cBhvr>
                                    </p:animRot>
                                  </p:childTnLst>
                                </p:cTn>
                              </p:par>
                              <p:par>
                                <p:cTn id="325" presetID="8" presetClass="emph" presetSubtype="0" fill="hold" grpId="1" nodeType="withEffect">
                                  <p:stCondLst>
                                    <p:cond delay="0"/>
                                  </p:stCondLst>
                                  <p:childTnLst>
                                    <p:animRot by="21600000">
                                      <p:cBhvr>
                                        <p:cTn id="326" dur="2000" fill="hold"/>
                                        <p:tgtEl>
                                          <p:spTgt spid="136244"/>
                                        </p:tgtEl>
                                        <p:attrNameLst>
                                          <p:attrName>r</p:attrName>
                                        </p:attrNameLst>
                                      </p:cBhvr>
                                    </p:animRot>
                                  </p:childTnLst>
                                </p:cTn>
                              </p:par>
                              <p:par>
                                <p:cTn id="327" presetID="8" presetClass="emph" presetSubtype="0" fill="hold" grpId="1" nodeType="withEffect">
                                  <p:stCondLst>
                                    <p:cond delay="0"/>
                                  </p:stCondLst>
                                  <p:childTnLst>
                                    <p:animRot by="21600000">
                                      <p:cBhvr>
                                        <p:cTn id="328" dur="2000" fill="hold"/>
                                        <p:tgtEl>
                                          <p:spTgt spid="136245"/>
                                        </p:tgtEl>
                                        <p:attrNameLst>
                                          <p:attrName>r</p:attrName>
                                        </p:attrNameLst>
                                      </p:cBhvr>
                                    </p:animRot>
                                  </p:childTnLst>
                                </p:cTn>
                              </p:par>
                              <p:par>
                                <p:cTn id="329" presetID="8" presetClass="emph" presetSubtype="0" fill="hold" grpId="1" nodeType="withEffect">
                                  <p:stCondLst>
                                    <p:cond delay="0"/>
                                  </p:stCondLst>
                                  <p:childTnLst>
                                    <p:animRot by="21600000">
                                      <p:cBhvr>
                                        <p:cTn id="330" dur="2000" fill="hold"/>
                                        <p:tgtEl>
                                          <p:spTgt spid="136246"/>
                                        </p:tgtEl>
                                        <p:attrNameLst>
                                          <p:attrName>r</p:attrName>
                                        </p:attrNameLst>
                                      </p:cBhvr>
                                    </p:animRot>
                                  </p:childTnLst>
                                </p:cTn>
                              </p:par>
                              <p:par>
                                <p:cTn id="331" presetID="8" presetClass="emph" presetSubtype="0" fill="hold" grpId="1" nodeType="withEffect">
                                  <p:stCondLst>
                                    <p:cond delay="0"/>
                                  </p:stCondLst>
                                  <p:childTnLst>
                                    <p:animRot by="21600000">
                                      <p:cBhvr>
                                        <p:cTn id="332" dur="2000" fill="hold"/>
                                        <p:tgtEl>
                                          <p:spTgt spid="136247"/>
                                        </p:tgtEl>
                                        <p:attrNameLst>
                                          <p:attrName>r</p:attrName>
                                        </p:attrNameLst>
                                      </p:cBhvr>
                                    </p:animRot>
                                  </p:childTnLst>
                                </p:cTn>
                              </p:par>
                              <p:par>
                                <p:cTn id="333" presetID="8" presetClass="emph" presetSubtype="0" fill="hold" grpId="1" nodeType="withEffect">
                                  <p:stCondLst>
                                    <p:cond delay="0"/>
                                  </p:stCondLst>
                                  <p:childTnLst>
                                    <p:animRot by="21600000">
                                      <p:cBhvr>
                                        <p:cTn id="334" dur="2000" fill="hold"/>
                                        <p:tgtEl>
                                          <p:spTgt spid="136248"/>
                                        </p:tgtEl>
                                        <p:attrNameLst>
                                          <p:attrName>r</p:attrName>
                                        </p:attrNameLst>
                                      </p:cBhvr>
                                    </p:animRot>
                                  </p:childTnLst>
                                </p:cTn>
                              </p:par>
                              <p:par>
                                <p:cTn id="335" presetID="8" presetClass="emph" presetSubtype="0" fill="hold" grpId="1" nodeType="withEffect">
                                  <p:stCondLst>
                                    <p:cond delay="0"/>
                                  </p:stCondLst>
                                  <p:childTnLst>
                                    <p:animRot by="21600000">
                                      <p:cBhvr>
                                        <p:cTn id="336" dur="2000" fill="hold"/>
                                        <p:tgtEl>
                                          <p:spTgt spid="136249"/>
                                        </p:tgtEl>
                                        <p:attrNameLst>
                                          <p:attrName>r</p:attrName>
                                        </p:attrNameLst>
                                      </p:cBhvr>
                                    </p:animRot>
                                  </p:childTnLst>
                                </p:cTn>
                              </p:par>
                              <p:par>
                                <p:cTn id="337" presetID="8" presetClass="emph" presetSubtype="0" fill="hold" grpId="1" nodeType="withEffect">
                                  <p:stCondLst>
                                    <p:cond delay="0"/>
                                  </p:stCondLst>
                                  <p:childTnLst>
                                    <p:animRot by="21600000">
                                      <p:cBhvr>
                                        <p:cTn id="338" dur="2000" fill="hold"/>
                                        <p:tgtEl>
                                          <p:spTgt spid="136250"/>
                                        </p:tgtEl>
                                        <p:attrNameLst>
                                          <p:attrName>r</p:attrName>
                                        </p:attrNameLst>
                                      </p:cBhvr>
                                    </p:animRot>
                                  </p:childTnLst>
                                </p:cTn>
                              </p:par>
                              <p:par>
                                <p:cTn id="339" presetID="8" presetClass="emph" presetSubtype="0" fill="hold" grpId="1" nodeType="withEffect">
                                  <p:stCondLst>
                                    <p:cond delay="0"/>
                                  </p:stCondLst>
                                  <p:childTnLst>
                                    <p:animRot by="21600000">
                                      <p:cBhvr>
                                        <p:cTn id="340" dur="2000" fill="hold"/>
                                        <p:tgtEl>
                                          <p:spTgt spid="136251"/>
                                        </p:tgtEl>
                                        <p:attrNameLst>
                                          <p:attrName>r</p:attrName>
                                        </p:attrNameLst>
                                      </p:cBhvr>
                                    </p:animRot>
                                  </p:childTnLst>
                                </p:cTn>
                              </p:par>
                              <p:par>
                                <p:cTn id="341" presetID="8" presetClass="emph" presetSubtype="0" fill="hold" grpId="1" nodeType="withEffect">
                                  <p:stCondLst>
                                    <p:cond delay="0"/>
                                  </p:stCondLst>
                                  <p:childTnLst>
                                    <p:animRot by="21600000">
                                      <p:cBhvr>
                                        <p:cTn id="342" dur="2000" fill="hold"/>
                                        <p:tgtEl>
                                          <p:spTgt spid="136252"/>
                                        </p:tgtEl>
                                        <p:attrNameLst>
                                          <p:attrName>r</p:attrName>
                                        </p:attrNameLst>
                                      </p:cBhvr>
                                    </p:animRot>
                                  </p:childTnLst>
                                </p:cTn>
                              </p:par>
                              <p:par>
                                <p:cTn id="343" presetID="8" presetClass="emph" presetSubtype="0" fill="hold" grpId="1" nodeType="withEffect">
                                  <p:stCondLst>
                                    <p:cond delay="0"/>
                                  </p:stCondLst>
                                  <p:childTnLst>
                                    <p:animRot by="21600000">
                                      <p:cBhvr>
                                        <p:cTn id="344" dur="2000" fill="hold"/>
                                        <p:tgtEl>
                                          <p:spTgt spid="136253"/>
                                        </p:tgtEl>
                                        <p:attrNameLst>
                                          <p:attrName>r</p:attrName>
                                        </p:attrNameLst>
                                      </p:cBhvr>
                                    </p:animRot>
                                  </p:childTnLst>
                                </p:cTn>
                              </p:par>
                              <p:par>
                                <p:cTn id="345" presetID="8" presetClass="emph" presetSubtype="0" fill="hold" grpId="1" nodeType="withEffect">
                                  <p:stCondLst>
                                    <p:cond delay="0"/>
                                  </p:stCondLst>
                                  <p:childTnLst>
                                    <p:animRot by="21600000">
                                      <p:cBhvr>
                                        <p:cTn id="346" dur="2000" fill="hold"/>
                                        <p:tgtEl>
                                          <p:spTgt spid="136254"/>
                                        </p:tgtEl>
                                        <p:attrNameLst>
                                          <p:attrName>r</p:attrName>
                                        </p:attrNameLst>
                                      </p:cBhvr>
                                    </p:animRot>
                                  </p:childTnLst>
                                </p:cTn>
                              </p:par>
                              <p:par>
                                <p:cTn id="347" presetID="8" presetClass="emph" presetSubtype="0" fill="hold" grpId="1" nodeType="withEffect">
                                  <p:stCondLst>
                                    <p:cond delay="0"/>
                                  </p:stCondLst>
                                  <p:childTnLst>
                                    <p:animRot by="21600000">
                                      <p:cBhvr>
                                        <p:cTn id="348" dur="2000" fill="hold"/>
                                        <p:tgtEl>
                                          <p:spTgt spid="136255"/>
                                        </p:tgtEl>
                                        <p:attrNameLst>
                                          <p:attrName>r</p:attrName>
                                        </p:attrNameLst>
                                      </p:cBhvr>
                                    </p:animRot>
                                  </p:childTnLst>
                                </p:cTn>
                              </p:par>
                              <p:par>
                                <p:cTn id="349" presetID="8" presetClass="emph" presetSubtype="0" fill="hold" grpId="1" nodeType="withEffect">
                                  <p:stCondLst>
                                    <p:cond delay="0"/>
                                  </p:stCondLst>
                                  <p:childTnLst>
                                    <p:animRot by="21600000">
                                      <p:cBhvr>
                                        <p:cTn id="350" dur="2000" fill="hold"/>
                                        <p:tgtEl>
                                          <p:spTgt spid="136256"/>
                                        </p:tgtEl>
                                        <p:attrNameLst>
                                          <p:attrName>r</p:attrName>
                                        </p:attrNameLst>
                                      </p:cBhvr>
                                    </p:animRot>
                                  </p:childTnLst>
                                </p:cTn>
                              </p:par>
                              <p:par>
                                <p:cTn id="351" presetID="8" presetClass="emph" presetSubtype="0" fill="hold" grpId="1" nodeType="withEffect">
                                  <p:stCondLst>
                                    <p:cond delay="0"/>
                                  </p:stCondLst>
                                  <p:childTnLst>
                                    <p:animRot by="21600000">
                                      <p:cBhvr>
                                        <p:cTn id="352" dur="2000" fill="hold"/>
                                        <p:tgtEl>
                                          <p:spTgt spid="136257"/>
                                        </p:tgtEl>
                                        <p:attrNameLst>
                                          <p:attrName>r</p:attrName>
                                        </p:attrNameLst>
                                      </p:cBhvr>
                                    </p:animRot>
                                  </p:childTnLst>
                                </p:cTn>
                              </p:par>
                              <p:par>
                                <p:cTn id="353" presetID="8" presetClass="emph" presetSubtype="0" fill="hold" grpId="1" nodeType="withEffect">
                                  <p:stCondLst>
                                    <p:cond delay="0"/>
                                  </p:stCondLst>
                                  <p:childTnLst>
                                    <p:animRot by="21600000">
                                      <p:cBhvr>
                                        <p:cTn id="354" dur="2000" fill="hold"/>
                                        <p:tgtEl>
                                          <p:spTgt spid="136258"/>
                                        </p:tgtEl>
                                        <p:attrNameLst>
                                          <p:attrName>r</p:attrName>
                                        </p:attrNameLst>
                                      </p:cBhvr>
                                    </p:animRot>
                                  </p:childTnLst>
                                </p:cTn>
                              </p:par>
                              <p:par>
                                <p:cTn id="355" presetID="8" presetClass="emph" presetSubtype="0" fill="hold" grpId="1" nodeType="withEffect">
                                  <p:stCondLst>
                                    <p:cond delay="0"/>
                                  </p:stCondLst>
                                  <p:childTnLst>
                                    <p:animRot by="21600000">
                                      <p:cBhvr>
                                        <p:cTn id="356" dur="2000" fill="hold"/>
                                        <p:tgtEl>
                                          <p:spTgt spid="136259"/>
                                        </p:tgtEl>
                                        <p:attrNameLst>
                                          <p:attrName>r</p:attrName>
                                        </p:attrNameLst>
                                      </p:cBhvr>
                                    </p:animRot>
                                  </p:childTnLst>
                                </p:cTn>
                              </p:par>
                              <p:par>
                                <p:cTn id="357" presetID="8" presetClass="emph" presetSubtype="0" fill="hold" grpId="1" nodeType="withEffect">
                                  <p:stCondLst>
                                    <p:cond delay="0"/>
                                  </p:stCondLst>
                                  <p:childTnLst>
                                    <p:animRot by="21600000">
                                      <p:cBhvr>
                                        <p:cTn id="358" dur="2000" fill="hold"/>
                                        <p:tgtEl>
                                          <p:spTgt spid="136260"/>
                                        </p:tgtEl>
                                        <p:attrNameLst>
                                          <p:attrName>r</p:attrName>
                                        </p:attrNameLst>
                                      </p:cBhvr>
                                    </p:animRot>
                                  </p:childTnLst>
                                </p:cTn>
                              </p:par>
                              <p:par>
                                <p:cTn id="359" presetID="8" presetClass="emph" presetSubtype="0" fill="hold" grpId="1" nodeType="withEffect">
                                  <p:stCondLst>
                                    <p:cond delay="0"/>
                                  </p:stCondLst>
                                  <p:childTnLst>
                                    <p:animRot by="21600000">
                                      <p:cBhvr>
                                        <p:cTn id="360" dur="2000" fill="hold"/>
                                        <p:tgtEl>
                                          <p:spTgt spid="136261"/>
                                        </p:tgtEl>
                                        <p:attrNameLst>
                                          <p:attrName>r</p:attrName>
                                        </p:attrNameLst>
                                      </p:cBhvr>
                                    </p:animRot>
                                  </p:childTnLst>
                                </p:cTn>
                              </p:par>
                              <p:par>
                                <p:cTn id="361" presetID="8" presetClass="emph" presetSubtype="0" fill="hold" grpId="1" nodeType="withEffect">
                                  <p:stCondLst>
                                    <p:cond delay="0"/>
                                  </p:stCondLst>
                                  <p:childTnLst>
                                    <p:animRot by="21600000">
                                      <p:cBhvr>
                                        <p:cTn id="362" dur="2000" fill="hold"/>
                                        <p:tgtEl>
                                          <p:spTgt spid="136262"/>
                                        </p:tgtEl>
                                        <p:attrNameLst>
                                          <p:attrName>r</p:attrName>
                                        </p:attrNameLst>
                                      </p:cBhvr>
                                    </p:animRot>
                                  </p:childTnLst>
                                </p:cTn>
                              </p:par>
                              <p:par>
                                <p:cTn id="363" presetID="8" presetClass="emph" presetSubtype="0" fill="hold" grpId="1" nodeType="withEffect">
                                  <p:stCondLst>
                                    <p:cond delay="0"/>
                                  </p:stCondLst>
                                  <p:childTnLst>
                                    <p:animRot by="21600000">
                                      <p:cBhvr>
                                        <p:cTn id="364" dur="2000" fill="hold"/>
                                        <p:tgtEl>
                                          <p:spTgt spid="136263"/>
                                        </p:tgtEl>
                                        <p:attrNameLst>
                                          <p:attrName>r</p:attrName>
                                        </p:attrNameLst>
                                      </p:cBhvr>
                                    </p:animRot>
                                  </p:childTnLst>
                                </p:cTn>
                              </p:par>
                              <p:par>
                                <p:cTn id="365" presetID="8" presetClass="emph" presetSubtype="0" fill="hold" grpId="1" nodeType="withEffect">
                                  <p:stCondLst>
                                    <p:cond delay="0"/>
                                  </p:stCondLst>
                                  <p:childTnLst>
                                    <p:animRot by="21600000">
                                      <p:cBhvr>
                                        <p:cTn id="366" dur="2000" fill="hold"/>
                                        <p:tgtEl>
                                          <p:spTgt spid="136264"/>
                                        </p:tgtEl>
                                        <p:attrNameLst>
                                          <p:attrName>r</p:attrName>
                                        </p:attrNameLst>
                                      </p:cBhvr>
                                    </p:animRot>
                                  </p:childTnLst>
                                </p:cTn>
                              </p:par>
                              <p:par>
                                <p:cTn id="367" presetID="8" presetClass="emph" presetSubtype="0" fill="hold" grpId="1" nodeType="withEffect">
                                  <p:stCondLst>
                                    <p:cond delay="0"/>
                                  </p:stCondLst>
                                  <p:childTnLst>
                                    <p:animRot by="21600000">
                                      <p:cBhvr>
                                        <p:cTn id="368" dur="2000" fill="hold"/>
                                        <p:tgtEl>
                                          <p:spTgt spid="136265"/>
                                        </p:tgtEl>
                                        <p:attrNameLst>
                                          <p:attrName>r</p:attrName>
                                        </p:attrNameLst>
                                      </p:cBhvr>
                                    </p:animRot>
                                  </p:childTnLst>
                                </p:cTn>
                              </p:par>
                              <p:par>
                                <p:cTn id="369" presetID="8" presetClass="emph" presetSubtype="0" fill="hold" grpId="1" nodeType="withEffect">
                                  <p:stCondLst>
                                    <p:cond delay="0"/>
                                  </p:stCondLst>
                                  <p:childTnLst>
                                    <p:animRot by="21600000">
                                      <p:cBhvr>
                                        <p:cTn id="370" dur="2000" fill="hold"/>
                                        <p:tgtEl>
                                          <p:spTgt spid="136266"/>
                                        </p:tgtEl>
                                        <p:attrNameLst>
                                          <p:attrName>r</p:attrName>
                                        </p:attrNameLst>
                                      </p:cBhvr>
                                    </p:animRot>
                                  </p:childTnLst>
                                </p:cTn>
                              </p:par>
                              <p:par>
                                <p:cTn id="371" presetID="8" presetClass="emph" presetSubtype="0" fill="hold" grpId="1" nodeType="withEffect">
                                  <p:stCondLst>
                                    <p:cond delay="0"/>
                                  </p:stCondLst>
                                  <p:childTnLst>
                                    <p:animRot by="21600000">
                                      <p:cBhvr>
                                        <p:cTn id="372" dur="2000" fill="hold"/>
                                        <p:tgtEl>
                                          <p:spTgt spid="136267"/>
                                        </p:tgtEl>
                                        <p:attrNameLst>
                                          <p:attrName>r</p:attrName>
                                        </p:attrNameLst>
                                      </p:cBhvr>
                                    </p:animRot>
                                  </p:childTnLst>
                                </p:cTn>
                              </p:par>
                              <p:par>
                                <p:cTn id="373" presetID="8" presetClass="emph" presetSubtype="0" fill="hold" grpId="1" nodeType="withEffect">
                                  <p:stCondLst>
                                    <p:cond delay="0"/>
                                  </p:stCondLst>
                                  <p:childTnLst>
                                    <p:animRot by="21600000">
                                      <p:cBhvr>
                                        <p:cTn id="374" dur="2000" fill="hold"/>
                                        <p:tgtEl>
                                          <p:spTgt spid="136268"/>
                                        </p:tgtEl>
                                        <p:attrNameLst>
                                          <p:attrName>r</p:attrName>
                                        </p:attrNameLst>
                                      </p:cBhvr>
                                    </p:animRot>
                                  </p:childTnLst>
                                </p:cTn>
                              </p:par>
                              <p:par>
                                <p:cTn id="375" presetID="8" presetClass="emph" presetSubtype="0" fill="hold" grpId="1" nodeType="withEffect">
                                  <p:stCondLst>
                                    <p:cond delay="0"/>
                                  </p:stCondLst>
                                  <p:childTnLst>
                                    <p:animRot by="21600000">
                                      <p:cBhvr>
                                        <p:cTn id="376" dur="2000" fill="hold"/>
                                        <p:tgtEl>
                                          <p:spTgt spid="136269"/>
                                        </p:tgtEl>
                                        <p:attrNameLst>
                                          <p:attrName>r</p:attrName>
                                        </p:attrNameLst>
                                      </p:cBhvr>
                                    </p:animRo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0" presetClass="entr" presetSubtype="0" fill="hold" nodeType="clickEffect">
                                  <p:stCondLst>
                                    <p:cond delay="0"/>
                                  </p:stCondLst>
                                  <p:childTnLst>
                                    <p:set>
                                      <p:cBhvr>
                                        <p:cTn id="380" dur="1" fill="hold">
                                          <p:stCondLst>
                                            <p:cond delay="0"/>
                                          </p:stCondLst>
                                        </p:cTn>
                                        <p:tgtEl>
                                          <p:spTgt spid="136208"/>
                                        </p:tgtEl>
                                        <p:attrNameLst>
                                          <p:attrName>style.visibility</p:attrName>
                                        </p:attrNameLst>
                                      </p:cBhvr>
                                      <p:to>
                                        <p:strVal val="visible"/>
                                      </p:to>
                                    </p:set>
                                    <p:animEffect transition="in" filter="fade">
                                      <p:cBhvr>
                                        <p:cTn id="381" dur="500"/>
                                        <p:tgtEl>
                                          <p:spTgt spid="136208"/>
                                        </p:tgtEl>
                                      </p:cBhvr>
                                    </p:animEffect>
                                  </p:childTnLst>
                                  <p:subTnLst>
                                    <p:audio>
                                      <p:cMediaNode>
                                        <p:cTn display="0" masterRel="sameClick">
                                          <p:stCondLst>
                                            <p:cond evt="begin" delay="0">
                                              <p:tn val="379"/>
                                            </p:cond>
                                          </p:stCondLst>
                                          <p:endCondLst>
                                            <p:cond evt="onStopAudio" delay="0">
                                              <p:tgtEl>
                                                <p:sldTgt/>
                                              </p:tgtEl>
                                            </p:cond>
                                          </p:endCondLst>
                                        </p:cTn>
                                        <p:tgtEl>
                                          <p:sndTgt r:embed="rId6" name="hammer.wav"/>
                                        </p:tgtEl>
                                      </p:cMediaNode>
                                    </p:audio>
                                  </p:subTnLst>
                                </p:cTn>
                              </p:par>
                            </p:childTnLst>
                          </p:cTn>
                        </p:par>
                      </p:childTnLst>
                    </p:cTn>
                  </p:par>
                  <p:par>
                    <p:cTn id="382" fill="hold" nodeType="clickPar">
                      <p:stCondLst>
                        <p:cond delay="indefinite"/>
                      </p:stCondLst>
                      <p:childTnLst>
                        <p:par>
                          <p:cTn id="383" fill="hold" nodeType="withGroup">
                            <p:stCondLst>
                              <p:cond delay="0"/>
                            </p:stCondLst>
                            <p:childTnLst>
                              <p:par>
                                <p:cTn id="384" presetID="0" presetClass="path" presetSubtype="0" accel="50000" decel="50000" fill="hold" nodeType="clickEffect">
                                  <p:stCondLst>
                                    <p:cond delay="0"/>
                                  </p:stCondLst>
                                  <p:childTnLst>
                                    <p:animMotion origin="layout" path="M 5.55556E-7 -0.00162 C 0.11667 -0.19606 0.23333 -0.39051 0.35 -0.39051 C 0.46667 -0.39051 0.58316 -0.19606 0.7 -0.00162 " pathEditMode="relative" rAng="0" ptsTypes="aaA">
                                      <p:cBhvr>
                                        <p:cTn id="385" dur="2000" fill="hold"/>
                                        <p:tgtEl>
                                          <p:spTgt spid="136208"/>
                                        </p:tgtEl>
                                        <p:attrNameLst>
                                          <p:attrName>ppt_x</p:attrName>
                                          <p:attrName>ppt_y</p:attrName>
                                        </p:attrNameLst>
                                      </p:cBhvr>
                                      <p:rCtr x="35000" y="-19444"/>
                                    </p:animMotion>
                                  </p:childTnLst>
                                  <p:subTnLst>
                                    <p:audio>
                                      <p:cMediaNode>
                                        <p:cTn display="0" masterRel="sameClick">
                                          <p:stCondLst>
                                            <p:cond evt="begin" delay="0">
                                              <p:tn val="384"/>
                                            </p:cond>
                                          </p:stCondLst>
                                          <p:endCondLst>
                                            <p:cond evt="onStopAudio" delay="0">
                                              <p:tgtEl>
                                                <p:sldTgt/>
                                              </p:tgtEl>
                                            </p:cond>
                                          </p:endCondLst>
                                        </p:cTn>
                                        <p:tgtEl>
                                          <p:sndTgt r:embed="rId7" name="baseball hit.wav"/>
                                        </p:tgtEl>
                                      </p:cMediaNode>
                                    </p:audio>
                                  </p:subTnLst>
                                </p:cTn>
                              </p:par>
                            </p:childTnLst>
                          </p:cTn>
                        </p:par>
                      </p:childTnLst>
                    </p:cTn>
                  </p:par>
                  <p:par>
                    <p:cTn id="386" fill="hold" nodeType="clickPar">
                      <p:stCondLst>
                        <p:cond delay="indefinite"/>
                      </p:stCondLst>
                      <p:childTnLst>
                        <p:par>
                          <p:cTn id="387" fill="hold" nodeType="withGroup">
                            <p:stCondLst>
                              <p:cond delay="0"/>
                            </p:stCondLst>
                            <p:childTnLst>
                              <p:par>
                                <p:cTn id="388" presetID="10" presetClass="exit" presetSubtype="0" fill="hold" nodeType="clickEffect">
                                  <p:stCondLst>
                                    <p:cond delay="0"/>
                                  </p:stCondLst>
                                  <p:childTnLst>
                                    <p:animEffect transition="out" filter="fade">
                                      <p:cBhvr>
                                        <p:cTn id="389" dur="500"/>
                                        <p:tgtEl>
                                          <p:spTgt spid="136208"/>
                                        </p:tgtEl>
                                      </p:cBhvr>
                                    </p:animEffect>
                                    <p:set>
                                      <p:cBhvr>
                                        <p:cTn id="390" dur="1" fill="hold">
                                          <p:stCondLst>
                                            <p:cond delay="499"/>
                                          </p:stCondLst>
                                        </p:cTn>
                                        <p:tgtEl>
                                          <p:spTgt spid="136208"/>
                                        </p:tgtEl>
                                        <p:attrNameLst>
                                          <p:attrName>style.visibility</p:attrName>
                                        </p:attrNameLst>
                                      </p:cBhvr>
                                      <p:to>
                                        <p:strVal val="hidden"/>
                                      </p:to>
                                    </p:set>
                                  </p:childTnLst>
                                </p:cTn>
                              </p:par>
                            </p:childTnLst>
                          </p:cTn>
                        </p:par>
                      </p:childTnLst>
                    </p:cTn>
                  </p:par>
                  <p:par>
                    <p:cTn id="391" fill="hold" nodeType="clickPar">
                      <p:stCondLst>
                        <p:cond delay="indefinite"/>
                      </p:stCondLst>
                      <p:childTnLst>
                        <p:par>
                          <p:cTn id="392" fill="hold" nodeType="withGroup">
                            <p:stCondLst>
                              <p:cond delay="0"/>
                            </p:stCondLst>
                            <p:childTnLst>
                              <p:par>
                                <p:cTn id="393" presetID="10" presetClass="entr" presetSubtype="0" fill="hold" nodeType="clickEffect">
                                  <p:stCondLst>
                                    <p:cond delay="0"/>
                                  </p:stCondLst>
                                  <p:childTnLst>
                                    <p:set>
                                      <p:cBhvr>
                                        <p:cTn id="394" dur="1" fill="hold">
                                          <p:stCondLst>
                                            <p:cond delay="0"/>
                                          </p:stCondLst>
                                        </p:cTn>
                                        <p:tgtEl>
                                          <p:spTgt spid="136209"/>
                                        </p:tgtEl>
                                        <p:attrNameLst>
                                          <p:attrName>style.visibility</p:attrName>
                                        </p:attrNameLst>
                                      </p:cBhvr>
                                      <p:to>
                                        <p:strVal val="visible"/>
                                      </p:to>
                                    </p:set>
                                    <p:animEffect transition="in" filter="fade">
                                      <p:cBhvr>
                                        <p:cTn id="395" dur="500"/>
                                        <p:tgtEl>
                                          <p:spTgt spid="136209"/>
                                        </p:tgtEl>
                                      </p:cBhvr>
                                    </p:animEffect>
                                  </p:childTnLst>
                                  <p:subTnLst>
                                    <p:audio>
                                      <p:cMediaNode>
                                        <p:cTn display="0" masterRel="sameClick">
                                          <p:stCondLst>
                                            <p:cond evt="begin" delay="0">
                                              <p:tn val="393"/>
                                            </p:cond>
                                          </p:stCondLst>
                                          <p:endCondLst>
                                            <p:cond evt="onStopAudio" delay="0">
                                              <p:tgtEl>
                                                <p:sldTgt/>
                                              </p:tgtEl>
                                            </p:cond>
                                          </p:endCondLst>
                                        </p:cTn>
                                        <p:tgtEl>
                                          <p:sndTgt r:embed="rId3" name="camera.wav"/>
                                        </p:tgtEl>
                                      </p:cMediaNode>
                                    </p:audio>
                                  </p:subTnLst>
                                </p:cTn>
                              </p:par>
                            </p:childTnLst>
                          </p:cTn>
                        </p:par>
                      </p:childTnLst>
                    </p:cTn>
                  </p:par>
                  <p:par>
                    <p:cTn id="396" fill="hold" nodeType="clickPar">
                      <p:stCondLst>
                        <p:cond delay="indefinite"/>
                      </p:stCondLst>
                      <p:childTnLst>
                        <p:par>
                          <p:cTn id="397" fill="hold" nodeType="withGroup">
                            <p:stCondLst>
                              <p:cond delay="0"/>
                            </p:stCondLst>
                            <p:childTnLst>
                              <p:par>
                                <p:cTn id="398" presetID="10" presetClass="entr" presetSubtype="0" fill="hold" nodeType="clickEffect">
                                  <p:stCondLst>
                                    <p:cond delay="0"/>
                                  </p:stCondLst>
                                  <p:childTnLst>
                                    <p:set>
                                      <p:cBhvr>
                                        <p:cTn id="399" dur="1" fill="hold">
                                          <p:stCondLst>
                                            <p:cond delay="0"/>
                                          </p:stCondLst>
                                        </p:cTn>
                                        <p:tgtEl>
                                          <p:spTgt spid="136207"/>
                                        </p:tgtEl>
                                        <p:attrNameLst>
                                          <p:attrName>style.visibility</p:attrName>
                                        </p:attrNameLst>
                                      </p:cBhvr>
                                      <p:to>
                                        <p:strVal val="visible"/>
                                      </p:to>
                                    </p:set>
                                    <p:animEffect transition="in" filter="fade">
                                      <p:cBhvr>
                                        <p:cTn id="400" dur="500"/>
                                        <p:tgtEl>
                                          <p:spTgt spid="136207"/>
                                        </p:tgtEl>
                                      </p:cBhvr>
                                    </p:animEffect>
                                  </p:childTnLst>
                                  <p:subTnLst>
                                    <p:audio>
                                      <p:cMediaNode>
                                        <p:cTn display="0" masterRel="sameClick">
                                          <p:stCondLst>
                                            <p:cond evt="begin" delay="0">
                                              <p:tn val="398"/>
                                            </p:cond>
                                          </p:stCondLst>
                                          <p:endCondLst>
                                            <p:cond evt="onStopAudio" delay="0">
                                              <p:tgtEl>
                                                <p:sldTgt/>
                                              </p:tgtEl>
                                            </p:cond>
                                          </p:endCondLst>
                                        </p:cTn>
                                        <p:tgtEl>
                                          <p:sndTgt r:embed="rId3" name="camera.wav"/>
                                        </p:tgtEl>
                                      </p:cMediaNode>
                                    </p:audio>
                                  </p:subTnLst>
                                </p:cTn>
                              </p:par>
                            </p:childTnLst>
                          </p:cTn>
                        </p:par>
                      </p:childTnLst>
                    </p:cTn>
                  </p:par>
                  <p:par>
                    <p:cTn id="401" fill="hold" nodeType="clickPar">
                      <p:stCondLst>
                        <p:cond delay="indefinite"/>
                      </p:stCondLst>
                      <p:childTnLst>
                        <p:par>
                          <p:cTn id="402" fill="hold" nodeType="withGroup">
                            <p:stCondLst>
                              <p:cond delay="0"/>
                            </p:stCondLst>
                            <p:childTnLst>
                              <p:par>
                                <p:cTn id="403" presetID="10" presetClass="entr" presetSubtype="0" fill="hold" nodeType="clickEffect">
                                  <p:stCondLst>
                                    <p:cond delay="0"/>
                                  </p:stCondLst>
                                  <p:childTnLst>
                                    <p:set>
                                      <p:cBhvr>
                                        <p:cTn id="404" dur="1" fill="hold">
                                          <p:stCondLst>
                                            <p:cond delay="0"/>
                                          </p:stCondLst>
                                        </p:cTn>
                                        <p:tgtEl>
                                          <p:spTgt spid="136206"/>
                                        </p:tgtEl>
                                        <p:attrNameLst>
                                          <p:attrName>style.visibility</p:attrName>
                                        </p:attrNameLst>
                                      </p:cBhvr>
                                      <p:to>
                                        <p:strVal val="visible"/>
                                      </p:to>
                                    </p:set>
                                    <p:animEffect transition="in" filter="fade">
                                      <p:cBhvr>
                                        <p:cTn id="405" dur="500"/>
                                        <p:tgtEl>
                                          <p:spTgt spid="136206"/>
                                        </p:tgtEl>
                                      </p:cBhvr>
                                    </p:animEffect>
                                  </p:childTnLst>
                                  <p:subTnLst>
                                    <p:audio>
                                      <p:cMediaNode>
                                        <p:cTn display="0" masterRel="sameClick">
                                          <p:stCondLst>
                                            <p:cond evt="begin" delay="0">
                                              <p:tn val="403"/>
                                            </p:cond>
                                          </p:stCondLst>
                                          <p:endCondLst>
                                            <p:cond evt="onStopAudio" delay="0">
                                              <p:tgtEl>
                                                <p:sldTgt/>
                                              </p:tgtEl>
                                            </p:cond>
                                          </p:endCondLst>
                                        </p:cTn>
                                        <p:tgtEl>
                                          <p:sndTgt r:embed="rId3" name="camera.wav"/>
                                        </p:tgtEl>
                                      </p:cMediaNode>
                                    </p:audio>
                                  </p:subTnLst>
                                </p:cTn>
                              </p:par>
                            </p:childTnLst>
                          </p:cTn>
                        </p:par>
                      </p:childTnLst>
                    </p:cTn>
                  </p:par>
                  <p:par>
                    <p:cTn id="406" fill="hold" nodeType="clickPar">
                      <p:stCondLst>
                        <p:cond delay="indefinite"/>
                      </p:stCondLst>
                      <p:childTnLst>
                        <p:par>
                          <p:cTn id="407" fill="hold" nodeType="withGroup">
                            <p:stCondLst>
                              <p:cond delay="0"/>
                            </p:stCondLst>
                            <p:childTnLst>
                              <p:par>
                                <p:cTn id="408" presetID="10" presetClass="entr" presetSubtype="0" fill="hold" nodeType="clickEffect">
                                  <p:stCondLst>
                                    <p:cond delay="0"/>
                                  </p:stCondLst>
                                  <p:childTnLst>
                                    <p:set>
                                      <p:cBhvr>
                                        <p:cTn id="409" dur="1" fill="hold">
                                          <p:stCondLst>
                                            <p:cond delay="0"/>
                                          </p:stCondLst>
                                        </p:cTn>
                                        <p:tgtEl>
                                          <p:spTgt spid="136205"/>
                                        </p:tgtEl>
                                        <p:attrNameLst>
                                          <p:attrName>style.visibility</p:attrName>
                                        </p:attrNameLst>
                                      </p:cBhvr>
                                      <p:to>
                                        <p:strVal val="visible"/>
                                      </p:to>
                                    </p:set>
                                    <p:animEffect transition="in" filter="fade">
                                      <p:cBhvr>
                                        <p:cTn id="410" dur="500"/>
                                        <p:tgtEl>
                                          <p:spTgt spid="136205"/>
                                        </p:tgtEl>
                                      </p:cBhvr>
                                    </p:animEffect>
                                  </p:childTnLst>
                                  <p:subTnLst>
                                    <p:audio>
                                      <p:cMediaNode>
                                        <p:cTn display="0" masterRel="sameClick">
                                          <p:stCondLst>
                                            <p:cond evt="begin" delay="0">
                                              <p:tn val="408"/>
                                            </p:cond>
                                          </p:stCondLst>
                                          <p:endCondLst>
                                            <p:cond evt="onStopAudio" delay="0">
                                              <p:tgtEl>
                                                <p:sldTgt/>
                                              </p:tgtEl>
                                            </p:cond>
                                          </p:endCondLst>
                                        </p:cTn>
                                        <p:tgtEl>
                                          <p:sndTgt r:embed="rId3" name="camera.wav"/>
                                        </p:tgtEl>
                                      </p:cMediaNode>
                                    </p:audio>
                                  </p:subTnLst>
                                </p:cTn>
                              </p:par>
                            </p:childTnLst>
                          </p:cTn>
                        </p:par>
                      </p:childTnLst>
                    </p:cTn>
                  </p:par>
                  <p:par>
                    <p:cTn id="411" fill="hold" nodeType="clickPar">
                      <p:stCondLst>
                        <p:cond delay="indefinite"/>
                      </p:stCondLst>
                      <p:childTnLst>
                        <p:par>
                          <p:cTn id="412" fill="hold" nodeType="withGroup">
                            <p:stCondLst>
                              <p:cond delay="0"/>
                            </p:stCondLst>
                            <p:childTnLst>
                              <p:par>
                                <p:cTn id="413" presetID="10" presetClass="entr" presetSubtype="0" fill="hold" nodeType="clickEffect">
                                  <p:stCondLst>
                                    <p:cond delay="0"/>
                                  </p:stCondLst>
                                  <p:childTnLst>
                                    <p:set>
                                      <p:cBhvr>
                                        <p:cTn id="414" dur="1" fill="hold">
                                          <p:stCondLst>
                                            <p:cond delay="0"/>
                                          </p:stCondLst>
                                        </p:cTn>
                                        <p:tgtEl>
                                          <p:spTgt spid="136204"/>
                                        </p:tgtEl>
                                        <p:attrNameLst>
                                          <p:attrName>style.visibility</p:attrName>
                                        </p:attrNameLst>
                                      </p:cBhvr>
                                      <p:to>
                                        <p:strVal val="visible"/>
                                      </p:to>
                                    </p:set>
                                    <p:animEffect transition="in" filter="fade">
                                      <p:cBhvr>
                                        <p:cTn id="415" dur="500"/>
                                        <p:tgtEl>
                                          <p:spTgt spid="136204"/>
                                        </p:tgtEl>
                                      </p:cBhvr>
                                    </p:animEffect>
                                  </p:childTnLst>
                                  <p:subTnLst>
                                    <p:audio>
                                      <p:cMediaNode>
                                        <p:cTn display="0" masterRel="sameClick">
                                          <p:stCondLst>
                                            <p:cond evt="begin" delay="0">
                                              <p:tn val="413"/>
                                            </p:cond>
                                          </p:stCondLst>
                                          <p:endCondLst>
                                            <p:cond evt="onStopAudio" delay="0">
                                              <p:tgtEl>
                                                <p:sldTgt/>
                                              </p:tgtEl>
                                            </p:cond>
                                          </p:endCondLst>
                                        </p:cTn>
                                        <p:tgtEl>
                                          <p:sndTgt r:embed="rId3" name="camera.wav"/>
                                        </p:tgtEl>
                                      </p:cMediaNode>
                                    </p:audio>
                                  </p:subTnLst>
                                </p:cTn>
                              </p:par>
                            </p:childTnLst>
                          </p:cTn>
                        </p:par>
                      </p:childTnLst>
                    </p:cTn>
                  </p:par>
                  <p:par>
                    <p:cTn id="416" fill="hold" nodeType="clickPar">
                      <p:stCondLst>
                        <p:cond delay="indefinite"/>
                      </p:stCondLst>
                      <p:childTnLst>
                        <p:par>
                          <p:cTn id="417" fill="hold" nodeType="withGroup">
                            <p:stCondLst>
                              <p:cond delay="0"/>
                            </p:stCondLst>
                            <p:childTnLst>
                              <p:par>
                                <p:cTn id="418" presetID="10" presetClass="entr" presetSubtype="0" fill="hold" nodeType="clickEffect">
                                  <p:stCondLst>
                                    <p:cond delay="0"/>
                                  </p:stCondLst>
                                  <p:childTnLst>
                                    <p:set>
                                      <p:cBhvr>
                                        <p:cTn id="419" dur="1" fill="hold">
                                          <p:stCondLst>
                                            <p:cond delay="0"/>
                                          </p:stCondLst>
                                        </p:cTn>
                                        <p:tgtEl>
                                          <p:spTgt spid="136203"/>
                                        </p:tgtEl>
                                        <p:attrNameLst>
                                          <p:attrName>style.visibility</p:attrName>
                                        </p:attrNameLst>
                                      </p:cBhvr>
                                      <p:to>
                                        <p:strVal val="visible"/>
                                      </p:to>
                                    </p:set>
                                    <p:animEffect transition="in" filter="fade">
                                      <p:cBhvr>
                                        <p:cTn id="420" dur="500"/>
                                        <p:tgtEl>
                                          <p:spTgt spid="136203"/>
                                        </p:tgtEl>
                                      </p:cBhvr>
                                    </p:animEffect>
                                  </p:childTnLst>
                                  <p:subTnLst>
                                    <p:audio>
                                      <p:cMediaNode>
                                        <p:cTn display="0" masterRel="sameClick">
                                          <p:stCondLst>
                                            <p:cond evt="begin" delay="0">
                                              <p:tn val="418"/>
                                            </p:cond>
                                          </p:stCondLst>
                                          <p:endCondLst>
                                            <p:cond evt="onStopAudio" delay="0">
                                              <p:tgtEl>
                                                <p:sldTgt/>
                                              </p:tgtEl>
                                            </p:cond>
                                          </p:endCondLst>
                                        </p:cTn>
                                        <p:tgtEl>
                                          <p:sndTgt r:embed="rId3" name="camera.wav"/>
                                        </p:tgtEl>
                                      </p:cMediaNode>
                                    </p:audio>
                                  </p:subTnLst>
                                </p:cTn>
                              </p:par>
                            </p:childTnLst>
                          </p:cTn>
                        </p:par>
                      </p:childTnLst>
                    </p:cTn>
                  </p:par>
                  <p:par>
                    <p:cTn id="421" fill="hold" nodeType="clickPar">
                      <p:stCondLst>
                        <p:cond delay="indefinite"/>
                      </p:stCondLst>
                      <p:childTnLst>
                        <p:par>
                          <p:cTn id="422" fill="hold" nodeType="withGroup">
                            <p:stCondLst>
                              <p:cond delay="0"/>
                            </p:stCondLst>
                            <p:childTnLst>
                              <p:par>
                                <p:cTn id="423" presetID="10" presetClass="entr" presetSubtype="0" fill="hold" nodeType="clickEffect">
                                  <p:stCondLst>
                                    <p:cond delay="0"/>
                                  </p:stCondLst>
                                  <p:childTnLst>
                                    <p:set>
                                      <p:cBhvr>
                                        <p:cTn id="424" dur="1" fill="hold">
                                          <p:stCondLst>
                                            <p:cond delay="0"/>
                                          </p:stCondLst>
                                        </p:cTn>
                                        <p:tgtEl>
                                          <p:spTgt spid="136202"/>
                                        </p:tgtEl>
                                        <p:attrNameLst>
                                          <p:attrName>style.visibility</p:attrName>
                                        </p:attrNameLst>
                                      </p:cBhvr>
                                      <p:to>
                                        <p:strVal val="visible"/>
                                      </p:to>
                                    </p:set>
                                    <p:animEffect transition="in" filter="fade">
                                      <p:cBhvr>
                                        <p:cTn id="425" dur="500"/>
                                        <p:tgtEl>
                                          <p:spTgt spid="136202"/>
                                        </p:tgtEl>
                                      </p:cBhvr>
                                    </p:animEffect>
                                  </p:childTnLst>
                                  <p:subTnLst>
                                    <p:audio>
                                      <p:cMediaNode>
                                        <p:cTn display="0" masterRel="sameClick">
                                          <p:stCondLst>
                                            <p:cond evt="begin" delay="0">
                                              <p:tn val="423"/>
                                            </p:cond>
                                          </p:stCondLst>
                                          <p:endCondLst>
                                            <p:cond evt="onStopAudio" delay="0">
                                              <p:tgtEl>
                                                <p:sldTgt/>
                                              </p:tgtEl>
                                            </p:cond>
                                          </p:endCondLst>
                                        </p:cTn>
                                        <p:tgtEl>
                                          <p:sndTgt r:embed="rId3" name="camera.wav"/>
                                        </p:tgtEl>
                                      </p:cMediaNode>
                                    </p:audio>
                                  </p:subTnLst>
                                </p:cTn>
                              </p:par>
                            </p:childTnLst>
                          </p:cTn>
                        </p:par>
                      </p:childTnLst>
                    </p:cTn>
                  </p:par>
                  <p:par>
                    <p:cTn id="426" fill="hold" nodeType="clickPar">
                      <p:stCondLst>
                        <p:cond delay="indefinite"/>
                      </p:stCondLst>
                      <p:childTnLst>
                        <p:par>
                          <p:cTn id="427" fill="hold" nodeType="withGroup">
                            <p:stCondLst>
                              <p:cond delay="0"/>
                            </p:stCondLst>
                            <p:childTnLst>
                              <p:par>
                                <p:cTn id="428" presetID="10" presetClass="entr" presetSubtype="0" fill="hold" nodeType="clickEffect">
                                  <p:stCondLst>
                                    <p:cond delay="0"/>
                                  </p:stCondLst>
                                  <p:childTnLst>
                                    <p:set>
                                      <p:cBhvr>
                                        <p:cTn id="429" dur="1" fill="hold">
                                          <p:stCondLst>
                                            <p:cond delay="0"/>
                                          </p:stCondLst>
                                        </p:cTn>
                                        <p:tgtEl>
                                          <p:spTgt spid="136201"/>
                                        </p:tgtEl>
                                        <p:attrNameLst>
                                          <p:attrName>style.visibility</p:attrName>
                                        </p:attrNameLst>
                                      </p:cBhvr>
                                      <p:to>
                                        <p:strVal val="visible"/>
                                      </p:to>
                                    </p:set>
                                    <p:animEffect transition="in" filter="fade">
                                      <p:cBhvr>
                                        <p:cTn id="430" dur="500"/>
                                        <p:tgtEl>
                                          <p:spTgt spid="136201"/>
                                        </p:tgtEl>
                                      </p:cBhvr>
                                    </p:animEffect>
                                  </p:childTnLst>
                                  <p:subTnLst>
                                    <p:audio>
                                      <p:cMediaNode>
                                        <p:cTn display="0" masterRel="sameClick">
                                          <p:stCondLst>
                                            <p:cond evt="begin" delay="0">
                                              <p:tn val="428"/>
                                            </p:cond>
                                          </p:stCondLst>
                                          <p:endCondLst>
                                            <p:cond evt="onStopAudio" delay="0">
                                              <p:tgtEl>
                                                <p:sldTgt/>
                                              </p:tgtEl>
                                            </p:cond>
                                          </p:endCondLst>
                                        </p:cTn>
                                        <p:tgtEl>
                                          <p:sndTgt r:embed="rId3" name="camera.wav"/>
                                        </p:tgtEl>
                                      </p:cMediaNode>
                                    </p:audio>
                                  </p:subTnLst>
                                </p:cTn>
                              </p:par>
                            </p:childTnLst>
                          </p:cTn>
                        </p:par>
                      </p:childTnLst>
                    </p:cTn>
                  </p:par>
                  <p:par>
                    <p:cTn id="431" fill="hold" nodeType="clickPar">
                      <p:stCondLst>
                        <p:cond delay="indefinite"/>
                      </p:stCondLst>
                      <p:childTnLst>
                        <p:par>
                          <p:cTn id="432" fill="hold" nodeType="withGroup">
                            <p:stCondLst>
                              <p:cond delay="0"/>
                            </p:stCondLst>
                            <p:childTnLst>
                              <p:par>
                                <p:cTn id="433" presetID="10" presetClass="entr" presetSubtype="0" fill="hold" nodeType="clickEffect">
                                  <p:stCondLst>
                                    <p:cond delay="0"/>
                                  </p:stCondLst>
                                  <p:childTnLst>
                                    <p:set>
                                      <p:cBhvr>
                                        <p:cTn id="434" dur="1" fill="hold">
                                          <p:stCondLst>
                                            <p:cond delay="0"/>
                                          </p:stCondLst>
                                        </p:cTn>
                                        <p:tgtEl>
                                          <p:spTgt spid="136200"/>
                                        </p:tgtEl>
                                        <p:attrNameLst>
                                          <p:attrName>style.visibility</p:attrName>
                                        </p:attrNameLst>
                                      </p:cBhvr>
                                      <p:to>
                                        <p:strVal val="visible"/>
                                      </p:to>
                                    </p:set>
                                    <p:animEffect transition="in" filter="fade">
                                      <p:cBhvr>
                                        <p:cTn id="435" dur="500"/>
                                        <p:tgtEl>
                                          <p:spTgt spid="136200"/>
                                        </p:tgtEl>
                                      </p:cBhvr>
                                    </p:animEffect>
                                  </p:childTnLst>
                                  <p:subTnLst>
                                    <p:audio>
                                      <p:cMediaNode>
                                        <p:cTn display="0" masterRel="sameClick">
                                          <p:stCondLst>
                                            <p:cond evt="begin" delay="0">
                                              <p:tn val="433"/>
                                            </p:cond>
                                          </p:stCondLst>
                                          <p:endCondLst>
                                            <p:cond evt="onStopAudio" delay="0">
                                              <p:tgtEl>
                                                <p:sldTgt/>
                                              </p:tgtEl>
                                            </p:cond>
                                          </p:endCondLst>
                                        </p:cTn>
                                        <p:tgtEl>
                                          <p:sndTgt r:embed="rId3" name="camera.wav"/>
                                        </p:tgtEl>
                                      </p:cMediaNode>
                                    </p:audio>
                                  </p:subTnLst>
                                </p:cTn>
                              </p:par>
                            </p:childTnLst>
                          </p:cTn>
                        </p:par>
                      </p:childTnLst>
                    </p:cTn>
                  </p:par>
                  <p:par>
                    <p:cTn id="436" fill="hold" nodeType="clickPar">
                      <p:stCondLst>
                        <p:cond delay="indefinite"/>
                      </p:stCondLst>
                      <p:childTnLst>
                        <p:par>
                          <p:cTn id="437" fill="hold" nodeType="withGroup">
                            <p:stCondLst>
                              <p:cond delay="0"/>
                            </p:stCondLst>
                            <p:childTnLst>
                              <p:par>
                                <p:cTn id="438" presetID="10" presetClass="entr" presetSubtype="0" fill="hold" nodeType="clickEffect">
                                  <p:stCondLst>
                                    <p:cond delay="0"/>
                                  </p:stCondLst>
                                  <p:childTnLst>
                                    <p:set>
                                      <p:cBhvr>
                                        <p:cTn id="439" dur="1" fill="hold">
                                          <p:stCondLst>
                                            <p:cond delay="0"/>
                                          </p:stCondLst>
                                        </p:cTn>
                                        <p:tgtEl>
                                          <p:spTgt spid="136199"/>
                                        </p:tgtEl>
                                        <p:attrNameLst>
                                          <p:attrName>style.visibility</p:attrName>
                                        </p:attrNameLst>
                                      </p:cBhvr>
                                      <p:to>
                                        <p:strVal val="visible"/>
                                      </p:to>
                                    </p:set>
                                    <p:animEffect transition="in" filter="fade">
                                      <p:cBhvr>
                                        <p:cTn id="440" dur="500"/>
                                        <p:tgtEl>
                                          <p:spTgt spid="136199"/>
                                        </p:tgtEl>
                                      </p:cBhvr>
                                    </p:animEffect>
                                  </p:childTnLst>
                                  <p:subTnLst>
                                    <p:audio>
                                      <p:cMediaNode>
                                        <p:cTn display="0" masterRel="sameClick">
                                          <p:stCondLst>
                                            <p:cond evt="begin" delay="0">
                                              <p:tn val="438"/>
                                            </p:cond>
                                          </p:stCondLst>
                                          <p:endCondLst>
                                            <p:cond evt="onStopAudio" delay="0">
                                              <p:tgtEl>
                                                <p:sldTgt/>
                                              </p:tgtEl>
                                            </p:cond>
                                          </p:endCondLst>
                                        </p:cTn>
                                        <p:tgtEl>
                                          <p:sndTgt r:embed="rId3" name="camera.wav"/>
                                        </p:tgtEl>
                                      </p:cMediaNode>
                                    </p:audio>
                                  </p:subTnLst>
                                </p:cTn>
                              </p:par>
                            </p:childTnLst>
                          </p:cTn>
                        </p:par>
                      </p:childTnLst>
                    </p:cTn>
                  </p:par>
                  <p:par>
                    <p:cTn id="441" fill="hold" nodeType="clickPar">
                      <p:stCondLst>
                        <p:cond delay="indefinite"/>
                      </p:stCondLst>
                      <p:childTnLst>
                        <p:par>
                          <p:cTn id="442" fill="hold" nodeType="withGroup">
                            <p:stCondLst>
                              <p:cond delay="0"/>
                            </p:stCondLst>
                            <p:childTnLst>
                              <p:par>
                                <p:cTn id="443" presetID="10" presetClass="entr" presetSubtype="0" fill="hold" nodeType="clickEffect">
                                  <p:stCondLst>
                                    <p:cond delay="0"/>
                                  </p:stCondLst>
                                  <p:childTnLst>
                                    <p:set>
                                      <p:cBhvr>
                                        <p:cTn id="444" dur="1" fill="hold">
                                          <p:stCondLst>
                                            <p:cond delay="0"/>
                                          </p:stCondLst>
                                        </p:cTn>
                                        <p:tgtEl>
                                          <p:spTgt spid="136198"/>
                                        </p:tgtEl>
                                        <p:attrNameLst>
                                          <p:attrName>style.visibility</p:attrName>
                                        </p:attrNameLst>
                                      </p:cBhvr>
                                      <p:to>
                                        <p:strVal val="visible"/>
                                      </p:to>
                                    </p:set>
                                    <p:animEffect transition="in" filter="fade">
                                      <p:cBhvr>
                                        <p:cTn id="445" dur="500"/>
                                        <p:tgtEl>
                                          <p:spTgt spid="136198"/>
                                        </p:tgtEl>
                                      </p:cBhvr>
                                    </p:animEffect>
                                  </p:childTnLst>
                                  <p:subTnLst>
                                    <p:audio>
                                      <p:cMediaNode>
                                        <p:cTn display="0" masterRel="sameClick">
                                          <p:stCondLst>
                                            <p:cond evt="begin" delay="0">
                                              <p:tn val="443"/>
                                            </p:cond>
                                          </p:stCondLst>
                                          <p:endCondLst>
                                            <p:cond evt="onStopAudio" delay="0">
                                              <p:tgtEl>
                                                <p:sldTgt/>
                                              </p:tgtEl>
                                            </p:cond>
                                          </p:endCondLst>
                                        </p:cTn>
                                        <p:tgtEl>
                                          <p:sndTgt r:embed="rId3" name="camera.wav"/>
                                        </p:tgtEl>
                                      </p:cMediaNode>
                                    </p:audio>
                                  </p:subTnLst>
                                </p:cTn>
                              </p:par>
                            </p:childTnLst>
                          </p:cTn>
                        </p:par>
                      </p:childTnLst>
                    </p:cTn>
                  </p:par>
                  <p:par>
                    <p:cTn id="446" fill="hold" nodeType="clickPar">
                      <p:stCondLst>
                        <p:cond delay="indefinite"/>
                      </p:stCondLst>
                      <p:childTnLst>
                        <p:par>
                          <p:cTn id="447" fill="hold" nodeType="withGroup">
                            <p:stCondLst>
                              <p:cond delay="0"/>
                            </p:stCondLst>
                            <p:childTnLst>
                              <p:par>
                                <p:cTn id="448" presetID="10" presetClass="entr" presetSubtype="0" fill="hold" nodeType="clickEffect">
                                  <p:stCondLst>
                                    <p:cond delay="0"/>
                                  </p:stCondLst>
                                  <p:childTnLst>
                                    <p:set>
                                      <p:cBhvr>
                                        <p:cTn id="449" dur="1" fill="hold">
                                          <p:stCondLst>
                                            <p:cond delay="0"/>
                                          </p:stCondLst>
                                        </p:cTn>
                                        <p:tgtEl>
                                          <p:spTgt spid="136197"/>
                                        </p:tgtEl>
                                        <p:attrNameLst>
                                          <p:attrName>style.visibility</p:attrName>
                                        </p:attrNameLst>
                                      </p:cBhvr>
                                      <p:to>
                                        <p:strVal val="visible"/>
                                      </p:to>
                                    </p:set>
                                    <p:animEffect transition="in" filter="fade">
                                      <p:cBhvr>
                                        <p:cTn id="450" dur="500"/>
                                        <p:tgtEl>
                                          <p:spTgt spid="136197"/>
                                        </p:tgtEl>
                                      </p:cBhvr>
                                    </p:animEffect>
                                  </p:childTnLst>
                                  <p:subTnLst>
                                    <p:audio>
                                      <p:cMediaNode>
                                        <p:cTn display="0" masterRel="sameClick">
                                          <p:stCondLst>
                                            <p:cond evt="begin" delay="0">
                                              <p:tn val="448"/>
                                            </p:cond>
                                          </p:stCondLst>
                                          <p:endCondLst>
                                            <p:cond evt="onStopAudio" delay="0">
                                              <p:tgtEl>
                                                <p:sldTgt/>
                                              </p:tgtEl>
                                            </p:cond>
                                          </p:endCondLst>
                                        </p:cTn>
                                        <p:tgtEl>
                                          <p:sndTgt r:embed="rId3" name="camera.wav"/>
                                        </p:tgtEl>
                                      </p:cMediaNode>
                                    </p:audio>
                                  </p:subTnLst>
                                </p:cTn>
                              </p:par>
                            </p:childTnLst>
                          </p:cTn>
                        </p:par>
                      </p:childTnLst>
                    </p:cTn>
                  </p:par>
                  <p:par>
                    <p:cTn id="451" fill="hold" nodeType="clickPar">
                      <p:stCondLst>
                        <p:cond delay="indefinite"/>
                      </p:stCondLst>
                      <p:childTnLst>
                        <p:par>
                          <p:cTn id="452" fill="hold" nodeType="withGroup">
                            <p:stCondLst>
                              <p:cond delay="0"/>
                            </p:stCondLst>
                            <p:childTnLst>
                              <p:par>
                                <p:cTn id="453" presetID="10" presetClass="entr" presetSubtype="0" fill="hold" nodeType="clickEffect">
                                  <p:stCondLst>
                                    <p:cond delay="0"/>
                                  </p:stCondLst>
                                  <p:childTnLst>
                                    <p:set>
                                      <p:cBhvr>
                                        <p:cTn id="454" dur="1" fill="hold">
                                          <p:stCondLst>
                                            <p:cond delay="0"/>
                                          </p:stCondLst>
                                        </p:cTn>
                                        <p:tgtEl>
                                          <p:spTgt spid="136196"/>
                                        </p:tgtEl>
                                        <p:attrNameLst>
                                          <p:attrName>style.visibility</p:attrName>
                                        </p:attrNameLst>
                                      </p:cBhvr>
                                      <p:to>
                                        <p:strVal val="visible"/>
                                      </p:to>
                                    </p:set>
                                    <p:animEffect transition="in" filter="fade">
                                      <p:cBhvr>
                                        <p:cTn id="455" dur="500"/>
                                        <p:tgtEl>
                                          <p:spTgt spid="136196"/>
                                        </p:tgtEl>
                                      </p:cBhvr>
                                    </p:animEffect>
                                  </p:childTnLst>
                                  <p:subTnLst>
                                    <p:audio>
                                      <p:cMediaNode>
                                        <p:cTn display="0" masterRel="sameClick">
                                          <p:stCondLst>
                                            <p:cond evt="begin" delay="0">
                                              <p:tn val="453"/>
                                            </p:cond>
                                          </p:stCondLst>
                                          <p:endCondLst>
                                            <p:cond evt="onStopAudio" delay="0">
                                              <p:tgtEl>
                                                <p:sldTgt/>
                                              </p:tgtEl>
                                            </p:cond>
                                          </p:endCondLst>
                                        </p:cTn>
                                        <p:tgtEl>
                                          <p:sndTgt r:embed="rId3" name="camera.wav"/>
                                        </p:tgtEl>
                                      </p:cMediaNode>
                                    </p:audio>
                                  </p:subTnLst>
                                </p:cTn>
                              </p:par>
                            </p:childTnLst>
                          </p:cTn>
                        </p:par>
                      </p:childTnLst>
                    </p:cTn>
                  </p:par>
                  <p:par>
                    <p:cTn id="456" fill="hold" nodeType="clickPar">
                      <p:stCondLst>
                        <p:cond delay="indefinite"/>
                      </p:stCondLst>
                      <p:childTnLst>
                        <p:par>
                          <p:cTn id="457" fill="hold" nodeType="withGroup">
                            <p:stCondLst>
                              <p:cond delay="0"/>
                            </p:stCondLst>
                            <p:childTnLst>
                              <p:par>
                                <p:cTn id="458" presetID="10" presetClass="entr" presetSubtype="0" fill="hold" grpId="0" nodeType="clickEffect">
                                  <p:stCondLst>
                                    <p:cond delay="0"/>
                                  </p:stCondLst>
                                  <p:childTnLst>
                                    <p:set>
                                      <p:cBhvr>
                                        <p:cTn id="459" dur="1" fill="hold">
                                          <p:stCondLst>
                                            <p:cond delay="0"/>
                                          </p:stCondLst>
                                        </p:cTn>
                                        <p:tgtEl>
                                          <p:spTgt spid="136270"/>
                                        </p:tgtEl>
                                        <p:attrNameLst>
                                          <p:attrName>style.visibility</p:attrName>
                                        </p:attrNameLst>
                                      </p:cBhvr>
                                      <p:to>
                                        <p:strVal val="visible"/>
                                      </p:to>
                                    </p:set>
                                    <p:animEffect transition="in" filter="fade">
                                      <p:cBhvr>
                                        <p:cTn id="460" dur="500"/>
                                        <p:tgtEl>
                                          <p:spTgt spid="136270"/>
                                        </p:tgtEl>
                                      </p:cBhvr>
                                    </p:animEffect>
                                  </p:childTnLst>
                                  <p:subTnLst>
                                    <p:audio>
                                      <p:cMediaNode>
                                        <p:cTn display="0" masterRel="sameClick">
                                          <p:stCondLst>
                                            <p:cond evt="begin" delay="0">
                                              <p:tn val="458"/>
                                            </p:cond>
                                          </p:stCondLst>
                                          <p:endCondLst>
                                            <p:cond evt="onStopAudio" delay="0">
                                              <p:tgtEl>
                                                <p:sldTgt/>
                                              </p:tgtEl>
                                            </p:cond>
                                          </p:endCondLst>
                                        </p:cTn>
                                        <p:tgtEl>
                                          <p:sndTgt r:embed="rId3" name="camera.wav"/>
                                        </p:tgtEl>
                                      </p:cMediaNode>
                                    </p:audio>
                                  </p:subTnLst>
                                </p:cTn>
                              </p:par>
                              <p:par>
                                <p:cTn id="461" presetID="10" presetClass="entr" presetSubtype="0" fill="hold" grpId="0" nodeType="withEffect">
                                  <p:stCondLst>
                                    <p:cond delay="0"/>
                                  </p:stCondLst>
                                  <p:childTnLst>
                                    <p:set>
                                      <p:cBhvr>
                                        <p:cTn id="462" dur="1" fill="hold">
                                          <p:stCondLst>
                                            <p:cond delay="0"/>
                                          </p:stCondLst>
                                        </p:cTn>
                                        <p:tgtEl>
                                          <p:spTgt spid="136271"/>
                                        </p:tgtEl>
                                        <p:attrNameLst>
                                          <p:attrName>style.visibility</p:attrName>
                                        </p:attrNameLst>
                                      </p:cBhvr>
                                      <p:to>
                                        <p:strVal val="visible"/>
                                      </p:to>
                                    </p:set>
                                    <p:animEffect transition="in" filter="fade">
                                      <p:cBhvr>
                                        <p:cTn id="463" dur="500"/>
                                        <p:tgtEl>
                                          <p:spTgt spid="136271"/>
                                        </p:tgtEl>
                                      </p:cBhvr>
                                    </p:animEffect>
                                  </p:childTnLst>
                                  <p:subTnLst>
                                    <p:audio>
                                      <p:cMediaNode>
                                        <p:cTn display="0" masterRel="sameClick">
                                          <p:stCondLst>
                                            <p:cond evt="begin" delay="0">
                                              <p:tn val="461"/>
                                            </p:cond>
                                          </p:stCondLst>
                                          <p:endCondLst>
                                            <p:cond evt="onStopAudio" delay="0">
                                              <p:tgtEl>
                                                <p:sldTgt/>
                                              </p:tgtEl>
                                            </p:cond>
                                          </p:endCondLst>
                                        </p:cTn>
                                        <p:tgtEl>
                                          <p:sndTgt r:embed="rId3" name="camera.wav"/>
                                        </p:tgtEl>
                                      </p:cMediaNode>
                                    </p:audio>
                                  </p:subTnLst>
                                </p:cTn>
                              </p:par>
                            </p:childTnLst>
                          </p:cTn>
                        </p:par>
                      </p:childTnLst>
                    </p:cTn>
                  </p:par>
                  <p:par>
                    <p:cTn id="464" fill="hold" nodeType="clickPar">
                      <p:stCondLst>
                        <p:cond delay="indefinite"/>
                      </p:stCondLst>
                      <p:childTnLst>
                        <p:par>
                          <p:cTn id="465" fill="hold" nodeType="withGroup">
                            <p:stCondLst>
                              <p:cond delay="0"/>
                            </p:stCondLst>
                            <p:childTnLst>
                              <p:par>
                                <p:cTn id="466" presetID="10" presetClass="entr" presetSubtype="0" fill="hold" grpId="0" nodeType="clickEffect">
                                  <p:stCondLst>
                                    <p:cond delay="0"/>
                                  </p:stCondLst>
                                  <p:childTnLst>
                                    <p:set>
                                      <p:cBhvr>
                                        <p:cTn id="467" dur="1" fill="hold">
                                          <p:stCondLst>
                                            <p:cond delay="0"/>
                                          </p:stCondLst>
                                        </p:cTn>
                                        <p:tgtEl>
                                          <p:spTgt spid="136272"/>
                                        </p:tgtEl>
                                        <p:attrNameLst>
                                          <p:attrName>style.visibility</p:attrName>
                                        </p:attrNameLst>
                                      </p:cBhvr>
                                      <p:to>
                                        <p:strVal val="visible"/>
                                      </p:to>
                                    </p:set>
                                    <p:animEffect transition="in" filter="fade">
                                      <p:cBhvr>
                                        <p:cTn id="468" dur="500"/>
                                        <p:tgtEl>
                                          <p:spTgt spid="136272"/>
                                        </p:tgtEl>
                                      </p:cBhvr>
                                    </p:animEffect>
                                  </p:childTnLst>
                                  <p:subTnLst>
                                    <p:audio>
                                      <p:cMediaNode>
                                        <p:cTn display="0" masterRel="sameClick">
                                          <p:stCondLst>
                                            <p:cond evt="begin" delay="0">
                                              <p:tn val="466"/>
                                            </p:cond>
                                          </p:stCondLst>
                                          <p:endCondLst>
                                            <p:cond evt="onStopAudio" delay="0">
                                              <p:tgtEl>
                                                <p:sldTgt/>
                                              </p:tgtEl>
                                            </p:cond>
                                          </p:endCondLst>
                                        </p:cTn>
                                        <p:tgtEl>
                                          <p:sndTgt r:embed="rId3" name="camera.wav"/>
                                        </p:tgtEl>
                                      </p:cMediaNode>
                                    </p:audio>
                                  </p:subTnLst>
                                </p:cTn>
                              </p:par>
                              <p:par>
                                <p:cTn id="469" presetID="10" presetClass="entr" presetSubtype="0" fill="hold" grpId="0" nodeType="withEffect">
                                  <p:stCondLst>
                                    <p:cond delay="0"/>
                                  </p:stCondLst>
                                  <p:childTnLst>
                                    <p:set>
                                      <p:cBhvr>
                                        <p:cTn id="470" dur="1" fill="hold">
                                          <p:stCondLst>
                                            <p:cond delay="0"/>
                                          </p:stCondLst>
                                        </p:cTn>
                                        <p:tgtEl>
                                          <p:spTgt spid="136273"/>
                                        </p:tgtEl>
                                        <p:attrNameLst>
                                          <p:attrName>style.visibility</p:attrName>
                                        </p:attrNameLst>
                                      </p:cBhvr>
                                      <p:to>
                                        <p:strVal val="visible"/>
                                      </p:to>
                                    </p:set>
                                    <p:animEffect transition="in" filter="fade">
                                      <p:cBhvr>
                                        <p:cTn id="471" dur="500"/>
                                        <p:tgtEl>
                                          <p:spTgt spid="136273"/>
                                        </p:tgtEl>
                                      </p:cBhvr>
                                    </p:animEffect>
                                  </p:childTnLst>
                                  <p:subTnLst>
                                    <p:audio>
                                      <p:cMediaNode>
                                        <p:cTn display="0" masterRel="sameClick">
                                          <p:stCondLst>
                                            <p:cond evt="begin" delay="0">
                                              <p:tn val="469"/>
                                            </p:cond>
                                          </p:stCondLst>
                                          <p:endCondLst>
                                            <p:cond evt="onStopAudio" delay="0">
                                              <p:tgtEl>
                                                <p:sldTgt/>
                                              </p:tgtEl>
                                            </p:cond>
                                          </p:endCondLst>
                                        </p:cTn>
                                        <p:tgtEl>
                                          <p:sndTgt r:embed="rId3" name="camera.wav"/>
                                        </p:tgtEl>
                                      </p:cMediaNode>
                                    </p:audio>
                                  </p:subTnLst>
                                </p:cTn>
                              </p:par>
                            </p:childTnLst>
                          </p:cTn>
                        </p:par>
                      </p:childTnLst>
                    </p:cTn>
                  </p:par>
                  <p:par>
                    <p:cTn id="472" fill="hold" nodeType="clickPar">
                      <p:stCondLst>
                        <p:cond delay="indefinite"/>
                      </p:stCondLst>
                      <p:childTnLst>
                        <p:par>
                          <p:cTn id="473" fill="hold" nodeType="withGroup">
                            <p:stCondLst>
                              <p:cond delay="0"/>
                            </p:stCondLst>
                            <p:childTnLst>
                              <p:par>
                                <p:cTn id="474" presetID="10" presetClass="entr" presetSubtype="0" fill="hold" grpId="0" nodeType="clickEffect">
                                  <p:stCondLst>
                                    <p:cond delay="0"/>
                                  </p:stCondLst>
                                  <p:childTnLst>
                                    <p:set>
                                      <p:cBhvr>
                                        <p:cTn id="475" dur="1" fill="hold">
                                          <p:stCondLst>
                                            <p:cond delay="0"/>
                                          </p:stCondLst>
                                        </p:cTn>
                                        <p:tgtEl>
                                          <p:spTgt spid="136274"/>
                                        </p:tgtEl>
                                        <p:attrNameLst>
                                          <p:attrName>style.visibility</p:attrName>
                                        </p:attrNameLst>
                                      </p:cBhvr>
                                      <p:to>
                                        <p:strVal val="visible"/>
                                      </p:to>
                                    </p:set>
                                    <p:animEffect transition="in" filter="fade">
                                      <p:cBhvr>
                                        <p:cTn id="476" dur="500"/>
                                        <p:tgtEl>
                                          <p:spTgt spid="136274"/>
                                        </p:tgtEl>
                                      </p:cBhvr>
                                    </p:animEffect>
                                  </p:childTnLst>
                                  <p:subTnLst>
                                    <p:audio>
                                      <p:cMediaNode>
                                        <p:cTn display="0" masterRel="sameClick">
                                          <p:stCondLst>
                                            <p:cond evt="begin" delay="0">
                                              <p:tn val="474"/>
                                            </p:cond>
                                          </p:stCondLst>
                                          <p:endCondLst>
                                            <p:cond evt="onStopAudio" delay="0">
                                              <p:tgtEl>
                                                <p:sldTgt/>
                                              </p:tgtEl>
                                            </p:cond>
                                          </p:endCondLst>
                                        </p:cTn>
                                        <p:tgtEl>
                                          <p:sndTgt r:embed="rId3" name="camera.wav"/>
                                        </p:tgtEl>
                                      </p:cMediaNode>
                                    </p:audio>
                                  </p:subTnLst>
                                </p:cTn>
                              </p:par>
                              <p:par>
                                <p:cTn id="477" presetID="10" presetClass="entr" presetSubtype="0" fill="hold" grpId="0" nodeType="withEffect">
                                  <p:stCondLst>
                                    <p:cond delay="0"/>
                                  </p:stCondLst>
                                  <p:childTnLst>
                                    <p:set>
                                      <p:cBhvr>
                                        <p:cTn id="478" dur="1" fill="hold">
                                          <p:stCondLst>
                                            <p:cond delay="0"/>
                                          </p:stCondLst>
                                        </p:cTn>
                                        <p:tgtEl>
                                          <p:spTgt spid="136275"/>
                                        </p:tgtEl>
                                        <p:attrNameLst>
                                          <p:attrName>style.visibility</p:attrName>
                                        </p:attrNameLst>
                                      </p:cBhvr>
                                      <p:to>
                                        <p:strVal val="visible"/>
                                      </p:to>
                                    </p:set>
                                    <p:animEffect transition="in" filter="fade">
                                      <p:cBhvr>
                                        <p:cTn id="479" dur="500"/>
                                        <p:tgtEl>
                                          <p:spTgt spid="136275"/>
                                        </p:tgtEl>
                                      </p:cBhvr>
                                    </p:animEffect>
                                  </p:childTnLst>
                                  <p:subTnLst>
                                    <p:audio>
                                      <p:cMediaNode>
                                        <p:cTn display="0" masterRel="sameClick">
                                          <p:stCondLst>
                                            <p:cond evt="begin" delay="0">
                                              <p:tn val="477"/>
                                            </p:cond>
                                          </p:stCondLst>
                                          <p:endCondLst>
                                            <p:cond evt="onStopAudio" delay="0">
                                              <p:tgtEl>
                                                <p:sldTgt/>
                                              </p:tgtEl>
                                            </p:cond>
                                          </p:endCondLst>
                                        </p:cTn>
                                        <p:tgtEl>
                                          <p:sndTgt r:embed="rId3" name="camera.wav"/>
                                        </p:tgtEl>
                                      </p:cMediaNode>
                                    </p:audio>
                                  </p:subTnLst>
                                </p:cTn>
                              </p:par>
                            </p:childTnLst>
                          </p:cTn>
                        </p:par>
                      </p:childTnLst>
                    </p:cTn>
                  </p:par>
                  <p:par>
                    <p:cTn id="480" fill="hold" nodeType="clickPar">
                      <p:stCondLst>
                        <p:cond delay="indefinite"/>
                      </p:stCondLst>
                      <p:childTnLst>
                        <p:par>
                          <p:cTn id="481" fill="hold" nodeType="withGroup">
                            <p:stCondLst>
                              <p:cond delay="0"/>
                            </p:stCondLst>
                            <p:childTnLst>
                              <p:par>
                                <p:cTn id="482" presetID="10" presetClass="entr" presetSubtype="0" fill="hold" grpId="0" nodeType="clickEffect">
                                  <p:stCondLst>
                                    <p:cond delay="0"/>
                                  </p:stCondLst>
                                  <p:childTnLst>
                                    <p:set>
                                      <p:cBhvr>
                                        <p:cTn id="483" dur="1" fill="hold">
                                          <p:stCondLst>
                                            <p:cond delay="0"/>
                                          </p:stCondLst>
                                        </p:cTn>
                                        <p:tgtEl>
                                          <p:spTgt spid="136276"/>
                                        </p:tgtEl>
                                        <p:attrNameLst>
                                          <p:attrName>style.visibility</p:attrName>
                                        </p:attrNameLst>
                                      </p:cBhvr>
                                      <p:to>
                                        <p:strVal val="visible"/>
                                      </p:to>
                                    </p:set>
                                    <p:animEffect transition="in" filter="fade">
                                      <p:cBhvr>
                                        <p:cTn id="484" dur="500"/>
                                        <p:tgtEl>
                                          <p:spTgt spid="136276"/>
                                        </p:tgtEl>
                                      </p:cBhvr>
                                    </p:animEffect>
                                  </p:childTnLst>
                                  <p:subTnLst>
                                    <p:audio>
                                      <p:cMediaNode>
                                        <p:cTn display="0" masterRel="sameClick">
                                          <p:stCondLst>
                                            <p:cond evt="begin" delay="0">
                                              <p:tn val="482"/>
                                            </p:cond>
                                          </p:stCondLst>
                                          <p:endCondLst>
                                            <p:cond evt="onStopAudio" delay="0">
                                              <p:tgtEl>
                                                <p:sldTgt/>
                                              </p:tgtEl>
                                            </p:cond>
                                          </p:endCondLst>
                                        </p:cTn>
                                        <p:tgtEl>
                                          <p:sndTgt r:embed="rId3" name="camera.wav"/>
                                        </p:tgtEl>
                                      </p:cMediaNode>
                                    </p:audio>
                                  </p:subTnLst>
                                </p:cTn>
                              </p:par>
                              <p:par>
                                <p:cTn id="485" presetID="10" presetClass="entr" presetSubtype="0" fill="hold" grpId="0" nodeType="withEffect">
                                  <p:stCondLst>
                                    <p:cond delay="0"/>
                                  </p:stCondLst>
                                  <p:childTnLst>
                                    <p:set>
                                      <p:cBhvr>
                                        <p:cTn id="486" dur="1" fill="hold">
                                          <p:stCondLst>
                                            <p:cond delay="0"/>
                                          </p:stCondLst>
                                        </p:cTn>
                                        <p:tgtEl>
                                          <p:spTgt spid="136277"/>
                                        </p:tgtEl>
                                        <p:attrNameLst>
                                          <p:attrName>style.visibility</p:attrName>
                                        </p:attrNameLst>
                                      </p:cBhvr>
                                      <p:to>
                                        <p:strVal val="visible"/>
                                      </p:to>
                                    </p:set>
                                    <p:animEffect transition="in" filter="fade">
                                      <p:cBhvr>
                                        <p:cTn id="487" dur="500"/>
                                        <p:tgtEl>
                                          <p:spTgt spid="136277"/>
                                        </p:tgtEl>
                                      </p:cBhvr>
                                    </p:animEffect>
                                  </p:childTnLst>
                                  <p:subTnLst>
                                    <p:audio>
                                      <p:cMediaNode>
                                        <p:cTn display="0" masterRel="sameClick">
                                          <p:stCondLst>
                                            <p:cond evt="begin" delay="0">
                                              <p:tn val="485"/>
                                            </p:cond>
                                          </p:stCondLst>
                                          <p:endCondLst>
                                            <p:cond evt="onStopAudio" delay="0">
                                              <p:tgtEl>
                                                <p:sldTgt/>
                                              </p:tgtEl>
                                            </p:cond>
                                          </p:endCondLst>
                                        </p:cTn>
                                        <p:tgtEl>
                                          <p:sndTgt r:embed="rId3" name="camera.wav"/>
                                        </p:tgtEl>
                                      </p:cMediaNode>
                                    </p:audio>
                                  </p:subTnLst>
                                </p:cTn>
                              </p:par>
                            </p:childTnLst>
                          </p:cTn>
                        </p:par>
                      </p:childTnLst>
                    </p:cTn>
                  </p:par>
                  <p:par>
                    <p:cTn id="488" fill="hold" nodeType="clickPar">
                      <p:stCondLst>
                        <p:cond delay="indefinite"/>
                      </p:stCondLst>
                      <p:childTnLst>
                        <p:par>
                          <p:cTn id="489" fill="hold" nodeType="withGroup">
                            <p:stCondLst>
                              <p:cond delay="0"/>
                            </p:stCondLst>
                            <p:childTnLst>
                              <p:par>
                                <p:cTn id="490" presetID="10" presetClass="entr" presetSubtype="0" fill="hold" grpId="0" nodeType="clickEffect">
                                  <p:stCondLst>
                                    <p:cond delay="0"/>
                                  </p:stCondLst>
                                  <p:childTnLst>
                                    <p:set>
                                      <p:cBhvr>
                                        <p:cTn id="491" dur="1" fill="hold">
                                          <p:stCondLst>
                                            <p:cond delay="0"/>
                                          </p:stCondLst>
                                        </p:cTn>
                                        <p:tgtEl>
                                          <p:spTgt spid="136278"/>
                                        </p:tgtEl>
                                        <p:attrNameLst>
                                          <p:attrName>style.visibility</p:attrName>
                                        </p:attrNameLst>
                                      </p:cBhvr>
                                      <p:to>
                                        <p:strVal val="visible"/>
                                      </p:to>
                                    </p:set>
                                    <p:animEffect transition="in" filter="fade">
                                      <p:cBhvr>
                                        <p:cTn id="492" dur="500"/>
                                        <p:tgtEl>
                                          <p:spTgt spid="136278"/>
                                        </p:tgtEl>
                                      </p:cBhvr>
                                    </p:animEffect>
                                  </p:childTnLst>
                                  <p:subTnLst>
                                    <p:audio>
                                      <p:cMediaNode>
                                        <p:cTn display="0" masterRel="sameClick">
                                          <p:stCondLst>
                                            <p:cond evt="begin" delay="0">
                                              <p:tn val="490"/>
                                            </p:cond>
                                          </p:stCondLst>
                                          <p:endCondLst>
                                            <p:cond evt="onStopAudio" delay="0">
                                              <p:tgtEl>
                                                <p:sldTgt/>
                                              </p:tgtEl>
                                            </p:cond>
                                          </p:endCondLst>
                                        </p:cTn>
                                        <p:tgtEl>
                                          <p:sndTgt r:embed="rId3" name="camera.wav"/>
                                        </p:tgtEl>
                                      </p:cMediaNode>
                                    </p:audio>
                                  </p:subTnLst>
                                </p:cTn>
                              </p:par>
                              <p:par>
                                <p:cTn id="493" presetID="10" presetClass="entr" presetSubtype="0" fill="hold" grpId="0" nodeType="withEffect">
                                  <p:stCondLst>
                                    <p:cond delay="0"/>
                                  </p:stCondLst>
                                  <p:childTnLst>
                                    <p:set>
                                      <p:cBhvr>
                                        <p:cTn id="494" dur="1" fill="hold">
                                          <p:stCondLst>
                                            <p:cond delay="0"/>
                                          </p:stCondLst>
                                        </p:cTn>
                                        <p:tgtEl>
                                          <p:spTgt spid="136279"/>
                                        </p:tgtEl>
                                        <p:attrNameLst>
                                          <p:attrName>style.visibility</p:attrName>
                                        </p:attrNameLst>
                                      </p:cBhvr>
                                      <p:to>
                                        <p:strVal val="visible"/>
                                      </p:to>
                                    </p:set>
                                    <p:animEffect transition="in" filter="fade">
                                      <p:cBhvr>
                                        <p:cTn id="495" dur="500"/>
                                        <p:tgtEl>
                                          <p:spTgt spid="136279"/>
                                        </p:tgtEl>
                                      </p:cBhvr>
                                    </p:animEffect>
                                  </p:childTnLst>
                                  <p:subTnLst>
                                    <p:audio>
                                      <p:cMediaNode>
                                        <p:cTn display="0" masterRel="sameClick">
                                          <p:stCondLst>
                                            <p:cond evt="begin" delay="0">
                                              <p:tn val="493"/>
                                            </p:cond>
                                          </p:stCondLst>
                                          <p:endCondLst>
                                            <p:cond evt="onStopAudio" delay="0">
                                              <p:tgtEl>
                                                <p:sldTgt/>
                                              </p:tgtEl>
                                            </p:cond>
                                          </p:endCondLst>
                                        </p:cTn>
                                        <p:tgtEl>
                                          <p:sndTgt r:embed="rId3" name="camera.wav"/>
                                        </p:tgtEl>
                                      </p:cMediaNode>
                                    </p:audio>
                                  </p:subTnLst>
                                </p:cTn>
                              </p:par>
                            </p:childTnLst>
                          </p:cTn>
                        </p:par>
                      </p:childTnLst>
                    </p:cTn>
                  </p:par>
                  <p:par>
                    <p:cTn id="496" fill="hold" nodeType="clickPar">
                      <p:stCondLst>
                        <p:cond delay="indefinite"/>
                      </p:stCondLst>
                      <p:childTnLst>
                        <p:par>
                          <p:cTn id="497" fill="hold" nodeType="withGroup">
                            <p:stCondLst>
                              <p:cond delay="0"/>
                            </p:stCondLst>
                            <p:childTnLst>
                              <p:par>
                                <p:cTn id="498" presetID="10" presetClass="entr" presetSubtype="0" fill="hold" grpId="0" nodeType="clickEffect">
                                  <p:stCondLst>
                                    <p:cond delay="0"/>
                                  </p:stCondLst>
                                  <p:childTnLst>
                                    <p:set>
                                      <p:cBhvr>
                                        <p:cTn id="499" dur="1" fill="hold">
                                          <p:stCondLst>
                                            <p:cond delay="0"/>
                                          </p:stCondLst>
                                        </p:cTn>
                                        <p:tgtEl>
                                          <p:spTgt spid="136280"/>
                                        </p:tgtEl>
                                        <p:attrNameLst>
                                          <p:attrName>style.visibility</p:attrName>
                                        </p:attrNameLst>
                                      </p:cBhvr>
                                      <p:to>
                                        <p:strVal val="visible"/>
                                      </p:to>
                                    </p:set>
                                    <p:animEffect transition="in" filter="fade">
                                      <p:cBhvr>
                                        <p:cTn id="500" dur="500"/>
                                        <p:tgtEl>
                                          <p:spTgt spid="136280"/>
                                        </p:tgtEl>
                                      </p:cBhvr>
                                    </p:animEffect>
                                  </p:childTnLst>
                                  <p:subTnLst>
                                    <p:audio>
                                      <p:cMediaNode>
                                        <p:cTn display="0" masterRel="sameClick">
                                          <p:stCondLst>
                                            <p:cond evt="begin" delay="0">
                                              <p:tn val="498"/>
                                            </p:cond>
                                          </p:stCondLst>
                                          <p:endCondLst>
                                            <p:cond evt="onStopAudio" delay="0">
                                              <p:tgtEl>
                                                <p:sldTgt/>
                                              </p:tgtEl>
                                            </p:cond>
                                          </p:endCondLst>
                                        </p:cTn>
                                        <p:tgtEl>
                                          <p:sndTgt r:embed="rId3" name="camera.wav"/>
                                        </p:tgtEl>
                                      </p:cMediaNode>
                                    </p:audio>
                                  </p:subTnLst>
                                </p:cTn>
                              </p:par>
                              <p:par>
                                <p:cTn id="501" presetID="10" presetClass="entr" presetSubtype="0" fill="hold" grpId="0" nodeType="withEffect">
                                  <p:stCondLst>
                                    <p:cond delay="0"/>
                                  </p:stCondLst>
                                  <p:childTnLst>
                                    <p:set>
                                      <p:cBhvr>
                                        <p:cTn id="502" dur="1" fill="hold">
                                          <p:stCondLst>
                                            <p:cond delay="0"/>
                                          </p:stCondLst>
                                        </p:cTn>
                                        <p:tgtEl>
                                          <p:spTgt spid="136281"/>
                                        </p:tgtEl>
                                        <p:attrNameLst>
                                          <p:attrName>style.visibility</p:attrName>
                                        </p:attrNameLst>
                                      </p:cBhvr>
                                      <p:to>
                                        <p:strVal val="visible"/>
                                      </p:to>
                                    </p:set>
                                    <p:animEffect transition="in" filter="fade">
                                      <p:cBhvr>
                                        <p:cTn id="503" dur="500"/>
                                        <p:tgtEl>
                                          <p:spTgt spid="136281"/>
                                        </p:tgtEl>
                                      </p:cBhvr>
                                    </p:animEffect>
                                  </p:childTnLst>
                                  <p:subTnLst>
                                    <p:audio>
                                      <p:cMediaNode>
                                        <p:cTn display="0" masterRel="sameClick">
                                          <p:stCondLst>
                                            <p:cond evt="begin" delay="0">
                                              <p:tn val="501"/>
                                            </p:cond>
                                          </p:stCondLst>
                                          <p:endCondLst>
                                            <p:cond evt="onStopAudio" delay="0">
                                              <p:tgtEl>
                                                <p:sldTgt/>
                                              </p:tgtEl>
                                            </p:cond>
                                          </p:endCondLst>
                                        </p:cTn>
                                        <p:tgtEl>
                                          <p:sndTgt r:embed="rId3" name="camera.wav"/>
                                        </p:tgtEl>
                                      </p:cMediaNode>
                                    </p:audio>
                                  </p:subTnLst>
                                </p:cTn>
                              </p:par>
                            </p:childTnLst>
                          </p:cTn>
                        </p:par>
                      </p:childTnLst>
                    </p:cTn>
                  </p:par>
                  <p:par>
                    <p:cTn id="504" fill="hold" nodeType="clickPar">
                      <p:stCondLst>
                        <p:cond delay="indefinite"/>
                      </p:stCondLst>
                      <p:childTnLst>
                        <p:par>
                          <p:cTn id="505" fill="hold" nodeType="withGroup">
                            <p:stCondLst>
                              <p:cond delay="0"/>
                            </p:stCondLst>
                            <p:childTnLst>
                              <p:par>
                                <p:cTn id="506" presetID="10" presetClass="entr" presetSubtype="0" fill="hold" grpId="0" nodeType="clickEffect">
                                  <p:stCondLst>
                                    <p:cond delay="0"/>
                                  </p:stCondLst>
                                  <p:childTnLst>
                                    <p:set>
                                      <p:cBhvr>
                                        <p:cTn id="507" dur="1" fill="hold">
                                          <p:stCondLst>
                                            <p:cond delay="0"/>
                                          </p:stCondLst>
                                        </p:cTn>
                                        <p:tgtEl>
                                          <p:spTgt spid="136282"/>
                                        </p:tgtEl>
                                        <p:attrNameLst>
                                          <p:attrName>style.visibility</p:attrName>
                                        </p:attrNameLst>
                                      </p:cBhvr>
                                      <p:to>
                                        <p:strVal val="visible"/>
                                      </p:to>
                                    </p:set>
                                    <p:animEffect transition="in" filter="fade">
                                      <p:cBhvr>
                                        <p:cTn id="508" dur="500"/>
                                        <p:tgtEl>
                                          <p:spTgt spid="136282"/>
                                        </p:tgtEl>
                                      </p:cBhvr>
                                    </p:animEffect>
                                  </p:childTnLst>
                                  <p:subTnLst>
                                    <p:audio>
                                      <p:cMediaNode>
                                        <p:cTn display="0" masterRel="sameClick">
                                          <p:stCondLst>
                                            <p:cond evt="begin" delay="0">
                                              <p:tn val="506"/>
                                            </p:cond>
                                          </p:stCondLst>
                                          <p:endCondLst>
                                            <p:cond evt="onStopAudio" delay="0">
                                              <p:tgtEl>
                                                <p:sldTgt/>
                                              </p:tgtEl>
                                            </p:cond>
                                          </p:endCondLst>
                                        </p:cTn>
                                        <p:tgtEl>
                                          <p:sndTgt r:embed="rId3" name="camera.wav"/>
                                        </p:tgtEl>
                                      </p:cMediaNode>
                                    </p:audio>
                                  </p:subTnLst>
                                </p:cTn>
                              </p:par>
                              <p:par>
                                <p:cTn id="509" presetID="10" presetClass="entr" presetSubtype="0" fill="hold" grpId="0" nodeType="withEffect">
                                  <p:stCondLst>
                                    <p:cond delay="0"/>
                                  </p:stCondLst>
                                  <p:childTnLst>
                                    <p:set>
                                      <p:cBhvr>
                                        <p:cTn id="510" dur="1" fill="hold">
                                          <p:stCondLst>
                                            <p:cond delay="0"/>
                                          </p:stCondLst>
                                        </p:cTn>
                                        <p:tgtEl>
                                          <p:spTgt spid="136283"/>
                                        </p:tgtEl>
                                        <p:attrNameLst>
                                          <p:attrName>style.visibility</p:attrName>
                                        </p:attrNameLst>
                                      </p:cBhvr>
                                      <p:to>
                                        <p:strVal val="visible"/>
                                      </p:to>
                                    </p:set>
                                    <p:animEffect transition="in" filter="fade">
                                      <p:cBhvr>
                                        <p:cTn id="511" dur="500"/>
                                        <p:tgtEl>
                                          <p:spTgt spid="136283"/>
                                        </p:tgtEl>
                                      </p:cBhvr>
                                    </p:animEffect>
                                  </p:childTnLst>
                                  <p:subTnLst>
                                    <p:audio>
                                      <p:cMediaNode>
                                        <p:cTn display="0" masterRel="sameClick">
                                          <p:stCondLst>
                                            <p:cond evt="begin" delay="0">
                                              <p:tn val="509"/>
                                            </p:cond>
                                          </p:stCondLst>
                                          <p:endCondLst>
                                            <p:cond evt="onStopAudio" delay="0">
                                              <p:tgtEl>
                                                <p:sldTgt/>
                                              </p:tgtEl>
                                            </p:cond>
                                          </p:endCondLst>
                                        </p:cTn>
                                        <p:tgtEl>
                                          <p:sndTgt r:embed="rId3" name="camera.wav"/>
                                        </p:tgtEl>
                                      </p:cMediaNode>
                                    </p:audio>
                                  </p:subTnLst>
                                </p:cTn>
                              </p:par>
                              <p:par>
                                <p:cTn id="512" presetID="10" presetClass="entr" presetSubtype="0" fill="hold" grpId="0" nodeType="withEffect">
                                  <p:stCondLst>
                                    <p:cond delay="0"/>
                                  </p:stCondLst>
                                  <p:childTnLst>
                                    <p:set>
                                      <p:cBhvr>
                                        <p:cTn id="513" dur="1" fill="hold">
                                          <p:stCondLst>
                                            <p:cond delay="0"/>
                                          </p:stCondLst>
                                        </p:cTn>
                                        <p:tgtEl>
                                          <p:spTgt spid="136284"/>
                                        </p:tgtEl>
                                        <p:attrNameLst>
                                          <p:attrName>style.visibility</p:attrName>
                                        </p:attrNameLst>
                                      </p:cBhvr>
                                      <p:to>
                                        <p:strVal val="visible"/>
                                      </p:to>
                                    </p:set>
                                    <p:animEffect transition="in" filter="fade">
                                      <p:cBhvr>
                                        <p:cTn id="514" dur="500"/>
                                        <p:tgtEl>
                                          <p:spTgt spid="136284"/>
                                        </p:tgtEl>
                                      </p:cBhvr>
                                    </p:animEffect>
                                  </p:childTnLst>
                                  <p:subTnLst>
                                    <p:audio>
                                      <p:cMediaNode>
                                        <p:cTn display="0" masterRel="sameClick">
                                          <p:stCondLst>
                                            <p:cond evt="begin" delay="0">
                                              <p:tn val="512"/>
                                            </p:cond>
                                          </p:stCondLst>
                                          <p:endCondLst>
                                            <p:cond evt="onStopAudio" delay="0">
                                              <p:tgtEl>
                                                <p:sldTgt/>
                                              </p:tgtEl>
                                            </p:cond>
                                          </p:endCondLst>
                                        </p:cTn>
                                        <p:tgtEl>
                                          <p:sndTgt r:embed="rId3" name="camera.wav"/>
                                        </p:tgtEl>
                                      </p:cMediaNode>
                                    </p:audio>
                                  </p:subTnLst>
                                </p:cTn>
                              </p:par>
                            </p:childTnLst>
                          </p:cTn>
                        </p:par>
                      </p:childTnLst>
                    </p:cTn>
                  </p:par>
                  <p:par>
                    <p:cTn id="515" fill="hold" nodeType="clickPar">
                      <p:stCondLst>
                        <p:cond delay="indefinite"/>
                      </p:stCondLst>
                      <p:childTnLst>
                        <p:par>
                          <p:cTn id="516" fill="hold" nodeType="withGroup">
                            <p:stCondLst>
                              <p:cond delay="0"/>
                            </p:stCondLst>
                            <p:childTnLst>
                              <p:par>
                                <p:cTn id="517" presetID="10" presetClass="entr" presetSubtype="0" fill="hold" grpId="0" nodeType="clickEffect">
                                  <p:stCondLst>
                                    <p:cond delay="0"/>
                                  </p:stCondLst>
                                  <p:childTnLst>
                                    <p:set>
                                      <p:cBhvr>
                                        <p:cTn id="518" dur="1" fill="hold">
                                          <p:stCondLst>
                                            <p:cond delay="0"/>
                                          </p:stCondLst>
                                        </p:cTn>
                                        <p:tgtEl>
                                          <p:spTgt spid="136285"/>
                                        </p:tgtEl>
                                        <p:attrNameLst>
                                          <p:attrName>style.visibility</p:attrName>
                                        </p:attrNameLst>
                                      </p:cBhvr>
                                      <p:to>
                                        <p:strVal val="visible"/>
                                      </p:to>
                                    </p:set>
                                    <p:animEffect transition="in" filter="fade">
                                      <p:cBhvr>
                                        <p:cTn id="519" dur="500"/>
                                        <p:tgtEl>
                                          <p:spTgt spid="136285"/>
                                        </p:tgtEl>
                                      </p:cBhvr>
                                    </p:animEffect>
                                  </p:childTnLst>
                                  <p:subTnLst>
                                    <p:audio>
                                      <p:cMediaNode>
                                        <p:cTn display="0" masterRel="sameClick">
                                          <p:stCondLst>
                                            <p:cond evt="begin" delay="0">
                                              <p:tn val="517"/>
                                            </p:cond>
                                          </p:stCondLst>
                                          <p:endCondLst>
                                            <p:cond evt="onStopAudio" delay="0">
                                              <p:tgtEl>
                                                <p:sldTgt/>
                                              </p:tgtEl>
                                            </p:cond>
                                          </p:endCondLst>
                                        </p:cTn>
                                        <p:tgtEl>
                                          <p:sndTgt r:embed="rId3" name="camera.wav"/>
                                        </p:tgtEl>
                                      </p:cMediaNode>
                                    </p:audio>
                                  </p:subTnLst>
                                </p:cTn>
                              </p:par>
                              <p:par>
                                <p:cTn id="520" presetID="10" presetClass="entr" presetSubtype="0" fill="hold" grpId="0" nodeType="withEffect">
                                  <p:stCondLst>
                                    <p:cond delay="0"/>
                                  </p:stCondLst>
                                  <p:childTnLst>
                                    <p:set>
                                      <p:cBhvr>
                                        <p:cTn id="521" dur="1" fill="hold">
                                          <p:stCondLst>
                                            <p:cond delay="0"/>
                                          </p:stCondLst>
                                        </p:cTn>
                                        <p:tgtEl>
                                          <p:spTgt spid="136286"/>
                                        </p:tgtEl>
                                        <p:attrNameLst>
                                          <p:attrName>style.visibility</p:attrName>
                                        </p:attrNameLst>
                                      </p:cBhvr>
                                      <p:to>
                                        <p:strVal val="visible"/>
                                      </p:to>
                                    </p:set>
                                    <p:animEffect transition="in" filter="fade">
                                      <p:cBhvr>
                                        <p:cTn id="522" dur="500"/>
                                        <p:tgtEl>
                                          <p:spTgt spid="136286"/>
                                        </p:tgtEl>
                                      </p:cBhvr>
                                    </p:animEffect>
                                  </p:childTnLst>
                                  <p:subTnLst>
                                    <p:audio>
                                      <p:cMediaNode>
                                        <p:cTn display="0" masterRel="sameClick">
                                          <p:stCondLst>
                                            <p:cond evt="begin" delay="0">
                                              <p:tn val="520"/>
                                            </p:cond>
                                          </p:stCondLst>
                                          <p:endCondLst>
                                            <p:cond evt="onStopAudio" delay="0">
                                              <p:tgtEl>
                                                <p:sldTgt/>
                                              </p:tgtEl>
                                            </p:cond>
                                          </p:endCondLst>
                                        </p:cTn>
                                        <p:tgtEl>
                                          <p:sndTgt r:embed="rId3" name="camera.wav"/>
                                        </p:tgtEl>
                                      </p:cMediaNode>
                                    </p:audio>
                                  </p:subTnLst>
                                </p:cTn>
                              </p:par>
                            </p:childTnLst>
                          </p:cTn>
                        </p:par>
                      </p:childTnLst>
                    </p:cTn>
                  </p:par>
                  <p:par>
                    <p:cTn id="523" fill="hold" nodeType="clickPar">
                      <p:stCondLst>
                        <p:cond delay="indefinite"/>
                      </p:stCondLst>
                      <p:childTnLst>
                        <p:par>
                          <p:cTn id="524" fill="hold" nodeType="withGroup">
                            <p:stCondLst>
                              <p:cond delay="0"/>
                            </p:stCondLst>
                            <p:childTnLst>
                              <p:par>
                                <p:cTn id="525" presetID="10" presetClass="entr" presetSubtype="0" fill="hold" grpId="0" nodeType="clickEffect">
                                  <p:stCondLst>
                                    <p:cond delay="0"/>
                                  </p:stCondLst>
                                  <p:childTnLst>
                                    <p:set>
                                      <p:cBhvr>
                                        <p:cTn id="526" dur="1" fill="hold">
                                          <p:stCondLst>
                                            <p:cond delay="0"/>
                                          </p:stCondLst>
                                        </p:cTn>
                                        <p:tgtEl>
                                          <p:spTgt spid="136287"/>
                                        </p:tgtEl>
                                        <p:attrNameLst>
                                          <p:attrName>style.visibility</p:attrName>
                                        </p:attrNameLst>
                                      </p:cBhvr>
                                      <p:to>
                                        <p:strVal val="visible"/>
                                      </p:to>
                                    </p:set>
                                    <p:animEffect transition="in" filter="fade">
                                      <p:cBhvr>
                                        <p:cTn id="527" dur="500"/>
                                        <p:tgtEl>
                                          <p:spTgt spid="136287"/>
                                        </p:tgtEl>
                                      </p:cBhvr>
                                    </p:animEffect>
                                  </p:childTnLst>
                                  <p:subTnLst>
                                    <p:audio>
                                      <p:cMediaNode>
                                        <p:cTn display="0" masterRel="sameClick">
                                          <p:stCondLst>
                                            <p:cond evt="begin" delay="0">
                                              <p:tn val="525"/>
                                            </p:cond>
                                          </p:stCondLst>
                                          <p:endCondLst>
                                            <p:cond evt="onStopAudio" delay="0">
                                              <p:tgtEl>
                                                <p:sldTgt/>
                                              </p:tgtEl>
                                            </p:cond>
                                          </p:endCondLst>
                                        </p:cTn>
                                        <p:tgtEl>
                                          <p:sndTgt r:embed="rId3" name="camera.wav"/>
                                        </p:tgtEl>
                                      </p:cMediaNode>
                                    </p:audio>
                                  </p:subTnLst>
                                </p:cTn>
                              </p:par>
                              <p:par>
                                <p:cTn id="528" presetID="10" presetClass="entr" presetSubtype="0" fill="hold" grpId="0" nodeType="withEffect">
                                  <p:stCondLst>
                                    <p:cond delay="0"/>
                                  </p:stCondLst>
                                  <p:childTnLst>
                                    <p:set>
                                      <p:cBhvr>
                                        <p:cTn id="529" dur="1" fill="hold">
                                          <p:stCondLst>
                                            <p:cond delay="0"/>
                                          </p:stCondLst>
                                        </p:cTn>
                                        <p:tgtEl>
                                          <p:spTgt spid="136288"/>
                                        </p:tgtEl>
                                        <p:attrNameLst>
                                          <p:attrName>style.visibility</p:attrName>
                                        </p:attrNameLst>
                                      </p:cBhvr>
                                      <p:to>
                                        <p:strVal val="visible"/>
                                      </p:to>
                                    </p:set>
                                    <p:animEffect transition="in" filter="fade">
                                      <p:cBhvr>
                                        <p:cTn id="530" dur="500"/>
                                        <p:tgtEl>
                                          <p:spTgt spid="136288"/>
                                        </p:tgtEl>
                                      </p:cBhvr>
                                    </p:animEffect>
                                  </p:childTnLst>
                                  <p:subTnLst>
                                    <p:audio>
                                      <p:cMediaNode>
                                        <p:cTn display="0" masterRel="sameClick">
                                          <p:stCondLst>
                                            <p:cond evt="begin" delay="0">
                                              <p:tn val="528"/>
                                            </p:cond>
                                          </p:stCondLst>
                                          <p:endCondLst>
                                            <p:cond evt="onStopAudio" delay="0">
                                              <p:tgtEl>
                                                <p:sldTgt/>
                                              </p:tgtEl>
                                            </p:cond>
                                          </p:endCondLst>
                                        </p:cTn>
                                        <p:tgtEl>
                                          <p:sndTgt r:embed="rId3" name="camera.wav"/>
                                        </p:tgtEl>
                                      </p:cMediaNode>
                                    </p:audio>
                                  </p:subTnLst>
                                </p:cTn>
                              </p:par>
                            </p:childTnLst>
                          </p:cTn>
                        </p:par>
                      </p:childTnLst>
                    </p:cTn>
                  </p:par>
                  <p:par>
                    <p:cTn id="531" fill="hold" nodeType="clickPar">
                      <p:stCondLst>
                        <p:cond delay="indefinite"/>
                      </p:stCondLst>
                      <p:childTnLst>
                        <p:par>
                          <p:cTn id="532" fill="hold" nodeType="withGroup">
                            <p:stCondLst>
                              <p:cond delay="0"/>
                            </p:stCondLst>
                            <p:childTnLst>
                              <p:par>
                                <p:cTn id="533" presetID="10" presetClass="entr" presetSubtype="0" fill="hold" grpId="0" nodeType="clickEffect">
                                  <p:stCondLst>
                                    <p:cond delay="0"/>
                                  </p:stCondLst>
                                  <p:childTnLst>
                                    <p:set>
                                      <p:cBhvr>
                                        <p:cTn id="534" dur="1" fill="hold">
                                          <p:stCondLst>
                                            <p:cond delay="0"/>
                                          </p:stCondLst>
                                        </p:cTn>
                                        <p:tgtEl>
                                          <p:spTgt spid="136289"/>
                                        </p:tgtEl>
                                        <p:attrNameLst>
                                          <p:attrName>style.visibility</p:attrName>
                                        </p:attrNameLst>
                                      </p:cBhvr>
                                      <p:to>
                                        <p:strVal val="visible"/>
                                      </p:to>
                                    </p:set>
                                    <p:animEffect transition="in" filter="fade">
                                      <p:cBhvr>
                                        <p:cTn id="535" dur="500"/>
                                        <p:tgtEl>
                                          <p:spTgt spid="136289"/>
                                        </p:tgtEl>
                                      </p:cBhvr>
                                    </p:animEffect>
                                  </p:childTnLst>
                                  <p:subTnLst>
                                    <p:audio>
                                      <p:cMediaNode>
                                        <p:cTn display="0" masterRel="sameClick">
                                          <p:stCondLst>
                                            <p:cond evt="begin" delay="0">
                                              <p:tn val="533"/>
                                            </p:cond>
                                          </p:stCondLst>
                                          <p:endCondLst>
                                            <p:cond evt="onStopAudio" delay="0">
                                              <p:tgtEl>
                                                <p:sldTgt/>
                                              </p:tgtEl>
                                            </p:cond>
                                          </p:endCondLst>
                                        </p:cTn>
                                        <p:tgtEl>
                                          <p:sndTgt r:embed="rId3" name="camera.wav"/>
                                        </p:tgtEl>
                                      </p:cMediaNode>
                                    </p:audio>
                                  </p:subTnLst>
                                </p:cTn>
                              </p:par>
                              <p:par>
                                <p:cTn id="536" presetID="10" presetClass="entr" presetSubtype="0" fill="hold" grpId="0" nodeType="withEffect">
                                  <p:stCondLst>
                                    <p:cond delay="0"/>
                                  </p:stCondLst>
                                  <p:childTnLst>
                                    <p:set>
                                      <p:cBhvr>
                                        <p:cTn id="537" dur="1" fill="hold">
                                          <p:stCondLst>
                                            <p:cond delay="0"/>
                                          </p:stCondLst>
                                        </p:cTn>
                                        <p:tgtEl>
                                          <p:spTgt spid="136290"/>
                                        </p:tgtEl>
                                        <p:attrNameLst>
                                          <p:attrName>style.visibility</p:attrName>
                                        </p:attrNameLst>
                                      </p:cBhvr>
                                      <p:to>
                                        <p:strVal val="visible"/>
                                      </p:to>
                                    </p:set>
                                    <p:animEffect transition="in" filter="fade">
                                      <p:cBhvr>
                                        <p:cTn id="538" dur="500"/>
                                        <p:tgtEl>
                                          <p:spTgt spid="136290"/>
                                        </p:tgtEl>
                                      </p:cBhvr>
                                    </p:animEffect>
                                  </p:childTnLst>
                                  <p:subTnLst>
                                    <p:audio>
                                      <p:cMediaNode>
                                        <p:cTn display="0" masterRel="sameClick">
                                          <p:stCondLst>
                                            <p:cond evt="begin" delay="0">
                                              <p:tn val="536"/>
                                            </p:cond>
                                          </p:stCondLst>
                                          <p:endCondLst>
                                            <p:cond evt="onStopAudio" delay="0">
                                              <p:tgtEl>
                                                <p:sldTgt/>
                                              </p:tgtEl>
                                            </p:cond>
                                          </p:endCondLst>
                                        </p:cTn>
                                        <p:tgtEl>
                                          <p:sndTgt r:embed="rId3" name="camera.wav"/>
                                        </p:tgtEl>
                                      </p:cMediaNode>
                                    </p:audio>
                                  </p:subTnLst>
                                </p:cTn>
                              </p:par>
                            </p:childTnLst>
                          </p:cTn>
                        </p:par>
                      </p:childTnLst>
                    </p:cTn>
                  </p:par>
                  <p:par>
                    <p:cTn id="539" fill="hold" nodeType="clickPar">
                      <p:stCondLst>
                        <p:cond delay="indefinite"/>
                      </p:stCondLst>
                      <p:childTnLst>
                        <p:par>
                          <p:cTn id="540" fill="hold" nodeType="withGroup">
                            <p:stCondLst>
                              <p:cond delay="0"/>
                            </p:stCondLst>
                            <p:childTnLst>
                              <p:par>
                                <p:cTn id="541" presetID="10" presetClass="entr" presetSubtype="0" fill="hold" grpId="0" nodeType="clickEffect">
                                  <p:stCondLst>
                                    <p:cond delay="0"/>
                                  </p:stCondLst>
                                  <p:childTnLst>
                                    <p:set>
                                      <p:cBhvr>
                                        <p:cTn id="542" dur="1" fill="hold">
                                          <p:stCondLst>
                                            <p:cond delay="0"/>
                                          </p:stCondLst>
                                        </p:cTn>
                                        <p:tgtEl>
                                          <p:spTgt spid="136291"/>
                                        </p:tgtEl>
                                        <p:attrNameLst>
                                          <p:attrName>style.visibility</p:attrName>
                                        </p:attrNameLst>
                                      </p:cBhvr>
                                      <p:to>
                                        <p:strVal val="visible"/>
                                      </p:to>
                                    </p:set>
                                    <p:animEffect transition="in" filter="fade">
                                      <p:cBhvr>
                                        <p:cTn id="543" dur="500"/>
                                        <p:tgtEl>
                                          <p:spTgt spid="136291"/>
                                        </p:tgtEl>
                                      </p:cBhvr>
                                    </p:animEffect>
                                  </p:childTnLst>
                                  <p:subTnLst>
                                    <p:audio>
                                      <p:cMediaNode>
                                        <p:cTn display="0" masterRel="sameClick">
                                          <p:stCondLst>
                                            <p:cond evt="begin" delay="0">
                                              <p:tn val="541"/>
                                            </p:cond>
                                          </p:stCondLst>
                                          <p:endCondLst>
                                            <p:cond evt="onStopAudio" delay="0">
                                              <p:tgtEl>
                                                <p:sldTgt/>
                                              </p:tgtEl>
                                            </p:cond>
                                          </p:endCondLst>
                                        </p:cTn>
                                        <p:tgtEl>
                                          <p:sndTgt r:embed="rId3" name="camera.wav"/>
                                        </p:tgtEl>
                                      </p:cMediaNode>
                                    </p:audio>
                                  </p:subTnLst>
                                </p:cTn>
                              </p:par>
                              <p:par>
                                <p:cTn id="544" presetID="10" presetClass="entr" presetSubtype="0" fill="hold" grpId="0" nodeType="withEffect">
                                  <p:stCondLst>
                                    <p:cond delay="0"/>
                                  </p:stCondLst>
                                  <p:childTnLst>
                                    <p:set>
                                      <p:cBhvr>
                                        <p:cTn id="545" dur="1" fill="hold">
                                          <p:stCondLst>
                                            <p:cond delay="0"/>
                                          </p:stCondLst>
                                        </p:cTn>
                                        <p:tgtEl>
                                          <p:spTgt spid="136292"/>
                                        </p:tgtEl>
                                        <p:attrNameLst>
                                          <p:attrName>style.visibility</p:attrName>
                                        </p:attrNameLst>
                                      </p:cBhvr>
                                      <p:to>
                                        <p:strVal val="visible"/>
                                      </p:to>
                                    </p:set>
                                    <p:animEffect transition="in" filter="fade">
                                      <p:cBhvr>
                                        <p:cTn id="546" dur="500"/>
                                        <p:tgtEl>
                                          <p:spTgt spid="136292"/>
                                        </p:tgtEl>
                                      </p:cBhvr>
                                    </p:animEffect>
                                  </p:childTnLst>
                                  <p:subTnLst>
                                    <p:audio>
                                      <p:cMediaNode>
                                        <p:cTn display="0" masterRel="sameClick">
                                          <p:stCondLst>
                                            <p:cond evt="begin" delay="0">
                                              <p:tn val="544"/>
                                            </p:cond>
                                          </p:stCondLst>
                                          <p:endCondLst>
                                            <p:cond evt="onStopAudio" delay="0">
                                              <p:tgtEl>
                                                <p:sldTgt/>
                                              </p:tgtEl>
                                            </p:cond>
                                          </p:endCondLst>
                                        </p:cTn>
                                        <p:tgtEl>
                                          <p:sndTgt r:embed="rId3" name="camera.wav"/>
                                        </p:tgtEl>
                                      </p:cMediaNode>
                                    </p:audio>
                                  </p:subTnLst>
                                </p:cTn>
                              </p:par>
                            </p:childTnLst>
                          </p:cTn>
                        </p:par>
                      </p:childTnLst>
                    </p:cTn>
                  </p:par>
                  <p:par>
                    <p:cTn id="547" fill="hold" nodeType="clickPar">
                      <p:stCondLst>
                        <p:cond delay="indefinite"/>
                      </p:stCondLst>
                      <p:childTnLst>
                        <p:par>
                          <p:cTn id="548" fill="hold" nodeType="withGroup">
                            <p:stCondLst>
                              <p:cond delay="0"/>
                            </p:stCondLst>
                            <p:childTnLst>
                              <p:par>
                                <p:cTn id="549" presetID="10" presetClass="entr" presetSubtype="0" fill="hold" grpId="0" nodeType="clickEffect">
                                  <p:stCondLst>
                                    <p:cond delay="0"/>
                                  </p:stCondLst>
                                  <p:childTnLst>
                                    <p:set>
                                      <p:cBhvr>
                                        <p:cTn id="550" dur="1" fill="hold">
                                          <p:stCondLst>
                                            <p:cond delay="0"/>
                                          </p:stCondLst>
                                        </p:cTn>
                                        <p:tgtEl>
                                          <p:spTgt spid="136293"/>
                                        </p:tgtEl>
                                        <p:attrNameLst>
                                          <p:attrName>style.visibility</p:attrName>
                                        </p:attrNameLst>
                                      </p:cBhvr>
                                      <p:to>
                                        <p:strVal val="visible"/>
                                      </p:to>
                                    </p:set>
                                    <p:animEffect transition="in" filter="fade">
                                      <p:cBhvr>
                                        <p:cTn id="551" dur="500"/>
                                        <p:tgtEl>
                                          <p:spTgt spid="136293"/>
                                        </p:tgtEl>
                                      </p:cBhvr>
                                    </p:animEffect>
                                  </p:childTnLst>
                                  <p:subTnLst>
                                    <p:audio>
                                      <p:cMediaNode>
                                        <p:cTn display="0" masterRel="sameClick">
                                          <p:stCondLst>
                                            <p:cond evt="begin" delay="0">
                                              <p:tn val="549"/>
                                            </p:cond>
                                          </p:stCondLst>
                                          <p:endCondLst>
                                            <p:cond evt="onStopAudio" delay="0">
                                              <p:tgtEl>
                                                <p:sldTgt/>
                                              </p:tgtEl>
                                            </p:cond>
                                          </p:endCondLst>
                                        </p:cTn>
                                        <p:tgtEl>
                                          <p:sndTgt r:embed="rId3" name="camera.wav"/>
                                        </p:tgtEl>
                                      </p:cMediaNode>
                                    </p:audio>
                                  </p:subTnLst>
                                </p:cTn>
                              </p:par>
                              <p:par>
                                <p:cTn id="552" presetID="10" presetClass="entr" presetSubtype="0" fill="hold" grpId="0" nodeType="withEffect">
                                  <p:stCondLst>
                                    <p:cond delay="0"/>
                                  </p:stCondLst>
                                  <p:childTnLst>
                                    <p:set>
                                      <p:cBhvr>
                                        <p:cTn id="553" dur="1" fill="hold">
                                          <p:stCondLst>
                                            <p:cond delay="0"/>
                                          </p:stCondLst>
                                        </p:cTn>
                                        <p:tgtEl>
                                          <p:spTgt spid="136294"/>
                                        </p:tgtEl>
                                        <p:attrNameLst>
                                          <p:attrName>style.visibility</p:attrName>
                                        </p:attrNameLst>
                                      </p:cBhvr>
                                      <p:to>
                                        <p:strVal val="visible"/>
                                      </p:to>
                                    </p:set>
                                    <p:animEffect transition="in" filter="fade">
                                      <p:cBhvr>
                                        <p:cTn id="554" dur="500"/>
                                        <p:tgtEl>
                                          <p:spTgt spid="136294"/>
                                        </p:tgtEl>
                                      </p:cBhvr>
                                    </p:animEffect>
                                  </p:childTnLst>
                                  <p:subTnLst>
                                    <p:audio>
                                      <p:cMediaNode>
                                        <p:cTn display="0" masterRel="sameClick">
                                          <p:stCondLst>
                                            <p:cond evt="begin" delay="0">
                                              <p:tn val="552"/>
                                            </p:cond>
                                          </p:stCondLst>
                                          <p:endCondLst>
                                            <p:cond evt="onStopAudio" delay="0">
                                              <p:tgtEl>
                                                <p:sldTgt/>
                                              </p:tgtEl>
                                            </p:cond>
                                          </p:endCondLst>
                                        </p:cTn>
                                        <p:tgtEl>
                                          <p:sndTgt r:embed="rId3" name="camera.wav"/>
                                        </p:tgtEl>
                                      </p:cMediaNode>
                                    </p:audio>
                                  </p:subTnLst>
                                </p:cTn>
                              </p:par>
                            </p:childTnLst>
                          </p:cTn>
                        </p:par>
                      </p:childTnLst>
                    </p:cTn>
                  </p:par>
                  <p:par>
                    <p:cTn id="555" fill="hold" nodeType="clickPar">
                      <p:stCondLst>
                        <p:cond delay="indefinite"/>
                      </p:stCondLst>
                      <p:childTnLst>
                        <p:par>
                          <p:cTn id="556" fill="hold" nodeType="withGroup">
                            <p:stCondLst>
                              <p:cond delay="0"/>
                            </p:stCondLst>
                            <p:childTnLst>
                              <p:par>
                                <p:cTn id="557" presetID="10" presetClass="entr" presetSubtype="0" fill="hold" grpId="0" nodeType="clickEffect">
                                  <p:stCondLst>
                                    <p:cond delay="0"/>
                                  </p:stCondLst>
                                  <p:childTnLst>
                                    <p:set>
                                      <p:cBhvr>
                                        <p:cTn id="558" dur="1" fill="hold">
                                          <p:stCondLst>
                                            <p:cond delay="0"/>
                                          </p:stCondLst>
                                        </p:cTn>
                                        <p:tgtEl>
                                          <p:spTgt spid="136295"/>
                                        </p:tgtEl>
                                        <p:attrNameLst>
                                          <p:attrName>style.visibility</p:attrName>
                                        </p:attrNameLst>
                                      </p:cBhvr>
                                      <p:to>
                                        <p:strVal val="visible"/>
                                      </p:to>
                                    </p:set>
                                    <p:animEffect transition="in" filter="fade">
                                      <p:cBhvr>
                                        <p:cTn id="559" dur="500"/>
                                        <p:tgtEl>
                                          <p:spTgt spid="136295"/>
                                        </p:tgtEl>
                                      </p:cBhvr>
                                    </p:animEffect>
                                  </p:childTnLst>
                                  <p:subTnLst>
                                    <p:audio>
                                      <p:cMediaNode>
                                        <p:cTn display="0" masterRel="sameClick">
                                          <p:stCondLst>
                                            <p:cond evt="begin" delay="0">
                                              <p:tn val="557"/>
                                            </p:cond>
                                          </p:stCondLst>
                                          <p:endCondLst>
                                            <p:cond evt="onStopAudio" delay="0">
                                              <p:tgtEl>
                                                <p:sldTgt/>
                                              </p:tgtEl>
                                            </p:cond>
                                          </p:endCondLst>
                                        </p:cTn>
                                        <p:tgtEl>
                                          <p:sndTgt r:embed="rId3" name="camera.wav"/>
                                        </p:tgtEl>
                                      </p:cMediaNode>
                                    </p:audio>
                                  </p:subTnLst>
                                </p:cTn>
                              </p:par>
                              <p:par>
                                <p:cTn id="560" presetID="10" presetClass="entr" presetSubtype="0" fill="hold" grpId="0" nodeType="withEffect">
                                  <p:stCondLst>
                                    <p:cond delay="0"/>
                                  </p:stCondLst>
                                  <p:childTnLst>
                                    <p:set>
                                      <p:cBhvr>
                                        <p:cTn id="561" dur="1" fill="hold">
                                          <p:stCondLst>
                                            <p:cond delay="0"/>
                                          </p:stCondLst>
                                        </p:cTn>
                                        <p:tgtEl>
                                          <p:spTgt spid="136296"/>
                                        </p:tgtEl>
                                        <p:attrNameLst>
                                          <p:attrName>style.visibility</p:attrName>
                                        </p:attrNameLst>
                                      </p:cBhvr>
                                      <p:to>
                                        <p:strVal val="visible"/>
                                      </p:to>
                                    </p:set>
                                    <p:animEffect transition="in" filter="fade">
                                      <p:cBhvr>
                                        <p:cTn id="562" dur="500"/>
                                        <p:tgtEl>
                                          <p:spTgt spid="136296"/>
                                        </p:tgtEl>
                                      </p:cBhvr>
                                    </p:animEffect>
                                  </p:childTnLst>
                                  <p:subTnLst>
                                    <p:audio>
                                      <p:cMediaNode>
                                        <p:cTn display="0" masterRel="sameClick">
                                          <p:stCondLst>
                                            <p:cond evt="begin" delay="0">
                                              <p:tn val="560"/>
                                            </p:cond>
                                          </p:stCondLst>
                                          <p:endCondLst>
                                            <p:cond evt="onStopAudio" delay="0">
                                              <p:tgtEl>
                                                <p:sldTgt/>
                                              </p:tgtEl>
                                            </p:cond>
                                          </p:endCondLst>
                                        </p:cTn>
                                        <p:tgtEl>
                                          <p:sndTgt r:embed="rId3" name="camera.wav"/>
                                        </p:tgtEl>
                                      </p:cMediaNode>
                                    </p:audio>
                                  </p:subTnLst>
                                </p:cTn>
                              </p:par>
                            </p:childTnLst>
                          </p:cTn>
                        </p:par>
                      </p:childTnLst>
                    </p:cTn>
                  </p:par>
                  <p:par>
                    <p:cTn id="563" fill="hold" nodeType="clickPar">
                      <p:stCondLst>
                        <p:cond delay="indefinite"/>
                      </p:stCondLst>
                      <p:childTnLst>
                        <p:par>
                          <p:cTn id="564" fill="hold" nodeType="withGroup">
                            <p:stCondLst>
                              <p:cond delay="0"/>
                            </p:stCondLst>
                            <p:childTnLst>
                              <p:par>
                                <p:cTn id="565" presetID="22" presetClass="entr" presetSubtype="4" fill="hold" grpId="0" nodeType="clickEffect">
                                  <p:stCondLst>
                                    <p:cond delay="0"/>
                                  </p:stCondLst>
                                  <p:childTnLst>
                                    <p:set>
                                      <p:cBhvr>
                                        <p:cTn id="566" dur="1" fill="hold">
                                          <p:stCondLst>
                                            <p:cond delay="0"/>
                                          </p:stCondLst>
                                        </p:cTn>
                                        <p:tgtEl>
                                          <p:spTgt spid="136299"/>
                                        </p:tgtEl>
                                        <p:attrNameLst>
                                          <p:attrName>style.visibility</p:attrName>
                                        </p:attrNameLst>
                                      </p:cBhvr>
                                      <p:to>
                                        <p:strVal val="visible"/>
                                      </p:to>
                                    </p:set>
                                    <p:animEffect transition="in" filter="wipe(down)">
                                      <p:cBhvr>
                                        <p:cTn id="567" dur="500"/>
                                        <p:tgtEl>
                                          <p:spTgt spid="136299"/>
                                        </p:tgtEl>
                                      </p:cBhvr>
                                    </p:animEffect>
                                  </p:childTnLst>
                                  <p:subTnLst>
                                    <p:audio>
                                      <p:cMediaNode>
                                        <p:cTn display="0" masterRel="sameClick">
                                          <p:stCondLst>
                                            <p:cond evt="begin" delay="0">
                                              <p:tn val="565"/>
                                            </p:cond>
                                          </p:stCondLst>
                                          <p:endCondLst>
                                            <p:cond evt="onStopAudio" delay="0">
                                              <p:tgtEl>
                                                <p:sldTgt/>
                                              </p:tgtEl>
                                            </p:cond>
                                          </p:endCondLst>
                                        </p:cTn>
                                        <p:tgtEl>
                                          <p:sndTgt r:embed="rId8" name="cashreg.wav"/>
                                        </p:tgtEl>
                                      </p:cMediaNode>
                                    </p:audio>
                                  </p:subTnLst>
                                </p:cTn>
                              </p:par>
                            </p:childTnLst>
                          </p:cTn>
                        </p:par>
                      </p:childTnLst>
                    </p:cTn>
                  </p:par>
                  <p:par>
                    <p:cTn id="568" fill="hold" nodeType="clickPar">
                      <p:stCondLst>
                        <p:cond delay="indefinite"/>
                      </p:stCondLst>
                      <p:childTnLst>
                        <p:par>
                          <p:cTn id="569" fill="hold" nodeType="withGroup">
                            <p:stCondLst>
                              <p:cond delay="0"/>
                            </p:stCondLst>
                            <p:childTnLst>
                              <p:par>
                                <p:cTn id="570" presetID="22" presetClass="entr" presetSubtype="4" fill="hold" grpId="0" nodeType="clickEffect">
                                  <p:stCondLst>
                                    <p:cond delay="0"/>
                                  </p:stCondLst>
                                  <p:childTnLst>
                                    <p:set>
                                      <p:cBhvr>
                                        <p:cTn id="571" dur="1" fill="hold">
                                          <p:stCondLst>
                                            <p:cond delay="0"/>
                                          </p:stCondLst>
                                        </p:cTn>
                                        <p:tgtEl>
                                          <p:spTgt spid="136297"/>
                                        </p:tgtEl>
                                        <p:attrNameLst>
                                          <p:attrName>style.visibility</p:attrName>
                                        </p:attrNameLst>
                                      </p:cBhvr>
                                      <p:to>
                                        <p:strVal val="visible"/>
                                      </p:to>
                                    </p:set>
                                    <p:animEffect transition="in" filter="wipe(down)">
                                      <p:cBhvr>
                                        <p:cTn id="572" dur="500"/>
                                        <p:tgtEl>
                                          <p:spTgt spid="136297"/>
                                        </p:tgtEl>
                                      </p:cBhvr>
                                    </p:animEffect>
                                  </p:childTnLst>
                                  <p:subTnLst>
                                    <p:audio>
                                      <p:cMediaNode>
                                        <p:cTn display="0" masterRel="sameClick">
                                          <p:stCondLst>
                                            <p:cond evt="begin" delay="0">
                                              <p:tn val="570"/>
                                            </p:cond>
                                          </p:stCondLst>
                                          <p:endCondLst>
                                            <p:cond evt="onStopAudio" delay="0">
                                              <p:tgtEl>
                                                <p:sldTgt/>
                                              </p:tgtEl>
                                            </p:cond>
                                          </p:endCondLst>
                                        </p:cTn>
                                        <p:tgtEl>
                                          <p:sndTgt r:embed="rId8" name="cashreg.wav"/>
                                        </p:tgtEl>
                                      </p:cMediaNode>
                                    </p:audio>
                                  </p:subTnLst>
                                </p:cTn>
                              </p:par>
                            </p:childTnLst>
                          </p:cTn>
                        </p:par>
                      </p:childTnLst>
                    </p:cTn>
                  </p:par>
                  <p:par>
                    <p:cTn id="573" fill="hold" nodeType="clickPar">
                      <p:stCondLst>
                        <p:cond delay="indefinite"/>
                      </p:stCondLst>
                      <p:childTnLst>
                        <p:par>
                          <p:cTn id="574" fill="hold" nodeType="withGroup">
                            <p:stCondLst>
                              <p:cond delay="0"/>
                            </p:stCondLst>
                            <p:childTnLst>
                              <p:par>
                                <p:cTn id="575" presetID="22" presetClass="entr" presetSubtype="4" fill="hold" grpId="0" nodeType="clickEffect">
                                  <p:stCondLst>
                                    <p:cond delay="0"/>
                                  </p:stCondLst>
                                  <p:childTnLst>
                                    <p:set>
                                      <p:cBhvr>
                                        <p:cTn id="576" dur="1" fill="hold">
                                          <p:stCondLst>
                                            <p:cond delay="0"/>
                                          </p:stCondLst>
                                        </p:cTn>
                                        <p:tgtEl>
                                          <p:spTgt spid="136298"/>
                                        </p:tgtEl>
                                        <p:attrNameLst>
                                          <p:attrName>style.visibility</p:attrName>
                                        </p:attrNameLst>
                                      </p:cBhvr>
                                      <p:to>
                                        <p:strVal val="visible"/>
                                      </p:to>
                                    </p:set>
                                    <p:animEffect transition="in" filter="wipe(down)">
                                      <p:cBhvr>
                                        <p:cTn id="577" dur="500"/>
                                        <p:tgtEl>
                                          <p:spTgt spid="136298"/>
                                        </p:tgtEl>
                                      </p:cBhvr>
                                    </p:animEffect>
                                  </p:childTnLst>
                                  <p:subTnLst>
                                    <p:audio>
                                      <p:cMediaNode>
                                        <p:cTn display="0" masterRel="sameClick">
                                          <p:stCondLst>
                                            <p:cond evt="begin" delay="0">
                                              <p:tn val="575"/>
                                            </p:cond>
                                          </p:stCondLst>
                                          <p:endCondLst>
                                            <p:cond evt="onStopAudio" delay="0">
                                              <p:tgtEl>
                                                <p:sldTgt/>
                                              </p:tgtEl>
                                            </p:cond>
                                          </p:endCondLst>
                                        </p:cTn>
                                        <p:tgtEl>
                                          <p:sndTgt r:embed="rId8" name="cashreg.wav"/>
                                        </p:tgtEl>
                                      </p:cMediaNode>
                                    </p:audio>
                                  </p:subTnLst>
                                </p:cTn>
                              </p:par>
                            </p:childTnLst>
                          </p:cTn>
                        </p:par>
                      </p:childTnLst>
                    </p:cTn>
                  </p:par>
                  <p:par>
                    <p:cTn id="578" fill="hold" nodeType="clickPar">
                      <p:stCondLst>
                        <p:cond delay="indefinite"/>
                      </p:stCondLst>
                      <p:childTnLst>
                        <p:par>
                          <p:cTn id="579" fill="hold" nodeType="withGroup">
                            <p:stCondLst>
                              <p:cond delay="0"/>
                            </p:stCondLst>
                            <p:childTnLst>
                              <p:par>
                                <p:cTn id="580" presetID="22" presetClass="entr" presetSubtype="4" fill="hold" grpId="0" nodeType="clickEffect">
                                  <p:stCondLst>
                                    <p:cond delay="0"/>
                                  </p:stCondLst>
                                  <p:childTnLst>
                                    <p:set>
                                      <p:cBhvr>
                                        <p:cTn id="581" dur="1" fill="hold">
                                          <p:stCondLst>
                                            <p:cond delay="0"/>
                                          </p:stCondLst>
                                        </p:cTn>
                                        <p:tgtEl>
                                          <p:spTgt spid="136300"/>
                                        </p:tgtEl>
                                        <p:attrNameLst>
                                          <p:attrName>style.visibility</p:attrName>
                                        </p:attrNameLst>
                                      </p:cBhvr>
                                      <p:to>
                                        <p:strVal val="visible"/>
                                      </p:to>
                                    </p:set>
                                    <p:animEffect transition="in" filter="wipe(down)">
                                      <p:cBhvr>
                                        <p:cTn id="582" dur="500"/>
                                        <p:tgtEl>
                                          <p:spTgt spid="136300"/>
                                        </p:tgtEl>
                                      </p:cBhvr>
                                    </p:animEffect>
                                  </p:childTnLst>
                                  <p:subTnLst>
                                    <p:audio>
                                      <p:cMediaNode>
                                        <p:cTn display="0" masterRel="sameClick">
                                          <p:stCondLst>
                                            <p:cond evt="begin" delay="0">
                                              <p:tn val="580"/>
                                            </p:cond>
                                          </p:stCondLst>
                                          <p:endCondLst>
                                            <p:cond evt="onStopAudio" delay="0">
                                              <p:tgtEl>
                                                <p:sldTgt/>
                                              </p:tgtEl>
                                            </p:cond>
                                          </p:endCondLst>
                                        </p:cTn>
                                        <p:tgtEl>
                                          <p:sndTgt r:embed="rId8" name="cashreg.wav"/>
                                        </p:tgtEl>
                                      </p:cMediaNode>
                                    </p:audio>
                                  </p:subTnLst>
                                </p:cTn>
                              </p:par>
                            </p:childTnLst>
                          </p:cTn>
                        </p:par>
                      </p:childTnLst>
                    </p:cTn>
                  </p:par>
                  <p:par>
                    <p:cTn id="583" fill="hold" nodeType="clickPar">
                      <p:stCondLst>
                        <p:cond delay="indefinite"/>
                      </p:stCondLst>
                      <p:childTnLst>
                        <p:par>
                          <p:cTn id="584" fill="hold" nodeType="withGroup">
                            <p:stCondLst>
                              <p:cond delay="0"/>
                            </p:stCondLst>
                            <p:childTnLst>
                              <p:par>
                                <p:cTn id="585" presetID="22" presetClass="entr" presetSubtype="4" fill="hold" grpId="0" nodeType="clickEffect">
                                  <p:stCondLst>
                                    <p:cond delay="0"/>
                                  </p:stCondLst>
                                  <p:childTnLst>
                                    <p:set>
                                      <p:cBhvr>
                                        <p:cTn id="586" dur="1" fill="hold">
                                          <p:stCondLst>
                                            <p:cond delay="0"/>
                                          </p:stCondLst>
                                        </p:cTn>
                                        <p:tgtEl>
                                          <p:spTgt spid="136301"/>
                                        </p:tgtEl>
                                        <p:attrNameLst>
                                          <p:attrName>style.visibility</p:attrName>
                                        </p:attrNameLst>
                                      </p:cBhvr>
                                      <p:to>
                                        <p:strVal val="visible"/>
                                      </p:to>
                                    </p:set>
                                    <p:animEffect transition="in" filter="wipe(down)">
                                      <p:cBhvr>
                                        <p:cTn id="587" dur="500"/>
                                        <p:tgtEl>
                                          <p:spTgt spid="136301"/>
                                        </p:tgtEl>
                                      </p:cBhvr>
                                    </p:animEffect>
                                  </p:childTnLst>
                                  <p:subTnLst>
                                    <p:audio>
                                      <p:cMediaNode>
                                        <p:cTn display="0" masterRel="sameClick">
                                          <p:stCondLst>
                                            <p:cond evt="begin" delay="0">
                                              <p:tn val="585"/>
                                            </p:cond>
                                          </p:stCondLst>
                                          <p:endCondLst>
                                            <p:cond evt="onStopAudio" delay="0">
                                              <p:tgtEl>
                                                <p:sldTgt/>
                                              </p:tgtEl>
                                            </p:cond>
                                          </p:endCondLst>
                                        </p:cTn>
                                        <p:tgtEl>
                                          <p:sndTgt r:embed="rId8" name="cashreg.wav"/>
                                        </p:tgtEl>
                                      </p:cMediaNode>
                                    </p:audio>
                                  </p:subTnLst>
                                </p:cTn>
                              </p:par>
                            </p:childTnLst>
                          </p:cTn>
                        </p:par>
                      </p:childTnLst>
                    </p:cTn>
                  </p:par>
                  <p:par>
                    <p:cTn id="588" fill="hold" nodeType="clickPar">
                      <p:stCondLst>
                        <p:cond delay="indefinite"/>
                      </p:stCondLst>
                      <p:childTnLst>
                        <p:par>
                          <p:cTn id="589" fill="hold" nodeType="withGroup">
                            <p:stCondLst>
                              <p:cond delay="0"/>
                            </p:stCondLst>
                            <p:childTnLst>
                              <p:par>
                                <p:cTn id="590" presetID="22" presetClass="entr" presetSubtype="4" fill="hold" grpId="0" nodeType="clickEffect">
                                  <p:stCondLst>
                                    <p:cond delay="0"/>
                                  </p:stCondLst>
                                  <p:childTnLst>
                                    <p:set>
                                      <p:cBhvr>
                                        <p:cTn id="591" dur="1" fill="hold">
                                          <p:stCondLst>
                                            <p:cond delay="0"/>
                                          </p:stCondLst>
                                        </p:cTn>
                                        <p:tgtEl>
                                          <p:spTgt spid="136302"/>
                                        </p:tgtEl>
                                        <p:attrNameLst>
                                          <p:attrName>style.visibility</p:attrName>
                                        </p:attrNameLst>
                                      </p:cBhvr>
                                      <p:to>
                                        <p:strVal val="visible"/>
                                      </p:to>
                                    </p:set>
                                    <p:animEffect transition="in" filter="wipe(down)">
                                      <p:cBhvr>
                                        <p:cTn id="592" dur="500"/>
                                        <p:tgtEl>
                                          <p:spTgt spid="136302"/>
                                        </p:tgtEl>
                                      </p:cBhvr>
                                    </p:animEffect>
                                  </p:childTnLst>
                                  <p:subTnLst>
                                    <p:audio>
                                      <p:cMediaNode>
                                        <p:cTn display="0" masterRel="sameClick">
                                          <p:stCondLst>
                                            <p:cond evt="begin" delay="0">
                                              <p:tn val="590"/>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0" grpId="0" animBg="1"/>
      <p:bldP spid="136210" grpId="1" animBg="1"/>
      <p:bldP spid="136211" grpId="0" animBg="1"/>
      <p:bldP spid="136211" grpId="1" animBg="1"/>
      <p:bldP spid="136212" grpId="0" animBg="1"/>
      <p:bldP spid="136212" grpId="1" animBg="1"/>
      <p:bldP spid="136213" grpId="0" animBg="1"/>
      <p:bldP spid="136213" grpId="1" animBg="1"/>
      <p:bldP spid="136214" grpId="0" animBg="1"/>
      <p:bldP spid="136214" grpId="1" animBg="1"/>
      <p:bldP spid="136215" grpId="0" animBg="1"/>
      <p:bldP spid="136215" grpId="1" animBg="1"/>
      <p:bldP spid="136216" grpId="0" animBg="1"/>
      <p:bldP spid="136216" grpId="1" animBg="1"/>
      <p:bldP spid="136217" grpId="0" animBg="1"/>
      <p:bldP spid="136217" grpId="1" animBg="1"/>
      <p:bldP spid="136218" grpId="0" animBg="1"/>
      <p:bldP spid="136218" grpId="1" animBg="1"/>
      <p:bldP spid="136219" grpId="0" animBg="1"/>
      <p:bldP spid="136219" grpId="1" animBg="1"/>
      <p:bldP spid="136220" grpId="0" animBg="1"/>
      <p:bldP spid="136220" grpId="1" animBg="1"/>
      <p:bldP spid="136221" grpId="0" animBg="1"/>
      <p:bldP spid="136221" grpId="1" animBg="1"/>
      <p:bldP spid="136222" grpId="0" animBg="1"/>
      <p:bldP spid="136222" grpId="1" animBg="1"/>
      <p:bldP spid="136223" grpId="0" animBg="1"/>
      <p:bldP spid="136223" grpId="1" animBg="1"/>
      <p:bldP spid="136224" grpId="0" animBg="1"/>
      <p:bldP spid="136224" grpId="1" animBg="1"/>
      <p:bldP spid="136225" grpId="0" animBg="1"/>
      <p:bldP spid="136225" grpId="1" animBg="1"/>
      <p:bldP spid="136226" grpId="0" animBg="1"/>
      <p:bldP spid="136226" grpId="1" animBg="1"/>
      <p:bldP spid="136227" grpId="0" animBg="1"/>
      <p:bldP spid="136227" grpId="1" animBg="1"/>
      <p:bldP spid="136228" grpId="0" animBg="1"/>
      <p:bldP spid="136228" grpId="1" animBg="1"/>
      <p:bldP spid="136229" grpId="0" animBg="1"/>
      <p:bldP spid="136229" grpId="1" animBg="1"/>
      <p:bldP spid="136230" grpId="0" animBg="1"/>
      <p:bldP spid="136230" grpId="1" animBg="1"/>
      <p:bldP spid="136231" grpId="0" animBg="1"/>
      <p:bldP spid="136231" grpId="1" animBg="1"/>
      <p:bldP spid="136232" grpId="0" animBg="1"/>
      <p:bldP spid="136232" grpId="1" animBg="1"/>
      <p:bldP spid="136233" grpId="0" animBg="1"/>
      <p:bldP spid="136233" grpId="1" animBg="1"/>
      <p:bldP spid="136234" grpId="0" animBg="1"/>
      <p:bldP spid="136234" grpId="1" animBg="1"/>
      <p:bldP spid="136235" grpId="0" animBg="1"/>
      <p:bldP spid="136235" grpId="1" animBg="1"/>
      <p:bldP spid="136236" grpId="0" animBg="1"/>
      <p:bldP spid="136236" grpId="1" animBg="1"/>
      <p:bldP spid="136237" grpId="0" animBg="1"/>
      <p:bldP spid="136237" grpId="1" animBg="1"/>
      <p:bldP spid="136238" grpId="0" animBg="1"/>
      <p:bldP spid="136238" grpId="1" animBg="1"/>
      <p:bldP spid="136239" grpId="0" animBg="1"/>
      <p:bldP spid="136239" grpId="1" animBg="1"/>
      <p:bldP spid="136240" grpId="0" animBg="1"/>
      <p:bldP spid="136240" grpId="1" animBg="1"/>
      <p:bldP spid="136241" grpId="0" animBg="1"/>
      <p:bldP spid="136241" grpId="1" animBg="1"/>
      <p:bldP spid="136242" grpId="0" animBg="1"/>
      <p:bldP spid="136242" grpId="1" animBg="1"/>
      <p:bldP spid="136243" grpId="0" animBg="1"/>
      <p:bldP spid="136243" grpId="1" animBg="1"/>
      <p:bldP spid="136244" grpId="0" animBg="1"/>
      <p:bldP spid="136244" grpId="1" animBg="1"/>
      <p:bldP spid="136245" grpId="0" animBg="1"/>
      <p:bldP spid="136245" grpId="1" animBg="1"/>
      <p:bldP spid="136246" grpId="0" animBg="1"/>
      <p:bldP spid="136246" grpId="1" animBg="1"/>
      <p:bldP spid="136247" grpId="0" animBg="1"/>
      <p:bldP spid="136247" grpId="1" animBg="1"/>
      <p:bldP spid="136248" grpId="0" animBg="1"/>
      <p:bldP spid="136248" grpId="1" animBg="1"/>
      <p:bldP spid="136249" grpId="0" animBg="1"/>
      <p:bldP spid="136249" grpId="1" animBg="1"/>
      <p:bldP spid="136250" grpId="0" animBg="1"/>
      <p:bldP spid="136250" grpId="1" animBg="1"/>
      <p:bldP spid="136251" grpId="0" animBg="1"/>
      <p:bldP spid="136251" grpId="1" animBg="1"/>
      <p:bldP spid="136252" grpId="0" animBg="1"/>
      <p:bldP spid="136252" grpId="1" animBg="1"/>
      <p:bldP spid="136253" grpId="0" animBg="1"/>
      <p:bldP spid="136253" grpId="1" animBg="1"/>
      <p:bldP spid="136254" grpId="0" animBg="1"/>
      <p:bldP spid="136254" grpId="1" animBg="1"/>
      <p:bldP spid="136255" grpId="0" animBg="1"/>
      <p:bldP spid="136255" grpId="1" animBg="1"/>
      <p:bldP spid="136256" grpId="0" animBg="1"/>
      <p:bldP spid="136256" grpId="1" animBg="1"/>
      <p:bldP spid="136257" grpId="0" animBg="1"/>
      <p:bldP spid="136257" grpId="1" animBg="1"/>
      <p:bldP spid="136258" grpId="0" animBg="1"/>
      <p:bldP spid="136258" grpId="1" animBg="1"/>
      <p:bldP spid="136259" grpId="0" animBg="1"/>
      <p:bldP spid="136259" grpId="1" animBg="1"/>
      <p:bldP spid="136260" grpId="0" animBg="1"/>
      <p:bldP spid="136260" grpId="1" animBg="1"/>
      <p:bldP spid="136261" grpId="0" animBg="1"/>
      <p:bldP spid="136261" grpId="1" animBg="1"/>
      <p:bldP spid="136262" grpId="0" animBg="1"/>
      <p:bldP spid="136262" grpId="1" animBg="1"/>
      <p:bldP spid="136263" grpId="0" animBg="1"/>
      <p:bldP spid="136263" grpId="1" animBg="1"/>
      <p:bldP spid="136264" grpId="0" animBg="1"/>
      <p:bldP spid="136264" grpId="1" animBg="1"/>
      <p:bldP spid="136265" grpId="0" animBg="1"/>
      <p:bldP spid="136265" grpId="1" animBg="1"/>
      <p:bldP spid="136266" grpId="0" animBg="1"/>
      <p:bldP spid="136266" grpId="1" animBg="1"/>
      <p:bldP spid="136267" grpId="0" animBg="1"/>
      <p:bldP spid="136267" grpId="1" animBg="1"/>
      <p:bldP spid="136268" grpId="0" animBg="1"/>
      <p:bldP spid="136268" grpId="1" animBg="1"/>
      <p:bldP spid="136269" grpId="0" animBg="1"/>
      <p:bldP spid="136269" grpId="1" animBg="1"/>
      <p:bldP spid="136270" grpId="0" animBg="1"/>
      <p:bldP spid="136271" grpId="0" animBg="1"/>
      <p:bldP spid="136272" grpId="0" animBg="1"/>
      <p:bldP spid="136273" grpId="0" animBg="1"/>
      <p:bldP spid="136274" grpId="0" animBg="1"/>
      <p:bldP spid="136275" grpId="0" animBg="1"/>
      <p:bldP spid="136276" grpId="0" animBg="1"/>
      <p:bldP spid="136277" grpId="0" animBg="1"/>
      <p:bldP spid="136278" grpId="0" animBg="1"/>
      <p:bldP spid="136279" grpId="0" animBg="1"/>
      <p:bldP spid="136280" grpId="0" animBg="1"/>
      <p:bldP spid="136281" grpId="0" animBg="1"/>
      <p:bldP spid="136282" grpId="0" animBg="1"/>
      <p:bldP spid="136283" grpId="0" animBg="1"/>
      <p:bldP spid="136284" grpId="0" animBg="1"/>
      <p:bldP spid="136285" grpId="0" animBg="1"/>
      <p:bldP spid="136286" grpId="0" animBg="1"/>
      <p:bldP spid="136287" grpId="0" animBg="1"/>
      <p:bldP spid="136288" grpId="0" animBg="1"/>
      <p:bldP spid="136289" grpId="0" animBg="1"/>
      <p:bldP spid="136290" grpId="0" animBg="1"/>
      <p:bldP spid="136291" grpId="0" animBg="1"/>
      <p:bldP spid="136292" grpId="0" animBg="1"/>
      <p:bldP spid="136293" grpId="0" animBg="1"/>
      <p:bldP spid="136294" grpId="0" animBg="1"/>
      <p:bldP spid="136295" grpId="0" animBg="1"/>
      <p:bldP spid="136296" grpId="0" animBg="1"/>
      <p:bldP spid="136297" grpId="0"/>
      <p:bldP spid="136298" grpId="0"/>
      <p:bldP spid="136299" grpId="0"/>
      <p:bldP spid="136300" grpId="0"/>
      <p:bldP spid="136301" grpId="0"/>
      <p:bldP spid="13630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dirty="0" err="1">
                <a:solidFill>
                  <a:schemeClr val="accent2"/>
                </a:solidFill>
              </a:rPr>
              <a:t>Analysing</a:t>
            </a:r>
            <a:r>
              <a:rPr lang="en-US" altLang="en-US" sz="2400" i="1" dirty="0">
                <a:solidFill>
                  <a:schemeClr val="accent2"/>
                </a:solidFill>
              </a:rPr>
              <a:t> projectile motion</a:t>
            </a:r>
            <a:r>
              <a:rPr lang="en-US" altLang="en-US" sz="2400" dirty="0">
                <a:solidFill>
                  <a:schemeClr val="accent2"/>
                </a:solidFill>
              </a:rPr>
              <a:t> </a:t>
            </a:r>
            <a:r>
              <a:rPr lang="en-US" altLang="en-US" sz="2400" dirty="0">
                <a:solidFill>
                  <a:srgbClr val="000000"/>
                </a:solidFill>
                <a:cs typeface="Times New Roman" pitchFamily="18" charset="0"/>
              </a:rPr>
              <a:t>	</a:t>
            </a:r>
          </a:p>
          <a:p>
            <a:pPr algn="l"/>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The trajectory of a projectile in the absence of air is </a:t>
            </a:r>
            <a:r>
              <a:rPr lang="en-US" altLang="en-US" sz="2400" b="1" dirty="0" smtClean="0">
                <a:solidFill>
                  <a:srgbClr val="000000"/>
                </a:solidFill>
                <a:cs typeface="Times New Roman" pitchFamily="18" charset="0"/>
              </a:rPr>
              <a:t>________________</a:t>
            </a:r>
            <a:r>
              <a:rPr lang="en-US" altLang="en-US" sz="2400" dirty="0" smtClean="0">
                <a:solidFill>
                  <a:srgbClr val="000000"/>
                </a:solidFill>
                <a:cs typeface="Times New Roman" pitchFamily="18" charset="0"/>
              </a:rPr>
              <a:t>. </a:t>
            </a:r>
            <a:r>
              <a:rPr lang="en-US" altLang="en-US" sz="2400" dirty="0">
                <a:solidFill>
                  <a:srgbClr val="000000"/>
                </a:solidFill>
                <a:cs typeface="Times New Roman" pitchFamily="18" charset="0"/>
              </a:rPr>
              <a:t>Know this!	</a:t>
            </a:r>
          </a:p>
        </p:txBody>
      </p:sp>
      <p:sp>
        <p:nvSpPr>
          <p:cNvPr id="13824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grpSp>
        <p:nvGrpSpPr>
          <p:cNvPr id="138244" name="Group 4"/>
          <p:cNvGrpSpPr>
            <a:grpSpLocks/>
          </p:cNvGrpSpPr>
          <p:nvPr/>
        </p:nvGrpSpPr>
        <p:grpSpPr bwMode="auto">
          <a:xfrm>
            <a:off x="1117600" y="3314700"/>
            <a:ext cx="6743700" cy="3009900"/>
            <a:chOff x="704" y="2088"/>
            <a:chExt cx="4248" cy="1896"/>
          </a:xfrm>
        </p:grpSpPr>
        <p:pic>
          <p:nvPicPr>
            <p:cNvPr id="138245" name="Picture 5" descr="Basebal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 y="3752"/>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Baseball"/>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397" y="334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7" name="Picture 7" descr="Baseball"/>
            <p:cNvPicPr>
              <a:picLocks noChangeAspect="1" noChangeArrowheads="1"/>
            </p:cNvPicPr>
            <p:nvPr/>
          </p:nvPicPr>
          <p:blipFill>
            <a:blip r:embed="rId6">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062" y="296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8" name="Picture 8" descr="Baseball"/>
            <p:cNvPicPr>
              <a:picLocks noChangeAspect="1" noChangeArrowheads="1"/>
            </p:cNvPicPr>
            <p:nvPr/>
          </p:nvPicPr>
          <p:blipFill>
            <a:blip r:embed="rId6">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3727" y="260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9" name="Picture 9" descr="Baseball"/>
            <p:cNvPicPr>
              <a:picLocks noChangeAspect="1" noChangeArrowheads="1"/>
            </p:cNvPicPr>
            <p:nvPr/>
          </p:nvPicPr>
          <p:blipFill>
            <a:blip r:embed="rId6">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3386" y="233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0" name="Picture 10" descr="Basebal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1" y="215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1" name="Picture 11" descr="Baseball"/>
            <p:cNvPicPr>
              <a:picLocks noChangeAspect="1" noChangeArrowheads="1"/>
            </p:cNvPicPr>
            <p:nvPr/>
          </p:nvPicPr>
          <p:blipFill>
            <a:blip r:embed="rId6">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723" y="2088"/>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2" name="Picture 12" descr="Baseball"/>
            <p:cNvPicPr>
              <a:picLocks noChangeAspect="1" noChangeArrowheads="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388" y="215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3" name="Picture 13" descr="Baseball"/>
            <p:cNvPicPr>
              <a:picLocks noChangeAspect="1" noChangeArrowheads="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46" y="2331"/>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4" name="Picture 14" descr="Baseball"/>
            <p:cNvPicPr>
              <a:picLocks noChangeAspect="1" noChangeArrowheads="1"/>
            </p:cNvPicPr>
            <p:nvPr/>
          </p:nvPicPr>
          <p:blipFill>
            <a:blip r:embed="rId6">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1711" y="261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5" name="Picture 15" descr="Baseball"/>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369" y="295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6" name="Picture 16" descr="Baseball"/>
            <p:cNvPicPr>
              <a:picLocks noChangeAspect="1" noChangeArrowheads="1"/>
            </p:cNvPicPr>
            <p:nvPr/>
          </p:nvPicPr>
          <p:blipFill>
            <a:blip r:embed="rId6">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034" y="3350"/>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7" name="Picture 17" descr="Base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 y="376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8" name="Picture 18" descr="Baseball"/>
            <p:cNvPicPr>
              <a:picLocks noChangeAspect="1" noChangeArrowheads="1"/>
            </p:cNvPicPr>
            <p:nvPr/>
          </p:nvPicPr>
          <p:blipFill>
            <a:blip r:embed="rId6">
              <a:clrChange>
                <a:clrFrom>
                  <a:srgbClr val="FFFDFA"/>
                </a:clrFrom>
                <a:clrTo>
                  <a:srgbClr val="FFFDFA">
                    <a:alpha val="0"/>
                  </a:srgbClr>
                </a:clrTo>
              </a:clrChange>
              <a:extLst>
                <a:ext uri="{28A0092B-C50C-407E-A947-70E740481C1C}">
                  <a14:useLocalDpi xmlns:a14="http://schemas.microsoft.com/office/drawing/2010/main" val="0"/>
                </a:ext>
              </a:extLst>
            </a:blip>
            <a:srcRect/>
            <a:stretch>
              <a:fillRect/>
            </a:stretch>
          </p:blipFill>
          <p:spPr bwMode="auto">
            <a:xfrm>
              <a:off x="706" y="3766"/>
              <a:ext cx="220" cy="218"/>
            </a:xfrm>
            <a:prstGeom prst="rect">
              <a:avLst/>
            </a:prstGeom>
            <a:noFill/>
            <a:extLst>
              <a:ext uri="{909E8E84-426E-40DD-AFC4-6F175D3DCCD1}">
                <a14:hiddenFill xmlns:a14="http://schemas.microsoft.com/office/drawing/2010/main">
                  <a:solidFill>
                    <a:srgbClr val="FFFFFF"/>
                  </a:solidFill>
                </a14:hiddenFill>
              </a:ext>
            </a:extLst>
          </p:spPr>
        </p:pic>
        <p:sp>
          <p:nvSpPr>
            <p:cNvPr id="138259" name="Rectangle 19"/>
            <p:cNvSpPr>
              <a:spLocks noChangeArrowheads="1"/>
            </p:cNvSpPr>
            <p:nvPr/>
          </p:nvSpPr>
          <p:spPr bwMode="auto">
            <a:xfrm>
              <a:off x="81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0" name="Rectangle 20"/>
            <p:cNvSpPr>
              <a:spLocks noChangeArrowheads="1"/>
            </p:cNvSpPr>
            <p:nvPr/>
          </p:nvSpPr>
          <p:spPr bwMode="auto">
            <a:xfrm>
              <a:off x="115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1" name="Rectangle 21"/>
            <p:cNvSpPr>
              <a:spLocks noChangeArrowheads="1"/>
            </p:cNvSpPr>
            <p:nvPr/>
          </p:nvSpPr>
          <p:spPr bwMode="auto">
            <a:xfrm>
              <a:off x="148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2" name="Rectangle 22"/>
            <p:cNvSpPr>
              <a:spLocks noChangeArrowheads="1"/>
            </p:cNvSpPr>
            <p:nvPr/>
          </p:nvSpPr>
          <p:spPr bwMode="auto">
            <a:xfrm>
              <a:off x="182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3" name="Rectangle 23"/>
            <p:cNvSpPr>
              <a:spLocks noChangeArrowheads="1"/>
            </p:cNvSpPr>
            <p:nvPr/>
          </p:nvSpPr>
          <p:spPr bwMode="auto">
            <a:xfrm>
              <a:off x="215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4" name="Rectangle 24"/>
            <p:cNvSpPr>
              <a:spLocks noChangeArrowheads="1"/>
            </p:cNvSpPr>
            <p:nvPr/>
          </p:nvSpPr>
          <p:spPr bwMode="auto">
            <a:xfrm>
              <a:off x="249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5" name="Rectangle 25"/>
            <p:cNvSpPr>
              <a:spLocks noChangeArrowheads="1"/>
            </p:cNvSpPr>
            <p:nvPr/>
          </p:nvSpPr>
          <p:spPr bwMode="auto">
            <a:xfrm>
              <a:off x="283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6" name="Rectangle 26"/>
            <p:cNvSpPr>
              <a:spLocks noChangeArrowheads="1"/>
            </p:cNvSpPr>
            <p:nvPr/>
          </p:nvSpPr>
          <p:spPr bwMode="auto">
            <a:xfrm>
              <a:off x="316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7" name="Rectangle 27"/>
            <p:cNvSpPr>
              <a:spLocks noChangeArrowheads="1"/>
            </p:cNvSpPr>
            <p:nvPr/>
          </p:nvSpPr>
          <p:spPr bwMode="auto">
            <a:xfrm>
              <a:off x="350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8" name="Rectangle 28"/>
            <p:cNvSpPr>
              <a:spLocks noChangeArrowheads="1"/>
            </p:cNvSpPr>
            <p:nvPr/>
          </p:nvSpPr>
          <p:spPr bwMode="auto">
            <a:xfrm>
              <a:off x="383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9" name="Rectangle 29"/>
            <p:cNvSpPr>
              <a:spLocks noChangeArrowheads="1"/>
            </p:cNvSpPr>
            <p:nvPr/>
          </p:nvSpPr>
          <p:spPr bwMode="auto">
            <a:xfrm>
              <a:off x="417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0" name="Rectangle 30"/>
            <p:cNvSpPr>
              <a:spLocks noChangeArrowheads="1"/>
            </p:cNvSpPr>
            <p:nvPr/>
          </p:nvSpPr>
          <p:spPr bwMode="auto">
            <a:xfrm>
              <a:off x="451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1" name="Rectangle 31"/>
            <p:cNvSpPr>
              <a:spLocks noChangeArrowheads="1"/>
            </p:cNvSpPr>
            <p:nvPr/>
          </p:nvSpPr>
          <p:spPr bwMode="auto">
            <a:xfrm>
              <a:off x="81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2" name="Rectangle 32"/>
            <p:cNvSpPr>
              <a:spLocks noChangeArrowheads="1"/>
            </p:cNvSpPr>
            <p:nvPr/>
          </p:nvSpPr>
          <p:spPr bwMode="auto">
            <a:xfrm>
              <a:off x="115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3" name="Rectangle 33"/>
            <p:cNvSpPr>
              <a:spLocks noChangeArrowheads="1"/>
            </p:cNvSpPr>
            <p:nvPr/>
          </p:nvSpPr>
          <p:spPr bwMode="auto">
            <a:xfrm>
              <a:off x="148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4" name="Rectangle 34"/>
            <p:cNvSpPr>
              <a:spLocks noChangeArrowheads="1"/>
            </p:cNvSpPr>
            <p:nvPr/>
          </p:nvSpPr>
          <p:spPr bwMode="auto">
            <a:xfrm>
              <a:off x="182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5" name="Rectangle 35"/>
            <p:cNvSpPr>
              <a:spLocks noChangeArrowheads="1"/>
            </p:cNvSpPr>
            <p:nvPr/>
          </p:nvSpPr>
          <p:spPr bwMode="auto">
            <a:xfrm>
              <a:off x="215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6" name="Rectangle 36"/>
            <p:cNvSpPr>
              <a:spLocks noChangeArrowheads="1"/>
            </p:cNvSpPr>
            <p:nvPr/>
          </p:nvSpPr>
          <p:spPr bwMode="auto">
            <a:xfrm>
              <a:off x="249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7" name="Rectangle 37"/>
            <p:cNvSpPr>
              <a:spLocks noChangeArrowheads="1"/>
            </p:cNvSpPr>
            <p:nvPr/>
          </p:nvSpPr>
          <p:spPr bwMode="auto">
            <a:xfrm>
              <a:off x="283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8" name="Rectangle 38"/>
            <p:cNvSpPr>
              <a:spLocks noChangeArrowheads="1"/>
            </p:cNvSpPr>
            <p:nvPr/>
          </p:nvSpPr>
          <p:spPr bwMode="auto">
            <a:xfrm>
              <a:off x="316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9" name="Rectangle 39"/>
            <p:cNvSpPr>
              <a:spLocks noChangeArrowheads="1"/>
            </p:cNvSpPr>
            <p:nvPr/>
          </p:nvSpPr>
          <p:spPr bwMode="auto">
            <a:xfrm>
              <a:off x="350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0" name="Rectangle 40"/>
            <p:cNvSpPr>
              <a:spLocks noChangeArrowheads="1"/>
            </p:cNvSpPr>
            <p:nvPr/>
          </p:nvSpPr>
          <p:spPr bwMode="auto">
            <a:xfrm>
              <a:off x="383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1" name="Rectangle 41"/>
            <p:cNvSpPr>
              <a:spLocks noChangeArrowheads="1"/>
            </p:cNvSpPr>
            <p:nvPr/>
          </p:nvSpPr>
          <p:spPr bwMode="auto">
            <a:xfrm>
              <a:off x="417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2" name="Rectangle 42"/>
            <p:cNvSpPr>
              <a:spLocks noChangeArrowheads="1"/>
            </p:cNvSpPr>
            <p:nvPr/>
          </p:nvSpPr>
          <p:spPr bwMode="auto">
            <a:xfrm>
              <a:off x="451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3" name="Rectangle 43"/>
            <p:cNvSpPr>
              <a:spLocks noChangeArrowheads="1"/>
            </p:cNvSpPr>
            <p:nvPr/>
          </p:nvSpPr>
          <p:spPr bwMode="auto">
            <a:xfrm>
              <a:off x="81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4" name="Rectangle 44"/>
            <p:cNvSpPr>
              <a:spLocks noChangeArrowheads="1"/>
            </p:cNvSpPr>
            <p:nvPr/>
          </p:nvSpPr>
          <p:spPr bwMode="auto">
            <a:xfrm>
              <a:off x="115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5" name="Rectangle 45"/>
            <p:cNvSpPr>
              <a:spLocks noChangeArrowheads="1"/>
            </p:cNvSpPr>
            <p:nvPr/>
          </p:nvSpPr>
          <p:spPr bwMode="auto">
            <a:xfrm>
              <a:off x="148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6" name="Rectangle 46"/>
            <p:cNvSpPr>
              <a:spLocks noChangeArrowheads="1"/>
            </p:cNvSpPr>
            <p:nvPr/>
          </p:nvSpPr>
          <p:spPr bwMode="auto">
            <a:xfrm>
              <a:off x="182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7" name="Rectangle 47"/>
            <p:cNvSpPr>
              <a:spLocks noChangeArrowheads="1"/>
            </p:cNvSpPr>
            <p:nvPr/>
          </p:nvSpPr>
          <p:spPr bwMode="auto">
            <a:xfrm>
              <a:off x="215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8" name="Rectangle 48"/>
            <p:cNvSpPr>
              <a:spLocks noChangeArrowheads="1"/>
            </p:cNvSpPr>
            <p:nvPr/>
          </p:nvSpPr>
          <p:spPr bwMode="auto">
            <a:xfrm>
              <a:off x="249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9" name="Rectangle 49"/>
            <p:cNvSpPr>
              <a:spLocks noChangeArrowheads="1"/>
            </p:cNvSpPr>
            <p:nvPr/>
          </p:nvSpPr>
          <p:spPr bwMode="auto">
            <a:xfrm>
              <a:off x="283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0" name="Rectangle 50"/>
            <p:cNvSpPr>
              <a:spLocks noChangeArrowheads="1"/>
            </p:cNvSpPr>
            <p:nvPr/>
          </p:nvSpPr>
          <p:spPr bwMode="auto">
            <a:xfrm>
              <a:off x="316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1" name="Rectangle 51"/>
            <p:cNvSpPr>
              <a:spLocks noChangeArrowheads="1"/>
            </p:cNvSpPr>
            <p:nvPr/>
          </p:nvSpPr>
          <p:spPr bwMode="auto">
            <a:xfrm>
              <a:off x="350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2" name="Rectangle 52"/>
            <p:cNvSpPr>
              <a:spLocks noChangeArrowheads="1"/>
            </p:cNvSpPr>
            <p:nvPr/>
          </p:nvSpPr>
          <p:spPr bwMode="auto">
            <a:xfrm>
              <a:off x="383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3" name="Rectangle 53"/>
            <p:cNvSpPr>
              <a:spLocks noChangeArrowheads="1"/>
            </p:cNvSpPr>
            <p:nvPr/>
          </p:nvSpPr>
          <p:spPr bwMode="auto">
            <a:xfrm>
              <a:off x="417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4" name="Rectangle 54"/>
            <p:cNvSpPr>
              <a:spLocks noChangeArrowheads="1"/>
            </p:cNvSpPr>
            <p:nvPr/>
          </p:nvSpPr>
          <p:spPr bwMode="auto">
            <a:xfrm>
              <a:off x="451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5" name="Rectangle 55"/>
            <p:cNvSpPr>
              <a:spLocks noChangeArrowheads="1"/>
            </p:cNvSpPr>
            <p:nvPr/>
          </p:nvSpPr>
          <p:spPr bwMode="auto">
            <a:xfrm>
              <a:off x="81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6" name="Rectangle 56"/>
            <p:cNvSpPr>
              <a:spLocks noChangeArrowheads="1"/>
            </p:cNvSpPr>
            <p:nvPr/>
          </p:nvSpPr>
          <p:spPr bwMode="auto">
            <a:xfrm>
              <a:off x="115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7" name="Rectangle 57"/>
            <p:cNvSpPr>
              <a:spLocks noChangeArrowheads="1"/>
            </p:cNvSpPr>
            <p:nvPr/>
          </p:nvSpPr>
          <p:spPr bwMode="auto">
            <a:xfrm>
              <a:off x="148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8" name="Rectangle 58"/>
            <p:cNvSpPr>
              <a:spLocks noChangeArrowheads="1"/>
            </p:cNvSpPr>
            <p:nvPr/>
          </p:nvSpPr>
          <p:spPr bwMode="auto">
            <a:xfrm>
              <a:off x="182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9" name="Rectangle 59"/>
            <p:cNvSpPr>
              <a:spLocks noChangeArrowheads="1"/>
            </p:cNvSpPr>
            <p:nvPr/>
          </p:nvSpPr>
          <p:spPr bwMode="auto">
            <a:xfrm>
              <a:off x="215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0" name="Rectangle 60"/>
            <p:cNvSpPr>
              <a:spLocks noChangeArrowheads="1"/>
            </p:cNvSpPr>
            <p:nvPr/>
          </p:nvSpPr>
          <p:spPr bwMode="auto">
            <a:xfrm>
              <a:off x="249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1" name="Rectangle 61"/>
            <p:cNvSpPr>
              <a:spLocks noChangeArrowheads="1"/>
            </p:cNvSpPr>
            <p:nvPr/>
          </p:nvSpPr>
          <p:spPr bwMode="auto">
            <a:xfrm>
              <a:off x="283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2" name="Rectangle 62"/>
            <p:cNvSpPr>
              <a:spLocks noChangeArrowheads="1"/>
            </p:cNvSpPr>
            <p:nvPr/>
          </p:nvSpPr>
          <p:spPr bwMode="auto">
            <a:xfrm>
              <a:off x="316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3" name="Rectangle 63"/>
            <p:cNvSpPr>
              <a:spLocks noChangeArrowheads="1"/>
            </p:cNvSpPr>
            <p:nvPr/>
          </p:nvSpPr>
          <p:spPr bwMode="auto">
            <a:xfrm>
              <a:off x="350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4" name="Rectangle 64"/>
            <p:cNvSpPr>
              <a:spLocks noChangeArrowheads="1"/>
            </p:cNvSpPr>
            <p:nvPr/>
          </p:nvSpPr>
          <p:spPr bwMode="auto">
            <a:xfrm>
              <a:off x="383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5" name="Rectangle 65"/>
            <p:cNvSpPr>
              <a:spLocks noChangeArrowheads="1"/>
            </p:cNvSpPr>
            <p:nvPr/>
          </p:nvSpPr>
          <p:spPr bwMode="auto">
            <a:xfrm>
              <a:off x="417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6" name="Rectangle 66"/>
            <p:cNvSpPr>
              <a:spLocks noChangeArrowheads="1"/>
            </p:cNvSpPr>
            <p:nvPr/>
          </p:nvSpPr>
          <p:spPr bwMode="auto">
            <a:xfrm>
              <a:off x="451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7" name="Rectangle 67"/>
            <p:cNvSpPr>
              <a:spLocks noChangeArrowheads="1"/>
            </p:cNvSpPr>
            <p:nvPr/>
          </p:nvSpPr>
          <p:spPr bwMode="auto">
            <a:xfrm>
              <a:off x="81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8" name="Rectangle 68"/>
            <p:cNvSpPr>
              <a:spLocks noChangeArrowheads="1"/>
            </p:cNvSpPr>
            <p:nvPr/>
          </p:nvSpPr>
          <p:spPr bwMode="auto">
            <a:xfrm>
              <a:off x="115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9" name="Rectangle 69"/>
            <p:cNvSpPr>
              <a:spLocks noChangeArrowheads="1"/>
            </p:cNvSpPr>
            <p:nvPr/>
          </p:nvSpPr>
          <p:spPr bwMode="auto">
            <a:xfrm>
              <a:off x="148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0" name="Rectangle 70"/>
            <p:cNvSpPr>
              <a:spLocks noChangeArrowheads="1"/>
            </p:cNvSpPr>
            <p:nvPr/>
          </p:nvSpPr>
          <p:spPr bwMode="auto">
            <a:xfrm>
              <a:off x="182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1" name="Rectangle 71"/>
            <p:cNvSpPr>
              <a:spLocks noChangeArrowheads="1"/>
            </p:cNvSpPr>
            <p:nvPr/>
          </p:nvSpPr>
          <p:spPr bwMode="auto">
            <a:xfrm>
              <a:off x="215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2" name="Rectangle 72"/>
            <p:cNvSpPr>
              <a:spLocks noChangeArrowheads="1"/>
            </p:cNvSpPr>
            <p:nvPr/>
          </p:nvSpPr>
          <p:spPr bwMode="auto">
            <a:xfrm>
              <a:off x="249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3" name="Rectangle 73"/>
            <p:cNvSpPr>
              <a:spLocks noChangeArrowheads="1"/>
            </p:cNvSpPr>
            <p:nvPr/>
          </p:nvSpPr>
          <p:spPr bwMode="auto">
            <a:xfrm>
              <a:off x="283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4" name="Rectangle 74"/>
            <p:cNvSpPr>
              <a:spLocks noChangeArrowheads="1"/>
            </p:cNvSpPr>
            <p:nvPr/>
          </p:nvSpPr>
          <p:spPr bwMode="auto">
            <a:xfrm>
              <a:off x="316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5" name="Rectangle 75"/>
            <p:cNvSpPr>
              <a:spLocks noChangeArrowheads="1"/>
            </p:cNvSpPr>
            <p:nvPr/>
          </p:nvSpPr>
          <p:spPr bwMode="auto">
            <a:xfrm>
              <a:off x="350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6" name="Rectangle 76"/>
            <p:cNvSpPr>
              <a:spLocks noChangeArrowheads="1"/>
            </p:cNvSpPr>
            <p:nvPr/>
          </p:nvSpPr>
          <p:spPr bwMode="auto">
            <a:xfrm>
              <a:off x="383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7" name="Rectangle 77"/>
            <p:cNvSpPr>
              <a:spLocks noChangeArrowheads="1"/>
            </p:cNvSpPr>
            <p:nvPr/>
          </p:nvSpPr>
          <p:spPr bwMode="auto">
            <a:xfrm>
              <a:off x="417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8" name="Rectangle 78"/>
            <p:cNvSpPr>
              <a:spLocks noChangeArrowheads="1"/>
            </p:cNvSpPr>
            <p:nvPr/>
          </p:nvSpPr>
          <p:spPr bwMode="auto">
            <a:xfrm>
              <a:off x="451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8319" name="Freeform 79"/>
          <p:cNvSpPr>
            <a:spLocks/>
          </p:cNvSpPr>
          <p:nvPr/>
        </p:nvSpPr>
        <p:spPr bwMode="auto">
          <a:xfrm>
            <a:off x="1279525" y="3473450"/>
            <a:ext cx="6410325" cy="2671763"/>
          </a:xfrm>
          <a:custGeom>
            <a:avLst/>
            <a:gdLst>
              <a:gd name="T0" fmla="*/ 0 w 4038"/>
              <a:gd name="T1" fmla="*/ 1683 h 1683"/>
              <a:gd name="T2" fmla="*/ 340 w 4038"/>
              <a:gd name="T3" fmla="*/ 1268 h 1683"/>
              <a:gd name="T4" fmla="*/ 674 w 4038"/>
              <a:gd name="T5" fmla="*/ 871 h 1683"/>
              <a:gd name="T6" fmla="*/ 1008 w 4038"/>
              <a:gd name="T7" fmla="*/ 531 h 1683"/>
              <a:gd name="T8" fmla="*/ 1348 w 4038"/>
              <a:gd name="T9" fmla="*/ 248 h 1683"/>
              <a:gd name="T10" fmla="*/ 1694 w 4038"/>
              <a:gd name="T11" fmla="*/ 70 h 1683"/>
              <a:gd name="T12" fmla="*/ 2022 w 4038"/>
              <a:gd name="T13" fmla="*/ 1 h 1683"/>
              <a:gd name="T14" fmla="*/ 2356 w 4038"/>
              <a:gd name="T15" fmla="*/ 76 h 1683"/>
              <a:gd name="T16" fmla="*/ 2690 w 4038"/>
              <a:gd name="T17" fmla="*/ 248 h 1683"/>
              <a:gd name="T18" fmla="*/ 3030 w 4038"/>
              <a:gd name="T19" fmla="*/ 536 h 1683"/>
              <a:gd name="T20" fmla="*/ 3364 w 4038"/>
              <a:gd name="T21" fmla="*/ 882 h 1683"/>
              <a:gd name="T22" fmla="*/ 3698 w 4038"/>
              <a:gd name="T23" fmla="*/ 1262 h 1683"/>
              <a:gd name="T24" fmla="*/ 4038 w 4038"/>
              <a:gd name="T25" fmla="*/ 16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1683">
                <a:moveTo>
                  <a:pt x="0" y="1683"/>
                </a:moveTo>
                <a:cubicBezTo>
                  <a:pt x="114" y="1543"/>
                  <a:pt x="228" y="1403"/>
                  <a:pt x="340" y="1268"/>
                </a:cubicBezTo>
                <a:cubicBezTo>
                  <a:pt x="452" y="1133"/>
                  <a:pt x="563" y="994"/>
                  <a:pt x="674" y="871"/>
                </a:cubicBezTo>
                <a:cubicBezTo>
                  <a:pt x="785" y="748"/>
                  <a:pt x="896" y="635"/>
                  <a:pt x="1008" y="531"/>
                </a:cubicBezTo>
                <a:cubicBezTo>
                  <a:pt x="1120" y="427"/>
                  <a:pt x="1234" y="325"/>
                  <a:pt x="1348" y="248"/>
                </a:cubicBezTo>
                <a:cubicBezTo>
                  <a:pt x="1462" y="171"/>
                  <a:pt x="1582" y="111"/>
                  <a:pt x="1694" y="70"/>
                </a:cubicBezTo>
                <a:cubicBezTo>
                  <a:pt x="1806" y="29"/>
                  <a:pt x="1912" y="0"/>
                  <a:pt x="2022" y="1"/>
                </a:cubicBezTo>
                <a:cubicBezTo>
                  <a:pt x="2132" y="2"/>
                  <a:pt x="2245" y="35"/>
                  <a:pt x="2356" y="76"/>
                </a:cubicBezTo>
                <a:cubicBezTo>
                  <a:pt x="2467" y="117"/>
                  <a:pt x="2578" y="171"/>
                  <a:pt x="2690" y="248"/>
                </a:cubicBezTo>
                <a:cubicBezTo>
                  <a:pt x="2802" y="325"/>
                  <a:pt x="2918" y="430"/>
                  <a:pt x="3030" y="536"/>
                </a:cubicBezTo>
                <a:cubicBezTo>
                  <a:pt x="3142" y="642"/>
                  <a:pt x="3253" y="761"/>
                  <a:pt x="3364" y="882"/>
                </a:cubicBezTo>
                <a:cubicBezTo>
                  <a:pt x="3475" y="1003"/>
                  <a:pt x="3586" y="1130"/>
                  <a:pt x="3698" y="1262"/>
                </a:cubicBezTo>
                <a:cubicBezTo>
                  <a:pt x="3810" y="1394"/>
                  <a:pt x="3924" y="1535"/>
                  <a:pt x="4038" y="167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2">
                                            <p:txEl>
                                              <p:pRg st="1" end="1"/>
                                            </p:txEl>
                                          </p:spTgt>
                                        </p:tgtEl>
                                        <p:attrNameLst>
                                          <p:attrName>style.visibility</p:attrName>
                                        </p:attrNameLst>
                                      </p:cBhvr>
                                      <p:to>
                                        <p:strVal val="visible"/>
                                      </p:to>
                                    </p:set>
                                    <p:anim calcmode="lin" valueType="num">
                                      <p:cBhvr additive="base">
                                        <p:cTn id="7" dur="500" fill="hold"/>
                                        <p:tgtEl>
                                          <p:spTgt spid="138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8319"/>
                                        </p:tgtEl>
                                        <p:attrNameLst>
                                          <p:attrName>style.visibility</p:attrName>
                                        </p:attrNameLst>
                                      </p:cBhvr>
                                      <p:to>
                                        <p:strVal val="visible"/>
                                      </p:to>
                                    </p:set>
                                    <p:animEffect transition="in" filter="wipe(left)">
                                      <p:cBhvr>
                                        <p:cTn id="13" dur="2000"/>
                                        <p:tgtEl>
                                          <p:spTgt spid="138319"/>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400" i="1">
                <a:solidFill>
                  <a:schemeClr val="accent2"/>
                </a:solidFill>
              </a:rPr>
              <a:t>with fluid resistance</a:t>
            </a:r>
            <a:r>
              <a:rPr lang="en-US" altLang="en-US" sz="2000" i="1">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If there is air resistance, it is proportional to the square of the velocity. Thus, when the ball moves fast its deceleration is greater than when it moves slow.	</a:t>
            </a:r>
          </a:p>
        </p:txBody>
      </p:sp>
      <p:sp>
        <p:nvSpPr>
          <p:cNvPr id="140291"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grpSp>
        <p:nvGrpSpPr>
          <p:cNvPr id="140292" name="Group 4"/>
          <p:cNvGrpSpPr>
            <a:grpSpLocks/>
          </p:cNvGrpSpPr>
          <p:nvPr/>
        </p:nvGrpSpPr>
        <p:grpSpPr bwMode="auto">
          <a:xfrm>
            <a:off x="1117600" y="3314700"/>
            <a:ext cx="6743700" cy="3009900"/>
            <a:chOff x="704" y="2088"/>
            <a:chExt cx="4248" cy="1896"/>
          </a:xfrm>
        </p:grpSpPr>
        <p:pic>
          <p:nvPicPr>
            <p:cNvPr id="140293" name="Picture 5"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 y="3752"/>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397" y="334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5" name="Picture 7" descr="Baseball"/>
            <p:cNvPicPr>
              <a:picLocks noChangeAspect="1" noChangeArrowheads="1"/>
            </p:cNvPicPr>
            <p:nvPr/>
          </p:nvPicPr>
          <p:blipFill>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062" y="296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6" name="Picture 8" descr="Baseball"/>
            <p:cNvPicPr>
              <a:picLocks noChangeAspect="1" noChangeArrowheads="1"/>
            </p:cNvPicPr>
            <p:nvPr/>
          </p:nvPicPr>
          <p:blipFill>
            <a:blip r:embed="rId9">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3727" y="260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7" name="Picture 9" descr="Baseball"/>
            <p:cNvPicPr>
              <a:picLocks noChangeAspect="1" noChangeArrowheads="1"/>
            </p:cNvPicPr>
            <p:nvPr/>
          </p:nvPicPr>
          <p:blipFill>
            <a:blip r:embed="rId9">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3386" y="233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8" name="Picture 10"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1" y="215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9" name="Picture 11" descr="Baseball"/>
            <p:cNvPicPr>
              <a:picLocks noChangeAspect="1" noChangeArrowheads="1"/>
            </p:cNvPicPr>
            <p:nvPr/>
          </p:nvPicPr>
          <p:blipFill>
            <a:blip r:embed="rId9">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723" y="2088"/>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0" name="Picture 12" descr="Baseball"/>
            <p:cNvPicPr>
              <a:picLocks noChangeAspect="1" noChangeArrowheads="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388" y="215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1" name="Picture 13" descr="Baseball"/>
            <p:cNvPicPr>
              <a:picLocks noChangeAspect="1" noChangeArrowheads="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46" y="2331"/>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2" name="Picture 14" descr="Baseball"/>
            <p:cNvPicPr>
              <a:picLocks noChangeAspect="1" noChangeArrowheads="1"/>
            </p:cNvPicPr>
            <p:nvPr/>
          </p:nvPicPr>
          <p:blipFill>
            <a:blip r:embed="rId9">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1711" y="261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3" name="Picture 15"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369" y="295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4" name="Picture 16" descr="Baseball"/>
            <p:cNvPicPr>
              <a:picLocks noChangeAspect="1" noChangeArrowheads="1"/>
            </p:cNvPicPr>
            <p:nvPr/>
          </p:nvPicPr>
          <p:blipFill>
            <a:blip r:embed="rId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034" y="3350"/>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5" name="Picture 17" descr="Base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 y="376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6" name="Picture 18" descr="Baseball"/>
            <p:cNvPicPr>
              <a:picLocks noChangeAspect="1" noChangeArrowheads="1"/>
            </p:cNvPicPr>
            <p:nvPr/>
          </p:nvPicPr>
          <p:blipFill>
            <a:blip r:embed="rId9">
              <a:clrChange>
                <a:clrFrom>
                  <a:srgbClr val="FFFDFA"/>
                </a:clrFrom>
                <a:clrTo>
                  <a:srgbClr val="FFFDFA">
                    <a:alpha val="0"/>
                  </a:srgbClr>
                </a:clrTo>
              </a:clrChange>
              <a:extLst>
                <a:ext uri="{28A0092B-C50C-407E-A947-70E740481C1C}">
                  <a14:useLocalDpi xmlns:a14="http://schemas.microsoft.com/office/drawing/2010/main" val="0"/>
                </a:ext>
              </a:extLst>
            </a:blip>
            <a:srcRect/>
            <a:stretch>
              <a:fillRect/>
            </a:stretch>
          </p:blipFill>
          <p:spPr bwMode="auto">
            <a:xfrm>
              <a:off x="706" y="3766"/>
              <a:ext cx="220" cy="218"/>
            </a:xfrm>
            <a:prstGeom prst="rect">
              <a:avLst/>
            </a:prstGeom>
            <a:noFill/>
            <a:extLst>
              <a:ext uri="{909E8E84-426E-40DD-AFC4-6F175D3DCCD1}">
                <a14:hiddenFill xmlns:a14="http://schemas.microsoft.com/office/drawing/2010/main">
                  <a:solidFill>
                    <a:srgbClr val="FFFFFF"/>
                  </a:solidFill>
                </a14:hiddenFill>
              </a:ext>
            </a:extLst>
          </p:spPr>
        </p:pic>
        <p:sp>
          <p:nvSpPr>
            <p:cNvPr id="140307" name="Rectangle 19"/>
            <p:cNvSpPr>
              <a:spLocks noChangeArrowheads="1"/>
            </p:cNvSpPr>
            <p:nvPr/>
          </p:nvSpPr>
          <p:spPr bwMode="auto">
            <a:xfrm>
              <a:off x="81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8" name="Rectangle 20"/>
            <p:cNvSpPr>
              <a:spLocks noChangeArrowheads="1"/>
            </p:cNvSpPr>
            <p:nvPr/>
          </p:nvSpPr>
          <p:spPr bwMode="auto">
            <a:xfrm>
              <a:off x="115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9" name="Rectangle 21"/>
            <p:cNvSpPr>
              <a:spLocks noChangeArrowheads="1"/>
            </p:cNvSpPr>
            <p:nvPr/>
          </p:nvSpPr>
          <p:spPr bwMode="auto">
            <a:xfrm>
              <a:off x="148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0" name="Rectangle 22"/>
            <p:cNvSpPr>
              <a:spLocks noChangeArrowheads="1"/>
            </p:cNvSpPr>
            <p:nvPr/>
          </p:nvSpPr>
          <p:spPr bwMode="auto">
            <a:xfrm>
              <a:off x="182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1" name="Rectangle 23"/>
            <p:cNvSpPr>
              <a:spLocks noChangeArrowheads="1"/>
            </p:cNvSpPr>
            <p:nvPr/>
          </p:nvSpPr>
          <p:spPr bwMode="auto">
            <a:xfrm>
              <a:off x="215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2" name="Rectangle 24"/>
            <p:cNvSpPr>
              <a:spLocks noChangeArrowheads="1"/>
            </p:cNvSpPr>
            <p:nvPr/>
          </p:nvSpPr>
          <p:spPr bwMode="auto">
            <a:xfrm>
              <a:off x="249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3" name="Rectangle 25"/>
            <p:cNvSpPr>
              <a:spLocks noChangeArrowheads="1"/>
            </p:cNvSpPr>
            <p:nvPr/>
          </p:nvSpPr>
          <p:spPr bwMode="auto">
            <a:xfrm>
              <a:off x="283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4" name="Rectangle 26"/>
            <p:cNvSpPr>
              <a:spLocks noChangeArrowheads="1"/>
            </p:cNvSpPr>
            <p:nvPr/>
          </p:nvSpPr>
          <p:spPr bwMode="auto">
            <a:xfrm>
              <a:off x="316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5" name="Rectangle 27"/>
            <p:cNvSpPr>
              <a:spLocks noChangeArrowheads="1"/>
            </p:cNvSpPr>
            <p:nvPr/>
          </p:nvSpPr>
          <p:spPr bwMode="auto">
            <a:xfrm>
              <a:off x="350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6" name="Rectangle 28"/>
            <p:cNvSpPr>
              <a:spLocks noChangeArrowheads="1"/>
            </p:cNvSpPr>
            <p:nvPr/>
          </p:nvSpPr>
          <p:spPr bwMode="auto">
            <a:xfrm>
              <a:off x="383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7" name="Rectangle 29"/>
            <p:cNvSpPr>
              <a:spLocks noChangeArrowheads="1"/>
            </p:cNvSpPr>
            <p:nvPr/>
          </p:nvSpPr>
          <p:spPr bwMode="auto">
            <a:xfrm>
              <a:off x="417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8" name="Rectangle 30"/>
            <p:cNvSpPr>
              <a:spLocks noChangeArrowheads="1"/>
            </p:cNvSpPr>
            <p:nvPr/>
          </p:nvSpPr>
          <p:spPr bwMode="auto">
            <a:xfrm>
              <a:off x="451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9" name="Rectangle 31"/>
            <p:cNvSpPr>
              <a:spLocks noChangeArrowheads="1"/>
            </p:cNvSpPr>
            <p:nvPr/>
          </p:nvSpPr>
          <p:spPr bwMode="auto">
            <a:xfrm>
              <a:off x="81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0" name="Rectangle 32"/>
            <p:cNvSpPr>
              <a:spLocks noChangeArrowheads="1"/>
            </p:cNvSpPr>
            <p:nvPr/>
          </p:nvSpPr>
          <p:spPr bwMode="auto">
            <a:xfrm>
              <a:off x="115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1" name="Rectangle 33"/>
            <p:cNvSpPr>
              <a:spLocks noChangeArrowheads="1"/>
            </p:cNvSpPr>
            <p:nvPr/>
          </p:nvSpPr>
          <p:spPr bwMode="auto">
            <a:xfrm>
              <a:off x="148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2" name="Rectangle 34"/>
            <p:cNvSpPr>
              <a:spLocks noChangeArrowheads="1"/>
            </p:cNvSpPr>
            <p:nvPr/>
          </p:nvSpPr>
          <p:spPr bwMode="auto">
            <a:xfrm>
              <a:off x="182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3" name="Rectangle 35"/>
            <p:cNvSpPr>
              <a:spLocks noChangeArrowheads="1"/>
            </p:cNvSpPr>
            <p:nvPr/>
          </p:nvSpPr>
          <p:spPr bwMode="auto">
            <a:xfrm>
              <a:off x="215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4" name="Rectangle 36"/>
            <p:cNvSpPr>
              <a:spLocks noChangeArrowheads="1"/>
            </p:cNvSpPr>
            <p:nvPr/>
          </p:nvSpPr>
          <p:spPr bwMode="auto">
            <a:xfrm>
              <a:off x="249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5" name="Rectangle 37"/>
            <p:cNvSpPr>
              <a:spLocks noChangeArrowheads="1"/>
            </p:cNvSpPr>
            <p:nvPr/>
          </p:nvSpPr>
          <p:spPr bwMode="auto">
            <a:xfrm>
              <a:off x="283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6" name="Rectangle 38"/>
            <p:cNvSpPr>
              <a:spLocks noChangeArrowheads="1"/>
            </p:cNvSpPr>
            <p:nvPr/>
          </p:nvSpPr>
          <p:spPr bwMode="auto">
            <a:xfrm>
              <a:off x="316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7" name="Rectangle 39"/>
            <p:cNvSpPr>
              <a:spLocks noChangeArrowheads="1"/>
            </p:cNvSpPr>
            <p:nvPr/>
          </p:nvSpPr>
          <p:spPr bwMode="auto">
            <a:xfrm>
              <a:off x="350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8" name="Rectangle 40"/>
            <p:cNvSpPr>
              <a:spLocks noChangeArrowheads="1"/>
            </p:cNvSpPr>
            <p:nvPr/>
          </p:nvSpPr>
          <p:spPr bwMode="auto">
            <a:xfrm>
              <a:off x="383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9" name="Rectangle 41"/>
            <p:cNvSpPr>
              <a:spLocks noChangeArrowheads="1"/>
            </p:cNvSpPr>
            <p:nvPr/>
          </p:nvSpPr>
          <p:spPr bwMode="auto">
            <a:xfrm>
              <a:off x="417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0" name="Rectangle 42"/>
            <p:cNvSpPr>
              <a:spLocks noChangeArrowheads="1"/>
            </p:cNvSpPr>
            <p:nvPr/>
          </p:nvSpPr>
          <p:spPr bwMode="auto">
            <a:xfrm>
              <a:off x="451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1" name="Rectangle 43"/>
            <p:cNvSpPr>
              <a:spLocks noChangeArrowheads="1"/>
            </p:cNvSpPr>
            <p:nvPr/>
          </p:nvSpPr>
          <p:spPr bwMode="auto">
            <a:xfrm>
              <a:off x="81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2" name="Rectangle 44"/>
            <p:cNvSpPr>
              <a:spLocks noChangeArrowheads="1"/>
            </p:cNvSpPr>
            <p:nvPr/>
          </p:nvSpPr>
          <p:spPr bwMode="auto">
            <a:xfrm>
              <a:off x="115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3" name="Rectangle 45"/>
            <p:cNvSpPr>
              <a:spLocks noChangeArrowheads="1"/>
            </p:cNvSpPr>
            <p:nvPr/>
          </p:nvSpPr>
          <p:spPr bwMode="auto">
            <a:xfrm>
              <a:off x="148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4" name="Rectangle 46"/>
            <p:cNvSpPr>
              <a:spLocks noChangeArrowheads="1"/>
            </p:cNvSpPr>
            <p:nvPr/>
          </p:nvSpPr>
          <p:spPr bwMode="auto">
            <a:xfrm>
              <a:off x="182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5" name="Rectangle 47"/>
            <p:cNvSpPr>
              <a:spLocks noChangeArrowheads="1"/>
            </p:cNvSpPr>
            <p:nvPr/>
          </p:nvSpPr>
          <p:spPr bwMode="auto">
            <a:xfrm>
              <a:off x="215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6" name="Rectangle 48"/>
            <p:cNvSpPr>
              <a:spLocks noChangeArrowheads="1"/>
            </p:cNvSpPr>
            <p:nvPr/>
          </p:nvSpPr>
          <p:spPr bwMode="auto">
            <a:xfrm>
              <a:off x="249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7" name="Rectangle 49"/>
            <p:cNvSpPr>
              <a:spLocks noChangeArrowheads="1"/>
            </p:cNvSpPr>
            <p:nvPr/>
          </p:nvSpPr>
          <p:spPr bwMode="auto">
            <a:xfrm>
              <a:off x="283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8" name="Rectangle 50"/>
            <p:cNvSpPr>
              <a:spLocks noChangeArrowheads="1"/>
            </p:cNvSpPr>
            <p:nvPr/>
          </p:nvSpPr>
          <p:spPr bwMode="auto">
            <a:xfrm>
              <a:off x="316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9" name="Rectangle 51"/>
            <p:cNvSpPr>
              <a:spLocks noChangeArrowheads="1"/>
            </p:cNvSpPr>
            <p:nvPr/>
          </p:nvSpPr>
          <p:spPr bwMode="auto">
            <a:xfrm>
              <a:off x="350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0" name="Rectangle 52"/>
            <p:cNvSpPr>
              <a:spLocks noChangeArrowheads="1"/>
            </p:cNvSpPr>
            <p:nvPr/>
          </p:nvSpPr>
          <p:spPr bwMode="auto">
            <a:xfrm>
              <a:off x="383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1" name="Rectangle 53"/>
            <p:cNvSpPr>
              <a:spLocks noChangeArrowheads="1"/>
            </p:cNvSpPr>
            <p:nvPr/>
          </p:nvSpPr>
          <p:spPr bwMode="auto">
            <a:xfrm>
              <a:off x="417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2" name="Rectangle 54"/>
            <p:cNvSpPr>
              <a:spLocks noChangeArrowheads="1"/>
            </p:cNvSpPr>
            <p:nvPr/>
          </p:nvSpPr>
          <p:spPr bwMode="auto">
            <a:xfrm>
              <a:off x="451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3" name="Rectangle 55"/>
            <p:cNvSpPr>
              <a:spLocks noChangeArrowheads="1"/>
            </p:cNvSpPr>
            <p:nvPr/>
          </p:nvSpPr>
          <p:spPr bwMode="auto">
            <a:xfrm>
              <a:off x="81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4" name="Rectangle 56"/>
            <p:cNvSpPr>
              <a:spLocks noChangeArrowheads="1"/>
            </p:cNvSpPr>
            <p:nvPr/>
          </p:nvSpPr>
          <p:spPr bwMode="auto">
            <a:xfrm>
              <a:off x="115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5" name="Rectangle 57"/>
            <p:cNvSpPr>
              <a:spLocks noChangeArrowheads="1"/>
            </p:cNvSpPr>
            <p:nvPr/>
          </p:nvSpPr>
          <p:spPr bwMode="auto">
            <a:xfrm>
              <a:off x="148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6" name="Rectangle 58"/>
            <p:cNvSpPr>
              <a:spLocks noChangeArrowheads="1"/>
            </p:cNvSpPr>
            <p:nvPr/>
          </p:nvSpPr>
          <p:spPr bwMode="auto">
            <a:xfrm>
              <a:off x="182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7" name="Rectangle 59"/>
            <p:cNvSpPr>
              <a:spLocks noChangeArrowheads="1"/>
            </p:cNvSpPr>
            <p:nvPr/>
          </p:nvSpPr>
          <p:spPr bwMode="auto">
            <a:xfrm>
              <a:off x="215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8" name="Rectangle 60"/>
            <p:cNvSpPr>
              <a:spLocks noChangeArrowheads="1"/>
            </p:cNvSpPr>
            <p:nvPr/>
          </p:nvSpPr>
          <p:spPr bwMode="auto">
            <a:xfrm>
              <a:off x="249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9" name="Rectangle 61"/>
            <p:cNvSpPr>
              <a:spLocks noChangeArrowheads="1"/>
            </p:cNvSpPr>
            <p:nvPr/>
          </p:nvSpPr>
          <p:spPr bwMode="auto">
            <a:xfrm>
              <a:off x="283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0" name="Rectangle 62"/>
            <p:cNvSpPr>
              <a:spLocks noChangeArrowheads="1"/>
            </p:cNvSpPr>
            <p:nvPr/>
          </p:nvSpPr>
          <p:spPr bwMode="auto">
            <a:xfrm>
              <a:off x="316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1" name="Rectangle 63"/>
            <p:cNvSpPr>
              <a:spLocks noChangeArrowheads="1"/>
            </p:cNvSpPr>
            <p:nvPr/>
          </p:nvSpPr>
          <p:spPr bwMode="auto">
            <a:xfrm>
              <a:off x="350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2" name="Rectangle 64"/>
            <p:cNvSpPr>
              <a:spLocks noChangeArrowheads="1"/>
            </p:cNvSpPr>
            <p:nvPr/>
          </p:nvSpPr>
          <p:spPr bwMode="auto">
            <a:xfrm>
              <a:off x="383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3" name="Rectangle 65"/>
            <p:cNvSpPr>
              <a:spLocks noChangeArrowheads="1"/>
            </p:cNvSpPr>
            <p:nvPr/>
          </p:nvSpPr>
          <p:spPr bwMode="auto">
            <a:xfrm>
              <a:off x="417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4" name="Rectangle 66"/>
            <p:cNvSpPr>
              <a:spLocks noChangeArrowheads="1"/>
            </p:cNvSpPr>
            <p:nvPr/>
          </p:nvSpPr>
          <p:spPr bwMode="auto">
            <a:xfrm>
              <a:off x="451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5" name="Rectangle 67"/>
            <p:cNvSpPr>
              <a:spLocks noChangeArrowheads="1"/>
            </p:cNvSpPr>
            <p:nvPr/>
          </p:nvSpPr>
          <p:spPr bwMode="auto">
            <a:xfrm>
              <a:off x="81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6" name="Rectangle 68"/>
            <p:cNvSpPr>
              <a:spLocks noChangeArrowheads="1"/>
            </p:cNvSpPr>
            <p:nvPr/>
          </p:nvSpPr>
          <p:spPr bwMode="auto">
            <a:xfrm>
              <a:off x="115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7" name="Rectangle 69"/>
            <p:cNvSpPr>
              <a:spLocks noChangeArrowheads="1"/>
            </p:cNvSpPr>
            <p:nvPr/>
          </p:nvSpPr>
          <p:spPr bwMode="auto">
            <a:xfrm>
              <a:off x="148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8" name="Rectangle 70"/>
            <p:cNvSpPr>
              <a:spLocks noChangeArrowheads="1"/>
            </p:cNvSpPr>
            <p:nvPr/>
          </p:nvSpPr>
          <p:spPr bwMode="auto">
            <a:xfrm>
              <a:off x="182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9" name="Rectangle 71"/>
            <p:cNvSpPr>
              <a:spLocks noChangeArrowheads="1"/>
            </p:cNvSpPr>
            <p:nvPr/>
          </p:nvSpPr>
          <p:spPr bwMode="auto">
            <a:xfrm>
              <a:off x="215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0" name="Rectangle 72"/>
            <p:cNvSpPr>
              <a:spLocks noChangeArrowheads="1"/>
            </p:cNvSpPr>
            <p:nvPr/>
          </p:nvSpPr>
          <p:spPr bwMode="auto">
            <a:xfrm>
              <a:off x="249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1" name="Rectangle 73"/>
            <p:cNvSpPr>
              <a:spLocks noChangeArrowheads="1"/>
            </p:cNvSpPr>
            <p:nvPr/>
          </p:nvSpPr>
          <p:spPr bwMode="auto">
            <a:xfrm>
              <a:off x="283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2" name="Rectangle 74"/>
            <p:cNvSpPr>
              <a:spLocks noChangeArrowheads="1"/>
            </p:cNvSpPr>
            <p:nvPr/>
          </p:nvSpPr>
          <p:spPr bwMode="auto">
            <a:xfrm>
              <a:off x="316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3" name="Rectangle 75"/>
            <p:cNvSpPr>
              <a:spLocks noChangeArrowheads="1"/>
            </p:cNvSpPr>
            <p:nvPr/>
          </p:nvSpPr>
          <p:spPr bwMode="auto">
            <a:xfrm>
              <a:off x="350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4" name="Rectangle 76"/>
            <p:cNvSpPr>
              <a:spLocks noChangeArrowheads="1"/>
            </p:cNvSpPr>
            <p:nvPr/>
          </p:nvSpPr>
          <p:spPr bwMode="auto">
            <a:xfrm>
              <a:off x="383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5" name="Rectangle 77"/>
            <p:cNvSpPr>
              <a:spLocks noChangeArrowheads="1"/>
            </p:cNvSpPr>
            <p:nvPr/>
          </p:nvSpPr>
          <p:spPr bwMode="auto">
            <a:xfrm>
              <a:off x="417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6" name="Rectangle 78"/>
            <p:cNvSpPr>
              <a:spLocks noChangeArrowheads="1"/>
            </p:cNvSpPr>
            <p:nvPr/>
          </p:nvSpPr>
          <p:spPr bwMode="auto">
            <a:xfrm>
              <a:off x="451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367" name="Freeform 79"/>
          <p:cNvSpPr>
            <a:spLocks/>
          </p:cNvSpPr>
          <p:nvPr/>
        </p:nvSpPr>
        <p:spPr bwMode="auto">
          <a:xfrm>
            <a:off x="1279525" y="3473450"/>
            <a:ext cx="6410325" cy="2671763"/>
          </a:xfrm>
          <a:custGeom>
            <a:avLst/>
            <a:gdLst>
              <a:gd name="T0" fmla="*/ 0 w 4038"/>
              <a:gd name="T1" fmla="*/ 1683 h 1683"/>
              <a:gd name="T2" fmla="*/ 340 w 4038"/>
              <a:gd name="T3" fmla="*/ 1268 h 1683"/>
              <a:gd name="T4" fmla="*/ 674 w 4038"/>
              <a:gd name="T5" fmla="*/ 871 h 1683"/>
              <a:gd name="T6" fmla="*/ 1008 w 4038"/>
              <a:gd name="T7" fmla="*/ 531 h 1683"/>
              <a:gd name="T8" fmla="*/ 1348 w 4038"/>
              <a:gd name="T9" fmla="*/ 248 h 1683"/>
              <a:gd name="T10" fmla="*/ 1694 w 4038"/>
              <a:gd name="T11" fmla="*/ 70 h 1683"/>
              <a:gd name="T12" fmla="*/ 2022 w 4038"/>
              <a:gd name="T13" fmla="*/ 1 h 1683"/>
              <a:gd name="T14" fmla="*/ 2356 w 4038"/>
              <a:gd name="T15" fmla="*/ 76 h 1683"/>
              <a:gd name="T16" fmla="*/ 2690 w 4038"/>
              <a:gd name="T17" fmla="*/ 248 h 1683"/>
              <a:gd name="T18" fmla="*/ 3030 w 4038"/>
              <a:gd name="T19" fmla="*/ 536 h 1683"/>
              <a:gd name="T20" fmla="*/ 3364 w 4038"/>
              <a:gd name="T21" fmla="*/ 882 h 1683"/>
              <a:gd name="T22" fmla="*/ 3698 w 4038"/>
              <a:gd name="T23" fmla="*/ 1262 h 1683"/>
              <a:gd name="T24" fmla="*/ 4038 w 4038"/>
              <a:gd name="T25" fmla="*/ 16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1683">
                <a:moveTo>
                  <a:pt x="0" y="1683"/>
                </a:moveTo>
                <a:cubicBezTo>
                  <a:pt x="114" y="1543"/>
                  <a:pt x="228" y="1403"/>
                  <a:pt x="340" y="1268"/>
                </a:cubicBezTo>
                <a:cubicBezTo>
                  <a:pt x="452" y="1133"/>
                  <a:pt x="563" y="994"/>
                  <a:pt x="674" y="871"/>
                </a:cubicBezTo>
                <a:cubicBezTo>
                  <a:pt x="785" y="748"/>
                  <a:pt x="896" y="635"/>
                  <a:pt x="1008" y="531"/>
                </a:cubicBezTo>
                <a:cubicBezTo>
                  <a:pt x="1120" y="427"/>
                  <a:pt x="1234" y="325"/>
                  <a:pt x="1348" y="248"/>
                </a:cubicBezTo>
                <a:cubicBezTo>
                  <a:pt x="1462" y="171"/>
                  <a:pt x="1582" y="111"/>
                  <a:pt x="1694" y="70"/>
                </a:cubicBezTo>
                <a:cubicBezTo>
                  <a:pt x="1806" y="29"/>
                  <a:pt x="1912" y="0"/>
                  <a:pt x="2022" y="1"/>
                </a:cubicBezTo>
                <a:cubicBezTo>
                  <a:pt x="2132" y="2"/>
                  <a:pt x="2245" y="35"/>
                  <a:pt x="2356" y="76"/>
                </a:cubicBezTo>
                <a:cubicBezTo>
                  <a:pt x="2467" y="117"/>
                  <a:pt x="2578" y="171"/>
                  <a:pt x="2690" y="248"/>
                </a:cubicBezTo>
                <a:cubicBezTo>
                  <a:pt x="2802" y="325"/>
                  <a:pt x="2918" y="430"/>
                  <a:pt x="3030" y="536"/>
                </a:cubicBezTo>
                <a:cubicBezTo>
                  <a:pt x="3142" y="642"/>
                  <a:pt x="3253" y="761"/>
                  <a:pt x="3364" y="882"/>
                </a:cubicBezTo>
                <a:cubicBezTo>
                  <a:pt x="3475" y="1003"/>
                  <a:pt x="3586" y="1130"/>
                  <a:pt x="3698" y="1262"/>
                </a:cubicBezTo>
                <a:cubicBezTo>
                  <a:pt x="3810" y="1394"/>
                  <a:pt x="3924" y="1535"/>
                  <a:pt x="4038" y="167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68" name="Freeform 80"/>
          <p:cNvSpPr>
            <a:spLocks/>
          </p:cNvSpPr>
          <p:nvPr/>
        </p:nvSpPr>
        <p:spPr bwMode="auto">
          <a:xfrm>
            <a:off x="1281113" y="4098925"/>
            <a:ext cx="4570412" cy="2038350"/>
          </a:xfrm>
          <a:custGeom>
            <a:avLst/>
            <a:gdLst>
              <a:gd name="T0" fmla="*/ 0 w 2879"/>
              <a:gd name="T1" fmla="*/ 1284 h 1284"/>
              <a:gd name="T2" fmla="*/ 278 w 2879"/>
              <a:gd name="T3" fmla="*/ 967 h 1284"/>
              <a:gd name="T4" fmla="*/ 551 w 2879"/>
              <a:gd name="T5" fmla="*/ 664 h 1284"/>
              <a:gd name="T6" fmla="*/ 824 w 2879"/>
              <a:gd name="T7" fmla="*/ 404 h 1284"/>
              <a:gd name="T8" fmla="*/ 1102 w 2879"/>
              <a:gd name="T9" fmla="*/ 188 h 1284"/>
              <a:gd name="T10" fmla="*/ 1384 w 2879"/>
              <a:gd name="T11" fmla="*/ 52 h 1284"/>
              <a:gd name="T12" fmla="*/ 1652 w 2879"/>
              <a:gd name="T13" fmla="*/ 0 h 1284"/>
              <a:gd name="T14" fmla="*/ 1866 w 2879"/>
              <a:gd name="T15" fmla="*/ 50 h 1284"/>
              <a:gd name="T16" fmla="*/ 2102 w 2879"/>
              <a:gd name="T17" fmla="*/ 189 h 1284"/>
              <a:gd name="T18" fmla="*/ 2349 w 2879"/>
              <a:gd name="T19" fmla="*/ 407 h 1284"/>
              <a:gd name="T20" fmla="*/ 2557 w 2879"/>
              <a:gd name="T21" fmla="*/ 690 h 1284"/>
              <a:gd name="T22" fmla="*/ 2718 w 2879"/>
              <a:gd name="T23" fmla="*/ 960 h 1284"/>
              <a:gd name="T24" fmla="*/ 2879 w 2879"/>
              <a:gd name="T25" fmla="*/ 1277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9" h="1284">
                <a:moveTo>
                  <a:pt x="0" y="1284"/>
                </a:moveTo>
                <a:cubicBezTo>
                  <a:pt x="93" y="1177"/>
                  <a:pt x="186" y="1070"/>
                  <a:pt x="278" y="967"/>
                </a:cubicBezTo>
                <a:cubicBezTo>
                  <a:pt x="369" y="864"/>
                  <a:pt x="460" y="758"/>
                  <a:pt x="551" y="664"/>
                </a:cubicBezTo>
                <a:cubicBezTo>
                  <a:pt x="642" y="570"/>
                  <a:pt x="732" y="484"/>
                  <a:pt x="824" y="404"/>
                </a:cubicBezTo>
                <a:cubicBezTo>
                  <a:pt x="915" y="325"/>
                  <a:pt x="1008" y="247"/>
                  <a:pt x="1102" y="188"/>
                </a:cubicBezTo>
                <a:cubicBezTo>
                  <a:pt x="1195" y="130"/>
                  <a:pt x="1293" y="84"/>
                  <a:pt x="1384" y="52"/>
                </a:cubicBezTo>
                <a:cubicBezTo>
                  <a:pt x="1476" y="21"/>
                  <a:pt x="1572" y="0"/>
                  <a:pt x="1652" y="0"/>
                </a:cubicBezTo>
                <a:cubicBezTo>
                  <a:pt x="1732" y="0"/>
                  <a:pt x="1791" y="19"/>
                  <a:pt x="1866" y="50"/>
                </a:cubicBezTo>
                <a:cubicBezTo>
                  <a:pt x="1941" y="81"/>
                  <a:pt x="2021" y="129"/>
                  <a:pt x="2102" y="189"/>
                </a:cubicBezTo>
                <a:cubicBezTo>
                  <a:pt x="2183" y="249"/>
                  <a:pt x="2273" y="324"/>
                  <a:pt x="2349" y="407"/>
                </a:cubicBezTo>
                <a:cubicBezTo>
                  <a:pt x="2425" y="490"/>
                  <a:pt x="2496" y="598"/>
                  <a:pt x="2557" y="690"/>
                </a:cubicBezTo>
                <a:cubicBezTo>
                  <a:pt x="2618" y="782"/>
                  <a:pt x="2664" y="862"/>
                  <a:pt x="2718" y="960"/>
                </a:cubicBezTo>
                <a:cubicBezTo>
                  <a:pt x="2772" y="1058"/>
                  <a:pt x="2846" y="1211"/>
                  <a:pt x="2879" y="1277"/>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69" name="Text Box 81"/>
          <p:cNvSpPr txBox="1">
            <a:spLocks noChangeArrowheads="1"/>
          </p:cNvSpPr>
          <p:nvPr/>
        </p:nvSpPr>
        <p:spPr bwMode="auto">
          <a:xfrm>
            <a:off x="3146425" y="6400800"/>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rPr>
              <a:t>SKETCH POINTS</a:t>
            </a:r>
          </a:p>
        </p:txBody>
      </p:sp>
      <p:sp>
        <p:nvSpPr>
          <p:cNvPr id="140370" name="Text Box 82"/>
          <p:cNvSpPr txBox="1">
            <a:spLocks noChangeArrowheads="1"/>
          </p:cNvSpPr>
          <p:nvPr/>
        </p:nvSpPr>
        <p:spPr bwMode="auto">
          <a:xfrm>
            <a:off x="5459413" y="3041650"/>
            <a:ext cx="2863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Peak to left of original one.</a:t>
            </a:r>
          </a:p>
        </p:txBody>
      </p:sp>
      <p:grpSp>
        <p:nvGrpSpPr>
          <p:cNvPr id="140371" name="Group 83"/>
          <p:cNvGrpSpPr>
            <a:grpSpLocks/>
          </p:cNvGrpSpPr>
          <p:nvPr/>
        </p:nvGrpSpPr>
        <p:grpSpPr bwMode="auto">
          <a:xfrm>
            <a:off x="3889375" y="2995613"/>
            <a:ext cx="598488" cy="1096962"/>
            <a:chOff x="2450" y="1887"/>
            <a:chExt cx="377" cy="691"/>
          </a:xfrm>
        </p:grpSpPr>
        <p:sp>
          <p:nvSpPr>
            <p:cNvPr id="140372" name="Line 84"/>
            <p:cNvSpPr>
              <a:spLocks noChangeShapeType="1"/>
            </p:cNvSpPr>
            <p:nvPr/>
          </p:nvSpPr>
          <p:spPr bwMode="auto">
            <a:xfrm>
              <a:off x="2827" y="1887"/>
              <a:ext cx="0" cy="296"/>
            </a:xfrm>
            <a:prstGeom prst="line">
              <a:avLst/>
            </a:prstGeom>
            <a:noFill/>
            <a:ln w="28575">
              <a:solidFill>
                <a:schemeClr val="hlink"/>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3" name="Line 85"/>
            <p:cNvSpPr>
              <a:spLocks noChangeShapeType="1"/>
            </p:cNvSpPr>
            <p:nvPr/>
          </p:nvSpPr>
          <p:spPr bwMode="auto">
            <a:xfrm>
              <a:off x="2450" y="2282"/>
              <a:ext cx="0" cy="296"/>
            </a:xfrm>
            <a:prstGeom prst="line">
              <a:avLst/>
            </a:prstGeom>
            <a:noFill/>
            <a:ln w="28575">
              <a:solidFill>
                <a:schemeClr val="hlink"/>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374" name="Text Box 86"/>
          <p:cNvSpPr txBox="1">
            <a:spLocks noChangeArrowheads="1"/>
          </p:cNvSpPr>
          <p:nvPr/>
        </p:nvSpPr>
        <p:spPr bwMode="auto">
          <a:xfrm>
            <a:off x="2474913" y="4895850"/>
            <a:ext cx="28638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accent2"/>
                </a:solidFill>
                <a:latin typeface="Arial" charset="0"/>
              </a:rPr>
              <a:t>Pre-peak</a:t>
            </a:r>
            <a:r>
              <a:rPr lang="en-US" altLang="en-US" sz="2400">
                <a:solidFill>
                  <a:schemeClr val="hlink"/>
                </a:solidFill>
                <a:latin typeface="Arial" charset="0"/>
              </a:rPr>
              <a:t> distance more than </a:t>
            </a:r>
            <a:r>
              <a:rPr lang="en-US" altLang="en-US" sz="2400">
                <a:solidFill>
                  <a:srgbClr val="FF0000"/>
                </a:solidFill>
                <a:latin typeface="Arial" charset="0"/>
              </a:rPr>
              <a:t>post-peak</a:t>
            </a:r>
            <a:r>
              <a:rPr lang="en-US" altLang="en-US" sz="2400">
                <a:solidFill>
                  <a:schemeClr val="hlink"/>
                </a:solidFill>
                <a:latin typeface="Arial" charset="0"/>
              </a:rPr>
              <a:t>.</a:t>
            </a:r>
          </a:p>
        </p:txBody>
      </p:sp>
      <p:sp>
        <p:nvSpPr>
          <p:cNvPr id="140375" name="Line 87"/>
          <p:cNvSpPr>
            <a:spLocks noChangeShapeType="1"/>
          </p:cNvSpPr>
          <p:nvPr/>
        </p:nvSpPr>
        <p:spPr bwMode="auto">
          <a:xfrm>
            <a:off x="3886200" y="4114800"/>
            <a:ext cx="0" cy="830263"/>
          </a:xfrm>
          <a:prstGeom prst="line">
            <a:avLst/>
          </a:prstGeom>
          <a:noFill/>
          <a:ln w="2857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6" name="Line 88"/>
          <p:cNvSpPr>
            <a:spLocks noChangeShapeType="1"/>
          </p:cNvSpPr>
          <p:nvPr/>
        </p:nvSpPr>
        <p:spPr bwMode="auto">
          <a:xfrm>
            <a:off x="3890963" y="5789613"/>
            <a:ext cx="0" cy="349250"/>
          </a:xfrm>
          <a:prstGeom prst="line">
            <a:avLst/>
          </a:prstGeom>
          <a:noFill/>
          <a:ln w="2857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7" name="Line 89"/>
          <p:cNvSpPr>
            <a:spLocks noChangeShapeType="1"/>
          </p:cNvSpPr>
          <p:nvPr/>
        </p:nvSpPr>
        <p:spPr bwMode="auto">
          <a:xfrm>
            <a:off x="1274763" y="6159500"/>
            <a:ext cx="26241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8" name="Line 90"/>
          <p:cNvSpPr>
            <a:spLocks noChangeShapeType="1"/>
          </p:cNvSpPr>
          <p:nvPr/>
        </p:nvSpPr>
        <p:spPr bwMode="auto">
          <a:xfrm>
            <a:off x="3898900" y="6162675"/>
            <a:ext cx="19494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calcmode="lin" valueType="num">
                                      <p:cBhvr additive="base">
                                        <p:cTn id="7" dur="5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0">
                                            <p:txEl>
                                              <p:pRg st="1" end="1"/>
                                            </p:txEl>
                                          </p:spTgt>
                                        </p:tgtEl>
                                        <p:attrNameLst>
                                          <p:attrName>style.visibility</p:attrName>
                                        </p:attrNameLst>
                                      </p:cBhvr>
                                      <p:to>
                                        <p:strVal val="visible"/>
                                      </p:to>
                                    </p:set>
                                    <p:anim calcmode="lin" valueType="num">
                                      <p:cBhvr additive="base">
                                        <p:cTn id="13" dur="500" fill="hold"/>
                                        <p:tgtEl>
                                          <p:spTgt spid="140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0367"/>
                                        </p:tgtEl>
                                        <p:attrNameLst>
                                          <p:attrName>style.visibility</p:attrName>
                                        </p:attrNameLst>
                                      </p:cBhvr>
                                      <p:to>
                                        <p:strVal val="visible"/>
                                      </p:to>
                                    </p:set>
                                    <p:animEffect transition="in" filter="wipe(left)">
                                      <p:cBhvr>
                                        <p:cTn id="19" dur="2000"/>
                                        <p:tgtEl>
                                          <p:spTgt spid="14036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0368"/>
                                        </p:tgtEl>
                                        <p:attrNameLst>
                                          <p:attrName>style.visibility</p:attrName>
                                        </p:attrNameLst>
                                      </p:cBhvr>
                                      <p:to>
                                        <p:strVal val="visible"/>
                                      </p:to>
                                    </p:set>
                                    <p:animEffect transition="in" filter="wipe(left)">
                                      <p:cBhvr>
                                        <p:cTn id="24" dur="2000"/>
                                        <p:tgtEl>
                                          <p:spTgt spid="140368"/>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40369"/>
                                        </p:tgtEl>
                                        <p:attrNameLst>
                                          <p:attrName>style.visibility</p:attrName>
                                        </p:attrNameLst>
                                      </p:cBhvr>
                                      <p:to>
                                        <p:strVal val="visible"/>
                                      </p:to>
                                    </p:set>
                                    <p:anim calcmode="lin" valueType="num">
                                      <p:cBhvr additive="base">
                                        <p:cTn id="29" dur="500" fill="hold"/>
                                        <p:tgtEl>
                                          <p:spTgt spid="140369"/>
                                        </p:tgtEl>
                                        <p:attrNameLst>
                                          <p:attrName>ppt_x</p:attrName>
                                        </p:attrNameLst>
                                      </p:cBhvr>
                                      <p:tavLst>
                                        <p:tav tm="0">
                                          <p:val>
                                            <p:strVal val="1+#ppt_w/2"/>
                                          </p:val>
                                        </p:tav>
                                        <p:tav tm="100000">
                                          <p:val>
                                            <p:strVal val="#ppt_x"/>
                                          </p:val>
                                        </p:tav>
                                      </p:tavLst>
                                    </p:anim>
                                    <p:anim calcmode="lin" valueType="num">
                                      <p:cBhvr additive="base">
                                        <p:cTn id="30" dur="500" fill="hold"/>
                                        <p:tgtEl>
                                          <p:spTgt spid="1403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40370"/>
                                        </p:tgtEl>
                                        <p:attrNameLst>
                                          <p:attrName>style.visibility</p:attrName>
                                        </p:attrNameLst>
                                      </p:cBhvr>
                                      <p:to>
                                        <p:strVal val="visible"/>
                                      </p:to>
                                    </p:set>
                                    <p:anim calcmode="lin" valueType="num">
                                      <p:cBhvr additive="base">
                                        <p:cTn id="35" dur="500" fill="hold"/>
                                        <p:tgtEl>
                                          <p:spTgt spid="140370"/>
                                        </p:tgtEl>
                                        <p:attrNameLst>
                                          <p:attrName>ppt_x</p:attrName>
                                        </p:attrNameLst>
                                      </p:cBhvr>
                                      <p:tavLst>
                                        <p:tav tm="0">
                                          <p:val>
                                            <p:strVal val="1+#ppt_w/2"/>
                                          </p:val>
                                        </p:tav>
                                        <p:tav tm="100000">
                                          <p:val>
                                            <p:strVal val="#ppt_x"/>
                                          </p:val>
                                        </p:tav>
                                      </p:tavLst>
                                    </p:anim>
                                    <p:anim calcmode="lin" valueType="num">
                                      <p:cBhvr additive="base">
                                        <p:cTn id="36" dur="500" fill="hold"/>
                                        <p:tgtEl>
                                          <p:spTgt spid="1403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140371"/>
                                        </p:tgtEl>
                                        <p:attrNameLst>
                                          <p:attrName>style.visibility</p:attrName>
                                        </p:attrNameLst>
                                      </p:cBhvr>
                                      <p:to>
                                        <p:strVal val="visible"/>
                                      </p:to>
                                    </p:set>
                                    <p:animEffect transition="in" filter="wipe(down)">
                                      <p:cBhvr>
                                        <p:cTn id="41" dur="580">
                                          <p:stCondLst>
                                            <p:cond delay="0"/>
                                          </p:stCondLst>
                                        </p:cTn>
                                        <p:tgtEl>
                                          <p:spTgt spid="140371"/>
                                        </p:tgtEl>
                                      </p:cBhvr>
                                    </p:animEffect>
                                    <p:anim calcmode="lin" valueType="num">
                                      <p:cBhvr>
                                        <p:cTn id="42" dur="1822" tmFilter="0,0; 0.14,0.36; 0.43,0.73; 0.71,0.91; 1.0,1.0">
                                          <p:stCondLst>
                                            <p:cond delay="0"/>
                                          </p:stCondLst>
                                        </p:cTn>
                                        <p:tgtEl>
                                          <p:spTgt spid="14037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037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037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037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0371"/>
                                        </p:tgtEl>
                                        <p:attrNameLst>
                                          <p:attrName>ppt_y</p:attrName>
                                        </p:attrNameLst>
                                      </p:cBhvr>
                                      <p:tavLst>
                                        <p:tav tm="0" fmla="#ppt_y-sin(pi*$)/81">
                                          <p:val>
                                            <p:fltVal val="0"/>
                                          </p:val>
                                        </p:tav>
                                        <p:tav tm="100000">
                                          <p:val>
                                            <p:fltVal val="1"/>
                                          </p:val>
                                        </p:tav>
                                      </p:tavLst>
                                    </p:anim>
                                    <p:animScale>
                                      <p:cBhvr>
                                        <p:cTn id="47" dur="26">
                                          <p:stCondLst>
                                            <p:cond delay="650"/>
                                          </p:stCondLst>
                                        </p:cTn>
                                        <p:tgtEl>
                                          <p:spTgt spid="140371"/>
                                        </p:tgtEl>
                                      </p:cBhvr>
                                      <p:to x="100000" y="60000"/>
                                    </p:animScale>
                                    <p:animScale>
                                      <p:cBhvr>
                                        <p:cTn id="48" dur="166" decel="50000">
                                          <p:stCondLst>
                                            <p:cond delay="676"/>
                                          </p:stCondLst>
                                        </p:cTn>
                                        <p:tgtEl>
                                          <p:spTgt spid="140371"/>
                                        </p:tgtEl>
                                      </p:cBhvr>
                                      <p:to x="100000" y="100000"/>
                                    </p:animScale>
                                    <p:animScale>
                                      <p:cBhvr>
                                        <p:cTn id="49" dur="26">
                                          <p:stCondLst>
                                            <p:cond delay="1312"/>
                                          </p:stCondLst>
                                        </p:cTn>
                                        <p:tgtEl>
                                          <p:spTgt spid="140371"/>
                                        </p:tgtEl>
                                      </p:cBhvr>
                                      <p:to x="100000" y="80000"/>
                                    </p:animScale>
                                    <p:animScale>
                                      <p:cBhvr>
                                        <p:cTn id="50" dur="166" decel="50000">
                                          <p:stCondLst>
                                            <p:cond delay="1338"/>
                                          </p:stCondLst>
                                        </p:cTn>
                                        <p:tgtEl>
                                          <p:spTgt spid="140371"/>
                                        </p:tgtEl>
                                      </p:cBhvr>
                                      <p:to x="100000" y="100000"/>
                                    </p:animScale>
                                    <p:animScale>
                                      <p:cBhvr>
                                        <p:cTn id="51" dur="26">
                                          <p:stCondLst>
                                            <p:cond delay="1642"/>
                                          </p:stCondLst>
                                        </p:cTn>
                                        <p:tgtEl>
                                          <p:spTgt spid="140371"/>
                                        </p:tgtEl>
                                      </p:cBhvr>
                                      <p:to x="100000" y="90000"/>
                                    </p:animScale>
                                    <p:animScale>
                                      <p:cBhvr>
                                        <p:cTn id="52" dur="166" decel="50000">
                                          <p:stCondLst>
                                            <p:cond delay="1668"/>
                                          </p:stCondLst>
                                        </p:cTn>
                                        <p:tgtEl>
                                          <p:spTgt spid="140371"/>
                                        </p:tgtEl>
                                      </p:cBhvr>
                                      <p:to x="100000" y="100000"/>
                                    </p:animScale>
                                    <p:animScale>
                                      <p:cBhvr>
                                        <p:cTn id="53" dur="26">
                                          <p:stCondLst>
                                            <p:cond delay="1808"/>
                                          </p:stCondLst>
                                        </p:cTn>
                                        <p:tgtEl>
                                          <p:spTgt spid="140371"/>
                                        </p:tgtEl>
                                      </p:cBhvr>
                                      <p:to x="100000" y="95000"/>
                                    </p:animScale>
                                    <p:animScale>
                                      <p:cBhvr>
                                        <p:cTn id="54" dur="166" decel="50000">
                                          <p:stCondLst>
                                            <p:cond delay="1834"/>
                                          </p:stCondLst>
                                        </p:cTn>
                                        <p:tgtEl>
                                          <p:spTgt spid="140371"/>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7" name="boin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iterate type="lt">
                                    <p:tmPct val="10000"/>
                                  </p:iterate>
                                  <p:childTnLst>
                                    <p:set>
                                      <p:cBhvr>
                                        <p:cTn id="58" dur="1" fill="hold">
                                          <p:stCondLst>
                                            <p:cond delay="0"/>
                                          </p:stCondLst>
                                        </p:cTn>
                                        <p:tgtEl>
                                          <p:spTgt spid="140374"/>
                                        </p:tgtEl>
                                        <p:attrNameLst>
                                          <p:attrName>style.visibility</p:attrName>
                                        </p:attrNameLst>
                                      </p:cBhvr>
                                      <p:to>
                                        <p:strVal val="visible"/>
                                      </p:to>
                                    </p:set>
                                    <p:anim calcmode="lin" valueType="num">
                                      <p:cBhvr additive="base">
                                        <p:cTn id="59" dur="500" fill="hold"/>
                                        <p:tgtEl>
                                          <p:spTgt spid="140374"/>
                                        </p:tgtEl>
                                        <p:attrNameLst>
                                          <p:attrName>ppt_x</p:attrName>
                                        </p:attrNameLst>
                                      </p:cBhvr>
                                      <p:tavLst>
                                        <p:tav tm="0">
                                          <p:val>
                                            <p:strVal val="1+#ppt_w/2"/>
                                          </p:val>
                                        </p:tav>
                                        <p:tav tm="100000">
                                          <p:val>
                                            <p:strVal val="#ppt_x"/>
                                          </p:val>
                                        </p:tav>
                                      </p:tavLst>
                                    </p:anim>
                                    <p:anim calcmode="lin" valueType="num">
                                      <p:cBhvr additive="base">
                                        <p:cTn id="60" dur="500" fill="hold"/>
                                        <p:tgtEl>
                                          <p:spTgt spid="1403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type.wav"/>
                                        </p:tgtEl>
                                      </p:cMediaNode>
                                    </p:audio>
                                  </p:subTnLst>
                                </p:cTn>
                              </p:par>
                              <p:par>
                                <p:cTn id="61" presetID="22" presetClass="entr" presetSubtype="1" fill="hold" grpId="0" nodeType="withEffect">
                                  <p:stCondLst>
                                    <p:cond delay="0"/>
                                  </p:stCondLst>
                                  <p:childTnLst>
                                    <p:set>
                                      <p:cBhvr>
                                        <p:cTn id="62" dur="1" fill="hold">
                                          <p:stCondLst>
                                            <p:cond delay="0"/>
                                          </p:stCondLst>
                                        </p:cTn>
                                        <p:tgtEl>
                                          <p:spTgt spid="140375"/>
                                        </p:tgtEl>
                                        <p:attrNameLst>
                                          <p:attrName>style.visibility</p:attrName>
                                        </p:attrNameLst>
                                      </p:cBhvr>
                                      <p:to>
                                        <p:strVal val="visible"/>
                                      </p:to>
                                    </p:set>
                                    <p:animEffect transition="in" filter="wipe(up)">
                                      <p:cBhvr>
                                        <p:cTn id="63" dur="500"/>
                                        <p:tgtEl>
                                          <p:spTgt spid="140375"/>
                                        </p:tgtEl>
                                      </p:cBhvr>
                                    </p:animEffect>
                                  </p:childTnLst>
                                </p:cTn>
                              </p:par>
                            </p:childTnLst>
                          </p:cTn>
                        </p:par>
                        <p:par>
                          <p:cTn id="64" fill="hold" nodeType="afterGroup">
                            <p:stCondLst>
                              <p:cond delay="2200"/>
                            </p:stCondLst>
                            <p:childTnLst>
                              <p:par>
                                <p:cTn id="65" presetID="22" presetClass="entr" presetSubtype="1" fill="hold" grpId="0" nodeType="afterEffect">
                                  <p:stCondLst>
                                    <p:cond delay="0"/>
                                  </p:stCondLst>
                                  <p:childTnLst>
                                    <p:set>
                                      <p:cBhvr>
                                        <p:cTn id="66" dur="1" fill="hold">
                                          <p:stCondLst>
                                            <p:cond delay="0"/>
                                          </p:stCondLst>
                                        </p:cTn>
                                        <p:tgtEl>
                                          <p:spTgt spid="140376"/>
                                        </p:tgtEl>
                                        <p:attrNameLst>
                                          <p:attrName>style.visibility</p:attrName>
                                        </p:attrNameLst>
                                      </p:cBhvr>
                                      <p:to>
                                        <p:strVal val="visible"/>
                                      </p:to>
                                    </p:set>
                                    <p:animEffect transition="in" filter="wipe(up)">
                                      <p:cBhvr>
                                        <p:cTn id="67" dur="500"/>
                                        <p:tgtEl>
                                          <p:spTgt spid="140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0377"/>
                                        </p:tgtEl>
                                        <p:attrNameLst>
                                          <p:attrName>style.visibility</p:attrName>
                                        </p:attrNameLst>
                                      </p:cBhvr>
                                      <p:to>
                                        <p:strVal val="visible"/>
                                      </p:to>
                                    </p:set>
                                    <p:animEffect transition="in" filter="wipe(left)">
                                      <p:cBhvr>
                                        <p:cTn id="72" dur="500"/>
                                        <p:tgtEl>
                                          <p:spTgt spid="140377"/>
                                        </p:tgtEl>
                                      </p:cBhvr>
                                    </p:animEffect>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par>
                                <p:cTn id="73" presetID="22" presetClass="entr" presetSubtype="8" fill="hold" grpId="0" nodeType="withEffect">
                                  <p:stCondLst>
                                    <p:cond delay="0"/>
                                  </p:stCondLst>
                                  <p:childTnLst>
                                    <p:set>
                                      <p:cBhvr>
                                        <p:cTn id="74" dur="1" fill="hold">
                                          <p:stCondLst>
                                            <p:cond delay="0"/>
                                          </p:stCondLst>
                                        </p:cTn>
                                        <p:tgtEl>
                                          <p:spTgt spid="140378"/>
                                        </p:tgtEl>
                                        <p:attrNameLst>
                                          <p:attrName>style.visibility</p:attrName>
                                        </p:attrNameLst>
                                      </p:cBhvr>
                                      <p:to>
                                        <p:strVal val="visible"/>
                                      </p:to>
                                    </p:set>
                                    <p:animEffect transition="in" filter="wipe(left)">
                                      <p:cBhvr>
                                        <p:cTn id="75" dur="500"/>
                                        <p:tgtEl>
                                          <p:spTgt spid="140378"/>
                                        </p:tgtEl>
                                      </p:cBhvr>
                                    </p:animEffect>
                                  </p:childTnLst>
                                  <p:subTnLst>
                                    <p:audio>
                                      <p:cMediaNode>
                                        <p:cTn display="0" masterRel="sameClick">
                                          <p:stCondLst>
                                            <p:cond evt="begin" delay="0">
                                              <p:tn val="73"/>
                                            </p:cond>
                                          </p:stCondLst>
                                          <p:endCondLst>
                                            <p:cond evt="onStopAudio" delay="0">
                                              <p:tgtEl>
                                                <p:sldTgt/>
                                              </p:tgtEl>
                                            </p:cond>
                                          </p:endCondLst>
                                        </p:cTn>
                                        <p:tgtEl>
                                          <p:sndTgt r:embed="rId8"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7" grpId="0" animBg="1"/>
      <p:bldP spid="140368" grpId="0" animBg="1"/>
      <p:bldP spid="140369" grpId="0"/>
      <p:bldP spid="140370" grpId="0"/>
      <p:bldP spid="140374" grpId="0"/>
      <p:bldP spid="140375" grpId="0" animBg="1"/>
      <p:bldP spid="140376" grpId="0" animBg="1"/>
      <p:bldP spid="140377" grpId="0" animBg="1"/>
      <p:bldP spid="1403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dirty="0" err="1">
                <a:solidFill>
                  <a:schemeClr val="accent2"/>
                </a:solidFill>
              </a:rPr>
              <a:t>Analysing</a:t>
            </a:r>
            <a:r>
              <a:rPr lang="en-US" altLang="en-US" sz="2400" i="1" dirty="0">
                <a:solidFill>
                  <a:schemeClr val="accent2"/>
                </a:solidFill>
              </a:rPr>
              <a:t> projectile motion</a:t>
            </a:r>
            <a:r>
              <a:rPr lang="en-US" altLang="en-US" sz="2400" dirty="0">
                <a:solidFill>
                  <a:schemeClr val="accent2"/>
                </a:solidFill>
              </a:rPr>
              <a:t> </a:t>
            </a:r>
            <a:r>
              <a:rPr lang="en-US" altLang="en-US" sz="2000" dirty="0">
                <a:solidFill>
                  <a:srgbClr val="000000"/>
                </a:solidFill>
                <a:latin typeface="Courier New" pitchFamily="49" charset="0"/>
                <a:cs typeface="Times New Roman" pitchFamily="18" charset="0"/>
              </a:rPr>
              <a:t>	</a:t>
            </a:r>
          </a:p>
          <a:p>
            <a:pPr algn="l">
              <a:spcBef>
                <a:spcPct val="0"/>
              </a:spcBef>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Recall the kinematic equations:	</a:t>
            </a:r>
          </a:p>
          <a:p>
            <a:pPr algn="l">
              <a:spcBef>
                <a:spcPct val="0"/>
              </a:spcBef>
            </a:pPr>
            <a:endParaRPr lang="en-US" altLang="en-US" sz="2400" dirty="0">
              <a:solidFill>
                <a:srgbClr val="000000"/>
              </a:solidFill>
              <a:cs typeface="Times New Roman" pitchFamily="18" charset="0"/>
            </a:endParaRPr>
          </a:p>
          <a:p>
            <a:pPr algn="l">
              <a:spcBef>
                <a:spcPct val="0"/>
              </a:spcBef>
            </a:pPr>
            <a:endParaRPr lang="en-US" altLang="en-US" sz="2400" dirty="0">
              <a:solidFill>
                <a:srgbClr val="000000"/>
              </a:solidFill>
              <a:cs typeface="Times New Roman" pitchFamily="18" charset="0"/>
            </a:endParaRPr>
          </a:p>
          <a:p>
            <a:pPr algn="l">
              <a:spcBef>
                <a:spcPct val="0"/>
              </a:spcBef>
            </a:pPr>
            <a:endParaRPr lang="en-US" altLang="en-US" sz="2400" dirty="0">
              <a:solidFill>
                <a:srgbClr val="000000"/>
              </a:solidFill>
              <a:cs typeface="Times New Roman" pitchFamily="18" charset="0"/>
            </a:endParaRPr>
          </a:p>
          <a:p>
            <a:pPr algn="l">
              <a:spcBef>
                <a:spcPct val="40000"/>
              </a:spcBef>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Since we worked only in 1D at the time, we didn’t have to distinguish between </a:t>
            </a:r>
            <a:r>
              <a:rPr lang="en-US" altLang="en-US" sz="2400" i="1" dirty="0">
                <a:solidFill>
                  <a:srgbClr val="000000"/>
                </a:solidFill>
                <a:cs typeface="Times New Roman" pitchFamily="18" charset="0"/>
              </a:rPr>
              <a:t>x</a:t>
            </a:r>
            <a:r>
              <a:rPr lang="en-US" altLang="en-US" sz="2400" dirty="0">
                <a:solidFill>
                  <a:srgbClr val="000000"/>
                </a:solidFill>
                <a:cs typeface="Times New Roman" pitchFamily="18" charset="0"/>
              </a:rPr>
              <a:t> and </a:t>
            </a:r>
            <a:r>
              <a:rPr lang="en-US" altLang="en-US" sz="2400" i="1" dirty="0">
                <a:solidFill>
                  <a:srgbClr val="000000"/>
                </a:solidFill>
                <a:cs typeface="Times New Roman" pitchFamily="18" charset="0"/>
              </a:rPr>
              <a:t>y</a:t>
            </a:r>
            <a:r>
              <a:rPr lang="en-US" altLang="en-US" sz="2400" dirty="0">
                <a:solidFill>
                  <a:srgbClr val="000000"/>
                </a:solidFill>
                <a:cs typeface="Times New Roman" pitchFamily="18" charset="0"/>
              </a:rPr>
              <a:t> in these equations.</a:t>
            </a:r>
          </a:p>
          <a:p>
            <a:pPr algn="l"/>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Now we appropriately modify the above to meet our new requirements of simultaneous equations:</a:t>
            </a:r>
          </a:p>
        </p:txBody>
      </p:sp>
      <p:sp>
        <p:nvSpPr>
          <p:cNvPr id="142339"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grpSp>
        <p:nvGrpSpPr>
          <p:cNvPr id="142369" name="Group 33"/>
          <p:cNvGrpSpPr>
            <a:grpSpLocks/>
          </p:cNvGrpSpPr>
          <p:nvPr/>
        </p:nvGrpSpPr>
        <p:grpSpPr bwMode="auto">
          <a:xfrm>
            <a:off x="847725" y="4987925"/>
            <a:ext cx="7464425" cy="1800225"/>
            <a:chOff x="494" y="3078"/>
            <a:chExt cx="4702" cy="1134"/>
          </a:xfrm>
        </p:grpSpPr>
        <p:sp>
          <p:nvSpPr>
            <p:cNvPr id="142349" name="Text Box 13"/>
            <p:cNvSpPr txBox="1">
              <a:spLocks noChangeArrowheads="1"/>
            </p:cNvSpPr>
            <p:nvPr/>
          </p:nvSpPr>
          <p:spPr bwMode="auto">
            <a:xfrm>
              <a:off x="3747" y="3078"/>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kinematic equations 2D</a:t>
              </a:r>
            </a:p>
          </p:txBody>
        </p:sp>
        <p:sp>
          <p:nvSpPr>
            <p:cNvPr id="142350" name="Rectangle 14"/>
            <p:cNvSpPr>
              <a:spLocks noChangeArrowheads="1"/>
            </p:cNvSpPr>
            <p:nvPr/>
          </p:nvSpPr>
          <p:spPr bwMode="auto">
            <a:xfrm>
              <a:off x="494" y="3080"/>
              <a:ext cx="4701" cy="11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3" name="Text Box 17"/>
            <p:cNvSpPr txBox="1">
              <a:spLocks noChangeArrowheads="1"/>
            </p:cNvSpPr>
            <p:nvPr/>
          </p:nvSpPr>
          <p:spPr bwMode="auto">
            <a:xfrm>
              <a:off x="3231" y="3604"/>
              <a:ext cx="195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400" i="1" dirty="0">
                  <a:solidFill>
                    <a:schemeClr val="accent2"/>
                  </a:solidFill>
                  <a:latin typeface="Arial" charset="0"/>
                  <a:sym typeface="Symbol" pitchFamily="18" charset="2"/>
                </a:rPr>
                <a:t>a</a:t>
              </a:r>
              <a:r>
                <a:rPr lang="en-US" altLang="en-US" sz="2400" i="1" baseline="-25000" dirty="0">
                  <a:solidFill>
                    <a:schemeClr val="accent2"/>
                  </a:solidFill>
                  <a:latin typeface="Arial" charset="0"/>
                  <a:sym typeface="Symbol" pitchFamily="18" charset="2"/>
                </a:rPr>
                <a:t>x</a:t>
              </a:r>
              <a:r>
                <a:rPr lang="en-US" altLang="en-US" sz="2400" i="1" dirty="0">
                  <a:solidFill>
                    <a:schemeClr val="accent2"/>
                  </a:solidFill>
                  <a:latin typeface="Arial" charset="0"/>
                  <a:sym typeface="Symbol" pitchFamily="18" charset="2"/>
                </a:rPr>
                <a:t> and </a:t>
              </a:r>
              <a:r>
                <a:rPr lang="en-US" altLang="en-US" sz="2400" dirty="0">
                  <a:solidFill>
                    <a:schemeClr val="accent2"/>
                  </a:solidFill>
                  <a:latin typeface="Arial" charset="0"/>
                  <a:sym typeface="Symbol" pitchFamily="18" charset="2"/>
                </a:rPr>
                <a:t>a</a:t>
              </a:r>
              <a:r>
                <a:rPr lang="en-US" altLang="en-US" sz="2400" baseline="-25000" dirty="0">
                  <a:solidFill>
                    <a:schemeClr val="accent2"/>
                  </a:solidFill>
                  <a:latin typeface="Arial" charset="0"/>
                  <a:sym typeface="Symbol" pitchFamily="18" charset="2"/>
                </a:rPr>
                <a:t>y</a:t>
              </a:r>
              <a:r>
                <a:rPr lang="en-US" altLang="en-US" sz="2400" i="1" dirty="0">
                  <a:solidFill>
                    <a:schemeClr val="accent2"/>
                  </a:solidFill>
                  <a:latin typeface="Arial" charset="0"/>
                  <a:sym typeface="Symbol" pitchFamily="18" charset="2"/>
                </a:rPr>
                <a:t> </a:t>
              </a:r>
              <a:r>
                <a:rPr lang="en-US" altLang="en-US" sz="2400" dirty="0">
                  <a:solidFill>
                    <a:schemeClr val="accent2"/>
                  </a:solidFill>
                  <a:latin typeface="Arial" charset="0"/>
                  <a:sym typeface="Symbol" pitchFamily="18" charset="2"/>
                </a:rPr>
                <a:t>are constant</a:t>
              </a:r>
              <a:endParaRPr lang="en-US" altLang="en-US" sz="2400" i="1" baseline="-25000" dirty="0">
                <a:solidFill>
                  <a:schemeClr val="accent2"/>
                </a:solidFill>
                <a:latin typeface="Arial" charset="0"/>
                <a:sym typeface="Symbol" pitchFamily="18" charset="2"/>
              </a:endParaRPr>
            </a:p>
          </p:txBody>
        </p:sp>
      </p:grpSp>
      <p:grpSp>
        <p:nvGrpSpPr>
          <p:cNvPr id="142368" name="Group 32"/>
          <p:cNvGrpSpPr>
            <a:grpSpLocks/>
          </p:cNvGrpSpPr>
          <p:nvPr/>
        </p:nvGrpSpPr>
        <p:grpSpPr bwMode="auto">
          <a:xfrm>
            <a:off x="844550" y="2211388"/>
            <a:ext cx="7464425" cy="1246187"/>
            <a:chOff x="532" y="1433"/>
            <a:chExt cx="4702" cy="785"/>
          </a:xfrm>
        </p:grpSpPr>
        <p:sp>
          <p:nvSpPr>
            <p:cNvPr id="142357" name="Text Box 7"/>
            <p:cNvSpPr txBox="1">
              <a:spLocks noChangeArrowheads="1"/>
            </p:cNvSpPr>
            <p:nvPr/>
          </p:nvSpPr>
          <p:spPr bwMode="auto">
            <a:xfrm>
              <a:off x="3785" y="1433"/>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kinematic equations 1D</a:t>
              </a:r>
            </a:p>
          </p:txBody>
        </p:sp>
        <p:sp>
          <p:nvSpPr>
            <p:cNvPr id="142358" name="Rectangle 8"/>
            <p:cNvSpPr>
              <a:spLocks noChangeArrowheads="1"/>
            </p:cNvSpPr>
            <p:nvPr/>
          </p:nvSpPr>
          <p:spPr bwMode="auto">
            <a:xfrm>
              <a:off x="532" y="1435"/>
              <a:ext cx="4701" cy="76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142359" name="Text Box 9"/>
                <p:cNvSpPr txBox="1">
                  <a:spLocks noChangeArrowheads="1"/>
                </p:cNvSpPr>
                <p:nvPr/>
              </p:nvSpPr>
              <p:spPr bwMode="auto">
                <a:xfrm>
                  <a:off x="608" y="1456"/>
                  <a:ext cx="1237" cy="4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𝑠</m:t>
                        </m:r>
                        <m:r>
                          <a:rPr lang="en-US" altLang="en-US" sz="1800" i="1" dirty="0" smtClean="0">
                            <a:latin typeface="Cambria Math" panose="02040503050406030204" pitchFamily="18" charset="0"/>
                          </a:rPr>
                          <m:t>=</m:t>
                        </m:r>
                        <m:r>
                          <a:rPr lang="en-US" altLang="en-US" sz="1800" i="1" dirty="0" err="1">
                            <a:latin typeface="Cambria Math" panose="02040503050406030204" pitchFamily="18" charset="0"/>
                          </a:rPr>
                          <m:t>𝑢𝑡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dirty="0">
                            <a:latin typeface="Cambria Math" panose="02040503050406030204" pitchFamily="18" charset="0"/>
                          </a:rPr>
                          <m:t> 2</m:t>
                        </m:r>
                      </m:oMath>
                    </m:oMathPara>
                  </a14:m>
                  <a:endParaRPr lang="en-US" altLang="en-US" sz="1800" baseline="30000" dirty="0">
                    <a:latin typeface="Arial" charset="0"/>
                  </a:endParaRPr>
                </a:p>
              </p:txBody>
            </p:sp>
          </mc:Choice>
          <mc:Fallback xmlns="">
            <p:sp>
              <p:nvSpPr>
                <p:cNvPr id="142359" name="Text Box 9"/>
                <p:cNvSpPr txBox="1">
                  <a:spLocks noRot="1" noChangeAspect="1" noMove="1" noResize="1" noEditPoints="1" noAdjustHandles="1" noChangeArrowheads="1" noChangeShapeType="1" noTextEdit="1"/>
                </p:cNvSpPr>
                <p:nvPr/>
              </p:nvSpPr>
              <p:spPr bwMode="auto">
                <a:xfrm>
                  <a:off x="608" y="1456"/>
                  <a:ext cx="1237" cy="450"/>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360" name="Text Box 10"/>
                <p:cNvSpPr txBox="1">
                  <a:spLocks noChangeArrowheads="1"/>
                </p:cNvSpPr>
                <p:nvPr/>
              </p:nvSpPr>
              <p:spPr bwMode="auto">
                <a:xfrm>
                  <a:off x="608" y="1861"/>
                  <a:ext cx="865"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𝑢</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𝑎𝑡</m:t>
                        </m:r>
                      </m:oMath>
                    </m:oMathPara>
                  </a14:m>
                  <a:endParaRPr lang="en-US" altLang="en-US" i="1" dirty="0">
                    <a:latin typeface="Arial" charset="0"/>
                  </a:endParaRPr>
                </a:p>
              </p:txBody>
            </p:sp>
          </mc:Choice>
          <mc:Fallback xmlns="">
            <p:sp>
              <p:nvSpPr>
                <p:cNvPr id="142360" name="Text Box 10"/>
                <p:cNvSpPr txBox="1">
                  <a:spLocks noRot="1" noChangeAspect="1" noMove="1" noResize="1" noEditPoints="1" noAdjustHandles="1" noChangeArrowheads="1" noChangeShapeType="1" noTextEdit="1"/>
                </p:cNvSpPr>
                <p:nvPr/>
              </p:nvSpPr>
              <p:spPr bwMode="auto">
                <a:xfrm>
                  <a:off x="608" y="1861"/>
                  <a:ext cx="865" cy="252"/>
                </a:xfrm>
                <a:prstGeom prst="rect">
                  <a:avLst/>
                </a:prstGeom>
                <a:blipFill>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2361" name="Text Box 11"/>
            <p:cNvSpPr txBox="1">
              <a:spLocks noChangeArrowheads="1"/>
            </p:cNvSpPr>
            <p:nvPr/>
          </p:nvSpPr>
          <p:spPr bwMode="auto">
            <a:xfrm>
              <a:off x="3807" y="1930"/>
              <a:ext cx="14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spcBef>
                  <a:spcPct val="50000"/>
                </a:spcBef>
              </a:pPr>
              <a:r>
                <a:rPr lang="en-US" altLang="en-US" sz="2400" i="1" u="sng">
                  <a:solidFill>
                    <a:schemeClr val="accent2"/>
                  </a:solidFill>
                  <a:latin typeface="Arial" charset="0"/>
                  <a:sym typeface="Symbol" pitchFamily="18" charset="2"/>
                </a:rPr>
                <a:t>a </a:t>
              </a:r>
              <a:r>
                <a:rPr lang="en-US" altLang="en-US" sz="2400" u="sng">
                  <a:solidFill>
                    <a:schemeClr val="accent2"/>
                  </a:solidFill>
                  <a:latin typeface="Arial" charset="0"/>
                  <a:sym typeface="Symbol" pitchFamily="18" charset="2"/>
                </a:rPr>
                <a:t>is constant</a:t>
              </a:r>
              <a:endParaRPr lang="en-US" altLang="en-US" sz="2400" i="1" u="sng" baseline="-25000">
                <a:solidFill>
                  <a:schemeClr val="accent2"/>
                </a:solidFill>
                <a:latin typeface="Arial" charset="0"/>
                <a:sym typeface="Symbol" pitchFamily="18" charset="2"/>
              </a:endParaRPr>
            </a:p>
          </p:txBody>
        </p:sp>
        <p:sp>
          <p:nvSpPr>
            <p:cNvPr id="142364" name="Text Box 15"/>
            <p:cNvSpPr txBox="1">
              <a:spLocks noChangeArrowheads="1"/>
            </p:cNvSpPr>
            <p:nvPr/>
          </p:nvSpPr>
          <p:spPr bwMode="auto">
            <a:xfrm>
              <a:off x="2213" y="1457"/>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142365" name="Text Box 16"/>
            <p:cNvSpPr txBox="1">
              <a:spLocks noChangeArrowheads="1"/>
            </p:cNvSpPr>
            <p:nvPr/>
          </p:nvSpPr>
          <p:spPr bwMode="auto">
            <a:xfrm>
              <a:off x="2219" y="1695"/>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additive="base">
                                        <p:cTn id="7"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38">
                                            <p:txEl>
                                              <p:pRg st="1" end="1"/>
                                            </p:txEl>
                                          </p:spTgt>
                                        </p:tgtEl>
                                        <p:attrNameLst>
                                          <p:attrName>style.visibility</p:attrName>
                                        </p:attrNameLst>
                                      </p:cBhvr>
                                      <p:to>
                                        <p:strVal val="visible"/>
                                      </p:to>
                                    </p:set>
                                    <p:anim calcmode="lin" valueType="num">
                                      <p:cBhvr additive="base">
                                        <p:cTn id="13" dur="500" fill="hold"/>
                                        <p:tgtEl>
                                          <p:spTgt spid="142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42368"/>
                                        </p:tgtEl>
                                        <p:attrNameLst>
                                          <p:attrName>style.visibility</p:attrName>
                                        </p:attrNameLst>
                                      </p:cBhvr>
                                      <p:to>
                                        <p:strVal val="visible"/>
                                      </p:to>
                                    </p:set>
                                    <p:anim calcmode="lin" valueType="num">
                                      <p:cBhvr>
                                        <p:cTn id="19" dur="500" fill="hold"/>
                                        <p:tgtEl>
                                          <p:spTgt spid="142368"/>
                                        </p:tgtEl>
                                        <p:attrNameLst>
                                          <p:attrName>ppt_w</p:attrName>
                                        </p:attrNameLst>
                                      </p:cBhvr>
                                      <p:tavLst>
                                        <p:tav tm="0">
                                          <p:val>
                                            <p:fltVal val="0"/>
                                          </p:val>
                                        </p:tav>
                                        <p:tav tm="100000">
                                          <p:val>
                                            <p:strVal val="#ppt_w"/>
                                          </p:val>
                                        </p:tav>
                                      </p:tavLst>
                                    </p:anim>
                                    <p:anim calcmode="lin" valueType="num">
                                      <p:cBhvr>
                                        <p:cTn id="20" dur="500" fill="hold"/>
                                        <p:tgtEl>
                                          <p:spTgt spid="142368"/>
                                        </p:tgtEl>
                                        <p:attrNameLst>
                                          <p:attrName>ppt_h</p:attrName>
                                        </p:attrNameLst>
                                      </p:cBhvr>
                                      <p:tavLst>
                                        <p:tav tm="0">
                                          <p:val>
                                            <p:fltVal val="0"/>
                                          </p:val>
                                        </p:tav>
                                        <p:tav tm="100000">
                                          <p:val>
                                            <p:strVal val="#ppt_h"/>
                                          </p:val>
                                        </p:tav>
                                      </p:tavLst>
                                    </p:anim>
                                    <p:animEffect transition="in" filter="fade">
                                      <p:cBhvr>
                                        <p:cTn id="21" dur="500"/>
                                        <p:tgtEl>
                                          <p:spTgt spid="142368"/>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42338">
                                            <p:txEl>
                                              <p:pRg st="5" end="5"/>
                                            </p:txEl>
                                          </p:spTgt>
                                        </p:tgtEl>
                                        <p:attrNameLst>
                                          <p:attrName>style.visibility</p:attrName>
                                        </p:attrNameLst>
                                      </p:cBhvr>
                                      <p:to>
                                        <p:strVal val="visible"/>
                                      </p:to>
                                    </p:set>
                                    <p:anim calcmode="lin" valueType="num">
                                      <p:cBhvr additive="base">
                                        <p:cTn id="26" dur="500" fill="hold"/>
                                        <p:tgtEl>
                                          <p:spTgt spid="14233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2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42338">
                                            <p:txEl>
                                              <p:pRg st="6" end="6"/>
                                            </p:txEl>
                                          </p:spTgt>
                                        </p:tgtEl>
                                        <p:attrNameLst>
                                          <p:attrName>style.visibility</p:attrName>
                                        </p:attrNameLst>
                                      </p:cBhvr>
                                      <p:to>
                                        <p:strVal val="visible"/>
                                      </p:to>
                                    </p:set>
                                    <p:anim calcmode="lin" valueType="num">
                                      <p:cBhvr additive="base">
                                        <p:cTn id="32" dur="500" fill="hold"/>
                                        <p:tgtEl>
                                          <p:spTgt spid="14233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23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42369"/>
                                        </p:tgtEl>
                                        <p:attrNameLst>
                                          <p:attrName>style.visibility</p:attrName>
                                        </p:attrNameLst>
                                      </p:cBhvr>
                                      <p:to>
                                        <p:strVal val="visible"/>
                                      </p:to>
                                    </p:set>
                                    <p:anim calcmode="lin" valueType="num">
                                      <p:cBhvr>
                                        <p:cTn id="38" dur="500" fill="hold"/>
                                        <p:tgtEl>
                                          <p:spTgt spid="142369"/>
                                        </p:tgtEl>
                                        <p:attrNameLst>
                                          <p:attrName>ppt_w</p:attrName>
                                        </p:attrNameLst>
                                      </p:cBhvr>
                                      <p:tavLst>
                                        <p:tav tm="0">
                                          <p:val>
                                            <p:fltVal val="0"/>
                                          </p:val>
                                        </p:tav>
                                        <p:tav tm="100000">
                                          <p:val>
                                            <p:strVal val="#ppt_w"/>
                                          </p:val>
                                        </p:tav>
                                      </p:tavLst>
                                    </p:anim>
                                    <p:anim calcmode="lin" valueType="num">
                                      <p:cBhvr>
                                        <p:cTn id="39" dur="500" fill="hold"/>
                                        <p:tgtEl>
                                          <p:spTgt spid="142369"/>
                                        </p:tgtEl>
                                        <p:attrNameLst>
                                          <p:attrName>ppt_h</p:attrName>
                                        </p:attrNameLst>
                                      </p:cBhvr>
                                      <p:tavLst>
                                        <p:tav tm="0">
                                          <p:val>
                                            <p:fltVal val="0"/>
                                          </p:val>
                                        </p:tav>
                                        <p:tav tm="100000">
                                          <p:val>
                                            <p:strVal val="#ppt_h"/>
                                          </p:val>
                                        </p:tav>
                                      </p:tavLst>
                                    </p:anim>
                                    <p:animEffect transition="in" filter="fade">
                                      <p:cBhvr>
                                        <p:cTn id="40" dur="500"/>
                                        <p:tgtEl>
                                          <p:spTgt spid="142369"/>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7021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Aims: </a:t>
            </a:r>
            <a:endParaRPr lang="en-US" altLang="en-US" sz="2400"/>
          </a:p>
          <a:p>
            <a:pPr>
              <a:buFontTx/>
              <a:buNone/>
            </a:pPr>
            <a:r>
              <a:rPr lang="en-US" altLang="en-US" sz="2400"/>
              <a:t>• </a:t>
            </a:r>
            <a:r>
              <a:rPr lang="en-US" altLang="en-US" sz="2400" b="1"/>
              <a:t>Aim 2: </a:t>
            </a:r>
            <a:r>
              <a:rPr lang="en-US" altLang="en-US" sz="2400"/>
              <a:t>much of the development of classical physics has been built on the advances in kinematics </a:t>
            </a:r>
          </a:p>
          <a:p>
            <a:pPr>
              <a:buFontTx/>
              <a:buNone/>
            </a:pPr>
            <a:r>
              <a:rPr lang="en-US" altLang="en-US" sz="2400"/>
              <a:t>• </a:t>
            </a:r>
            <a:r>
              <a:rPr lang="en-US" altLang="en-US" sz="2400" b="1"/>
              <a:t>Aim 6: </a:t>
            </a:r>
            <a:r>
              <a:rPr lang="en-US" altLang="en-US" sz="2400"/>
              <a:t>experiments, including use of data logging, could include (but are not limited to): determination of </a:t>
            </a:r>
            <a:r>
              <a:rPr lang="en-US" altLang="en-US" sz="2400" i="1"/>
              <a:t>g</a:t>
            </a:r>
            <a:r>
              <a:rPr lang="en-US" altLang="en-US" sz="2400"/>
              <a:t>, estimating speed using travel timetables, analysing projectile motion, and investigating motion through a fluid </a:t>
            </a:r>
          </a:p>
          <a:p>
            <a:pPr>
              <a:buFontTx/>
              <a:buNone/>
            </a:pPr>
            <a:r>
              <a:rPr lang="en-US" altLang="en-US" sz="2400"/>
              <a:t>• </a:t>
            </a:r>
            <a:r>
              <a:rPr lang="en-US" altLang="en-US" sz="2400" b="1"/>
              <a:t>Aim 7: </a:t>
            </a:r>
            <a:r>
              <a:rPr lang="en-US" altLang="en-US" sz="2400"/>
              <a:t>technology has allowed for more accurate and precise measurements of motion, including video analysis of real-life projectiles and modelling/simulations of terminal velocity </a:t>
            </a:r>
          </a:p>
        </p:txBody>
      </p:sp>
      <p:sp>
        <p:nvSpPr>
          <p:cNvPr id="12595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304867517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spcBef>
                <a:spcPct val="50000"/>
              </a:spcBef>
            </a:pPr>
            <a:endParaRPr lang="en-US" altLang="en-US" sz="2400" baseline="30000" dirty="0"/>
          </a:p>
        </p:txBody>
      </p:sp>
      <p:sp>
        <p:nvSpPr>
          <p:cNvPr id="14848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48491"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a:latin typeface="Arial" charset="0"/>
              </a:rPr>
              <a:t>PRACTICE: A cannon fires a projectile with a muzzle velocity of 56 ms</a:t>
            </a:r>
            <a:r>
              <a:rPr lang="en-US" altLang="en-US" sz="2400" baseline="30000" dirty="0">
                <a:latin typeface="Arial" charset="0"/>
              </a:rPr>
              <a:t>-1</a:t>
            </a:r>
            <a:r>
              <a:rPr lang="en-US" altLang="en-US" sz="2400" dirty="0">
                <a:latin typeface="Arial" charset="0"/>
              </a:rPr>
              <a:t> at an angle of inclination of 15</a:t>
            </a:r>
            <a:r>
              <a:rPr lang="en-US" altLang="en-US" sz="2400" dirty="0">
                <a:latin typeface="Arial" charset="0"/>
                <a:cs typeface="Courier New" pitchFamily="49" charset="0"/>
              </a:rPr>
              <a:t>º. </a:t>
            </a:r>
          </a:p>
          <a:p>
            <a:r>
              <a:rPr lang="en-US" altLang="en-US" sz="2400" dirty="0">
                <a:latin typeface="Arial" charset="0"/>
                <a:cs typeface="Courier New" pitchFamily="49" charset="0"/>
              </a:rPr>
              <a:t>(a) What are </a:t>
            </a:r>
            <a:r>
              <a:rPr lang="en-US" altLang="en-US" sz="2400" i="1" dirty="0" err="1">
                <a:latin typeface="Arial" charset="0"/>
                <a:cs typeface="Courier New" pitchFamily="49" charset="0"/>
              </a:rPr>
              <a:t>u</a:t>
            </a:r>
            <a:r>
              <a:rPr lang="en-US" altLang="en-US" sz="2400" i="1" baseline="-25000" dirty="0" err="1">
                <a:latin typeface="Arial" charset="0"/>
                <a:cs typeface="Courier New" pitchFamily="49" charset="0"/>
              </a:rPr>
              <a:t>x</a:t>
            </a:r>
            <a:r>
              <a:rPr lang="en-US" altLang="en-US" sz="2400" dirty="0">
                <a:latin typeface="Arial" charset="0"/>
                <a:cs typeface="Courier New" pitchFamily="49" charset="0"/>
              </a:rPr>
              <a:t> and </a:t>
            </a:r>
            <a:r>
              <a:rPr lang="en-US" altLang="en-US" sz="2400" i="1" dirty="0" err="1">
                <a:latin typeface="Arial" charset="0"/>
                <a:cs typeface="Courier New" pitchFamily="49" charset="0"/>
              </a:rPr>
              <a:t>u</a:t>
            </a:r>
            <a:r>
              <a:rPr lang="en-US" altLang="en-US" sz="2400" i="1" baseline="-25000" dirty="0" err="1">
                <a:latin typeface="Arial" charset="0"/>
                <a:cs typeface="Courier New" pitchFamily="49" charset="0"/>
              </a:rPr>
              <a:t>y</a:t>
            </a:r>
            <a:r>
              <a:rPr lang="en-US" altLang="en-US" sz="2400" dirty="0">
                <a:latin typeface="Arial" charset="0"/>
                <a:cs typeface="Courier New" pitchFamily="49" charset="0"/>
              </a:rPr>
              <a:t>?</a:t>
            </a:r>
          </a:p>
          <a:p>
            <a:r>
              <a:rPr lang="en-US" altLang="en-US" sz="2400" dirty="0">
                <a:latin typeface="Arial" charset="0"/>
              </a:rPr>
              <a:t>SOLUTION: Make a velocity triangle.</a:t>
            </a:r>
          </a:p>
          <a:p>
            <a:endParaRPr lang="en-US" altLang="en-US" sz="2400" dirty="0">
              <a:latin typeface="Arial" charset="0"/>
            </a:endParaRPr>
          </a:p>
        </p:txBody>
      </p:sp>
      <p:pic>
        <p:nvPicPr>
          <p:cNvPr id="148492" name="Picture 12" descr="field-cannon-composite-carrie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438" y="4470400"/>
            <a:ext cx="3783013" cy="2387600"/>
          </a:xfrm>
          <a:prstGeom prst="rect">
            <a:avLst/>
          </a:prstGeom>
          <a:noFill/>
          <a:extLst>
            <a:ext uri="{909E8E84-426E-40DD-AFC4-6F175D3DCCD1}">
              <a14:hiddenFill xmlns:a14="http://schemas.microsoft.com/office/drawing/2010/main">
                <a:solidFill>
                  <a:srgbClr val="FFFFFF"/>
                </a:solidFill>
              </a14:hiddenFill>
            </a:ext>
          </a:extLst>
        </p:spPr>
      </p:pic>
      <p:sp>
        <p:nvSpPr>
          <p:cNvPr id="148493" name="Line 13"/>
          <p:cNvSpPr>
            <a:spLocks noChangeShapeType="1"/>
          </p:cNvSpPr>
          <p:nvPr/>
        </p:nvSpPr>
        <p:spPr bwMode="auto">
          <a:xfrm flipV="1">
            <a:off x="2941638" y="4102100"/>
            <a:ext cx="3357562" cy="80645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4" name="Line 14"/>
          <p:cNvSpPr>
            <a:spLocks noChangeShapeType="1"/>
          </p:cNvSpPr>
          <p:nvPr/>
        </p:nvSpPr>
        <p:spPr bwMode="auto">
          <a:xfrm>
            <a:off x="2941638" y="4908550"/>
            <a:ext cx="3309937" cy="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5" name="Line 15"/>
          <p:cNvSpPr>
            <a:spLocks noChangeShapeType="1"/>
          </p:cNvSpPr>
          <p:nvPr/>
        </p:nvSpPr>
        <p:spPr bwMode="auto">
          <a:xfrm flipV="1">
            <a:off x="6251575" y="4090988"/>
            <a:ext cx="0" cy="817562"/>
          </a:xfrm>
          <a:prstGeom prst="line">
            <a:avLst/>
          </a:prstGeom>
          <a:noFill/>
          <a:ln w="28575">
            <a:solidFill>
              <a:srgbClr val="FF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6" name="Oval 16"/>
          <p:cNvSpPr>
            <a:spLocks noChangeArrowheads="1"/>
          </p:cNvSpPr>
          <p:nvPr/>
        </p:nvSpPr>
        <p:spPr bwMode="auto">
          <a:xfrm>
            <a:off x="2894013" y="4787900"/>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7" name="Freeform 17"/>
          <p:cNvSpPr>
            <a:spLocks/>
          </p:cNvSpPr>
          <p:nvPr/>
        </p:nvSpPr>
        <p:spPr bwMode="auto">
          <a:xfrm>
            <a:off x="3014663" y="4049713"/>
            <a:ext cx="6081712" cy="835025"/>
          </a:xfrm>
          <a:custGeom>
            <a:avLst/>
            <a:gdLst>
              <a:gd name="T0" fmla="*/ 0 w 3831"/>
              <a:gd name="T1" fmla="*/ 526 h 526"/>
              <a:gd name="T2" fmla="*/ 462 w 3831"/>
              <a:gd name="T3" fmla="*/ 428 h 526"/>
              <a:gd name="T4" fmla="*/ 1106 w 3831"/>
              <a:gd name="T5" fmla="*/ 276 h 526"/>
              <a:gd name="T6" fmla="*/ 1743 w 3831"/>
              <a:gd name="T7" fmla="*/ 155 h 526"/>
              <a:gd name="T8" fmla="*/ 2357 w 3831"/>
              <a:gd name="T9" fmla="*/ 71 h 526"/>
              <a:gd name="T10" fmla="*/ 2956 w 3831"/>
              <a:gd name="T11" fmla="*/ 11 h 526"/>
              <a:gd name="T12" fmla="*/ 3831 w 3831"/>
              <a:gd name="T13" fmla="*/ 3 h 526"/>
            </a:gdLst>
            <a:ahLst/>
            <a:cxnLst>
              <a:cxn ang="0">
                <a:pos x="T0" y="T1"/>
              </a:cxn>
              <a:cxn ang="0">
                <a:pos x="T2" y="T3"/>
              </a:cxn>
              <a:cxn ang="0">
                <a:pos x="T4" y="T5"/>
              </a:cxn>
              <a:cxn ang="0">
                <a:pos x="T6" y="T7"/>
              </a:cxn>
              <a:cxn ang="0">
                <a:pos x="T8" y="T9"/>
              </a:cxn>
              <a:cxn ang="0">
                <a:pos x="T10" y="T11"/>
              </a:cxn>
              <a:cxn ang="0">
                <a:pos x="T12" y="T13"/>
              </a:cxn>
            </a:cxnLst>
            <a:rect l="0" t="0" r="r" b="b"/>
            <a:pathLst>
              <a:path w="3831" h="526">
                <a:moveTo>
                  <a:pt x="0" y="526"/>
                </a:moveTo>
                <a:cubicBezTo>
                  <a:pt x="139" y="498"/>
                  <a:pt x="278" y="470"/>
                  <a:pt x="462" y="428"/>
                </a:cubicBezTo>
                <a:cubicBezTo>
                  <a:pt x="646" y="386"/>
                  <a:pt x="893" y="321"/>
                  <a:pt x="1106" y="276"/>
                </a:cubicBezTo>
                <a:cubicBezTo>
                  <a:pt x="1319" y="231"/>
                  <a:pt x="1535" y="189"/>
                  <a:pt x="1743" y="155"/>
                </a:cubicBezTo>
                <a:cubicBezTo>
                  <a:pt x="1951" y="121"/>
                  <a:pt x="2155" y="95"/>
                  <a:pt x="2357" y="71"/>
                </a:cubicBezTo>
                <a:cubicBezTo>
                  <a:pt x="2559" y="47"/>
                  <a:pt x="2710" y="22"/>
                  <a:pt x="2956" y="11"/>
                </a:cubicBezTo>
                <a:cubicBezTo>
                  <a:pt x="3202" y="0"/>
                  <a:pt x="3649" y="5"/>
                  <a:pt x="3831" y="3"/>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8" name="Text Box 18"/>
          <p:cNvSpPr txBox="1">
            <a:spLocks noChangeArrowheads="1"/>
          </p:cNvSpPr>
          <p:nvPr/>
        </p:nvSpPr>
        <p:spPr bwMode="auto">
          <a:xfrm rot="-747281">
            <a:off x="3157538" y="4208463"/>
            <a:ext cx="204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00"/>
                </a:solidFill>
                <a:latin typeface="Arial" charset="0"/>
              </a:rPr>
              <a:t>u = 56 m</a:t>
            </a:r>
            <a:r>
              <a:rPr lang="en-US" altLang="en-US" sz="2400" i="1" baseline="-25000">
                <a:solidFill>
                  <a:srgbClr val="FF0000"/>
                </a:solidFill>
                <a:latin typeface="Arial" charset="0"/>
              </a:rPr>
              <a:t> </a:t>
            </a:r>
            <a:r>
              <a:rPr lang="en-US" altLang="en-US" sz="2400" i="1">
                <a:solidFill>
                  <a:srgbClr val="FF0000"/>
                </a:solidFill>
                <a:latin typeface="Arial" charset="0"/>
              </a:rPr>
              <a:t>s</a:t>
            </a:r>
            <a:r>
              <a:rPr lang="en-US" altLang="en-US" sz="2400" i="1" baseline="30000">
                <a:solidFill>
                  <a:srgbClr val="FF0000"/>
                </a:solidFill>
                <a:latin typeface="Arial" charset="0"/>
              </a:rPr>
              <a:t>-1</a:t>
            </a:r>
            <a:endParaRPr lang="en-US" altLang="en-US" sz="2400" i="1">
              <a:solidFill>
                <a:srgbClr val="FF0000"/>
              </a:solidFill>
              <a:latin typeface="Arial" charset="0"/>
            </a:endParaRPr>
          </a:p>
        </p:txBody>
      </p:sp>
      <p:sp>
        <p:nvSpPr>
          <p:cNvPr id="148501" name="Text Box 21"/>
          <p:cNvSpPr txBox="1">
            <a:spLocks noChangeArrowheads="1"/>
          </p:cNvSpPr>
          <p:nvPr/>
        </p:nvSpPr>
        <p:spPr bwMode="auto">
          <a:xfrm>
            <a:off x="3973513" y="4546600"/>
            <a:ext cx="1241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tx2"/>
                </a:solidFill>
                <a:latin typeface="Arial" charset="0"/>
                <a:sym typeface="Symbol" pitchFamily="18" charset="2"/>
              </a:rPr>
              <a:t></a:t>
            </a:r>
            <a:r>
              <a:rPr lang="en-US" altLang="en-US" sz="2400" i="1" baseline="-25000">
                <a:solidFill>
                  <a:schemeClr val="tx2"/>
                </a:solidFill>
                <a:latin typeface="Arial" charset="0"/>
                <a:sym typeface="Symbol" pitchFamily="18" charset="2"/>
              </a:rPr>
              <a:t> </a:t>
            </a:r>
            <a:r>
              <a:rPr lang="en-US" altLang="en-US" sz="2400">
                <a:solidFill>
                  <a:schemeClr val="tx2"/>
                </a:solidFill>
                <a:latin typeface="Arial" charset="0"/>
                <a:sym typeface="Symbol" pitchFamily="18" charset="2"/>
              </a:rPr>
              <a:t>= 15</a:t>
            </a:r>
            <a:r>
              <a:rPr lang="en-US" altLang="en-US" sz="2400">
                <a:solidFill>
                  <a:schemeClr val="tx2"/>
                </a:solidFill>
                <a:latin typeface="Arial" charset="0"/>
                <a:cs typeface="Courier New" pitchFamily="49" charset="0"/>
                <a:sym typeface="Symbol" pitchFamily="18" charset="2"/>
              </a:rPr>
              <a:t>º</a:t>
            </a:r>
          </a:p>
        </p:txBody>
      </p:sp>
      <p:grpSp>
        <p:nvGrpSpPr>
          <p:cNvPr id="148506" name="Group 26"/>
          <p:cNvGrpSpPr>
            <a:grpSpLocks/>
          </p:cNvGrpSpPr>
          <p:nvPr/>
        </p:nvGrpSpPr>
        <p:grpSpPr bwMode="auto">
          <a:xfrm>
            <a:off x="836613" y="1474780"/>
            <a:ext cx="7464426" cy="1190640"/>
            <a:chOff x="497" y="2859"/>
            <a:chExt cx="4702" cy="523"/>
          </a:xfrm>
        </p:grpSpPr>
        <p:sp>
          <p:nvSpPr>
            <p:cNvPr id="148507" name="Text Box 27"/>
            <p:cNvSpPr txBox="1">
              <a:spLocks noChangeArrowheads="1"/>
            </p:cNvSpPr>
            <p:nvPr/>
          </p:nvSpPr>
          <p:spPr bwMode="auto">
            <a:xfrm>
              <a:off x="3258" y="2859"/>
              <a:ext cx="1941" cy="52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solidFill>
                    <a:schemeClr val="bg1"/>
                  </a:solidFill>
                  <a:latin typeface="Arial" charset="0"/>
                </a:rPr>
                <a:t>equations of projectile motion</a:t>
              </a:r>
            </a:p>
          </p:txBody>
        </p:sp>
        <p:sp>
          <p:nvSpPr>
            <p:cNvPr id="148508" name="Rectangle 28"/>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30" name="Text Box 15"/>
              <p:cNvSpPr txBox="1">
                <a:spLocks noChangeArrowheads="1"/>
              </p:cNvSpPr>
              <p:nvPr/>
            </p:nvSpPr>
            <p:spPr bwMode="auto">
              <a:xfrm>
                <a:off x="685800" y="1417483"/>
                <a:ext cx="2471738" cy="6455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rPr>
                        <m:t>∆</m:t>
                      </m:r>
                      <m:r>
                        <a:rPr lang="en-US" altLang="en-US" sz="1600" i="1" dirty="0">
                          <a:latin typeface="Cambria Math" panose="02040503050406030204" pitchFamily="18" charset="0"/>
                        </a:rPr>
                        <m:t>𝑥</m:t>
                      </m:r>
                      <m:r>
                        <a:rPr lang="en-US" altLang="en-US" sz="1600" i="1" dirty="0">
                          <a:latin typeface="Cambria Math" panose="02040503050406030204" pitchFamily="18" charset="0"/>
                        </a:rPr>
                        <m:t>=</m:t>
                      </m:r>
                      <m:r>
                        <a:rPr lang="en-US" altLang="en-US" sz="1600" i="1" dirty="0" err="1">
                          <a:latin typeface="Cambria Math" panose="02040503050406030204" pitchFamily="18" charset="0"/>
                        </a:rPr>
                        <m:t>𝑢</m:t>
                      </m:r>
                      <m:r>
                        <a:rPr lang="en-US" altLang="en-US" sz="1600" i="1" baseline="-25000" dirty="0" err="1">
                          <a:latin typeface="Cambria Math" panose="02040503050406030204" pitchFamily="18" charset="0"/>
                        </a:rPr>
                        <m:t>𝑥</m:t>
                      </m:r>
                      <m:r>
                        <a:rPr lang="en-US" altLang="en-US" sz="1600" i="1" dirty="0" err="1">
                          <a:latin typeface="Cambria Math" panose="02040503050406030204" pitchFamily="18" charset="0"/>
                        </a:rPr>
                        <m:t>𝑡</m:t>
                      </m:r>
                      <m:r>
                        <a:rPr lang="en-US" altLang="en-US" sz="1600" i="1" dirty="0">
                          <a:latin typeface="Cambria Math" panose="02040503050406030204" pitchFamily="18" charset="0"/>
                        </a:rPr>
                        <m:t>+</m:t>
                      </m:r>
                      <m:d>
                        <m:dPr>
                          <m:ctrlPr>
                            <a:rPr lang="en-US" altLang="en-US" sz="1600" i="1" dirty="0">
                              <a:latin typeface="Cambria Math" panose="02040503050406030204" pitchFamily="18" charset="0"/>
                            </a:rPr>
                          </m:ctrlPr>
                        </m:dPr>
                        <m:e>
                          <m:f>
                            <m:fPr>
                              <m:ctrlPr>
                                <a:rPr lang="en-US" altLang="en-US" sz="1600" i="1" dirty="0">
                                  <a:latin typeface="Cambria Math" panose="02040503050406030204" pitchFamily="18" charset="0"/>
                                </a:rPr>
                              </m:ctrlPr>
                            </m:fPr>
                            <m:num>
                              <m:r>
                                <a:rPr lang="en-US" altLang="en-US" sz="1600" i="1" dirty="0">
                                  <a:latin typeface="Cambria Math" panose="02040503050406030204" pitchFamily="18" charset="0"/>
                                </a:rPr>
                                <m:t>1</m:t>
                              </m:r>
                            </m:num>
                            <m:den>
                              <m:r>
                                <a:rPr lang="en-US" altLang="en-US" sz="1600" i="1" dirty="0">
                                  <a:latin typeface="Cambria Math" panose="02040503050406030204" pitchFamily="18" charset="0"/>
                                </a:rPr>
                                <m:t>2</m:t>
                              </m:r>
                            </m:den>
                          </m:f>
                        </m:e>
                      </m:d>
                      <m:r>
                        <a:rPr lang="en-US" altLang="en-US" sz="1600" i="1" dirty="0" err="1">
                          <a:latin typeface="Cambria Math" panose="02040503050406030204" pitchFamily="18" charset="0"/>
                        </a:rPr>
                        <m:t>𝑎</m:t>
                      </m:r>
                      <m:r>
                        <a:rPr lang="en-US" altLang="en-US" sz="1600" i="1" baseline="-25000" dirty="0" err="1">
                          <a:latin typeface="Cambria Math" panose="02040503050406030204" pitchFamily="18" charset="0"/>
                        </a:rPr>
                        <m:t>𝑥</m:t>
                      </m:r>
                      <m:r>
                        <a:rPr lang="en-US" altLang="en-US" sz="1600" i="1" dirty="0" err="1">
                          <a:latin typeface="Cambria Math" panose="02040503050406030204" pitchFamily="18" charset="0"/>
                        </a:rPr>
                        <m:t>𝑡</m:t>
                      </m:r>
                      <m:r>
                        <a:rPr lang="en-US" altLang="en-US" sz="1600" i="1" baseline="30000" dirty="0">
                          <a:latin typeface="Cambria Math" panose="02040503050406030204" pitchFamily="18" charset="0"/>
                        </a:rPr>
                        <m:t>2</m:t>
                      </m:r>
                    </m:oMath>
                  </m:oMathPara>
                </a14:m>
                <a:endParaRPr lang="en-US" altLang="en-US" sz="1600" baseline="30000" dirty="0">
                  <a:latin typeface="Arial" charset="0"/>
                </a:endParaRPr>
              </a:p>
            </p:txBody>
          </p:sp>
        </mc:Choice>
        <mc:Fallback xmlns="">
          <p:sp>
            <p:nvSpPr>
              <p:cNvPr id="30" name="Text Box 15"/>
              <p:cNvSpPr txBox="1">
                <a:spLocks noRot="1" noChangeAspect="1" noMove="1" noResize="1" noEditPoints="1" noAdjustHandles="1" noChangeArrowheads="1" noChangeShapeType="1" noTextEdit="1"/>
              </p:cNvSpPr>
              <p:nvPr/>
            </p:nvSpPr>
            <p:spPr bwMode="auto">
              <a:xfrm>
                <a:off x="685800" y="1417483"/>
                <a:ext cx="2471738" cy="645561"/>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16"/>
              <p:cNvSpPr txBox="1">
                <a:spLocks noChangeArrowheads="1"/>
              </p:cNvSpPr>
              <p:nvPr/>
            </p:nvSpPr>
            <p:spPr bwMode="auto">
              <a:xfrm>
                <a:off x="3175001" y="1500033"/>
                <a:ext cx="2116138"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i="1" dirty="0">
                    <a:latin typeface="Arial" charset="0"/>
                  </a:rPr>
                  <a:t> </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𝑥</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𝑥</m:t>
                    </m:r>
                    <m:r>
                      <a:rPr lang="en-US" altLang="en-US" i="1" dirty="0" smtClean="0">
                        <a:latin typeface="Cambria Math" panose="02040503050406030204" pitchFamily="18" charset="0"/>
                      </a:rPr>
                      <m:t>+</m:t>
                    </m:r>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𝑥</m:t>
                    </m:r>
                    <m:r>
                      <a:rPr lang="en-US" altLang="en-US" i="1" dirty="0" err="1">
                        <a:latin typeface="Cambria Math" panose="02040503050406030204" pitchFamily="18" charset="0"/>
                      </a:rPr>
                      <m:t>𝑡</m:t>
                    </m:r>
                  </m:oMath>
                </a14:m>
                <a:endParaRPr lang="en-US" altLang="en-US" i="1" dirty="0">
                  <a:latin typeface="Arial" charset="0"/>
                </a:endParaRPr>
              </a:p>
            </p:txBody>
          </p:sp>
        </mc:Choice>
        <mc:Fallback xmlns="">
          <p:sp>
            <p:nvSpPr>
              <p:cNvPr id="31" name="Text Box 16"/>
              <p:cNvSpPr txBox="1">
                <a:spLocks noRot="1" noChangeAspect="1" noMove="1" noResize="1" noEditPoints="1" noAdjustHandles="1" noChangeArrowheads="1" noChangeShapeType="1" noTextEdit="1"/>
              </p:cNvSpPr>
              <p:nvPr/>
            </p:nvSpPr>
            <p:spPr bwMode="auto">
              <a:xfrm>
                <a:off x="3175001" y="1500033"/>
                <a:ext cx="2116138" cy="400110"/>
              </a:xfrm>
              <a:prstGeom prst="rect">
                <a:avLst/>
              </a:prstGeom>
              <a:blipFill>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 Box 18"/>
              <p:cNvSpPr txBox="1">
                <a:spLocks noChangeArrowheads="1"/>
              </p:cNvSpPr>
              <p:nvPr/>
            </p:nvSpPr>
            <p:spPr bwMode="auto">
              <a:xfrm>
                <a:off x="711200" y="2012758"/>
                <a:ext cx="2411413" cy="6455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rPr>
                        <m:t>∆</m:t>
                      </m:r>
                      <m:r>
                        <a:rPr lang="en-US" altLang="en-US" sz="1600" i="1" dirty="0">
                          <a:latin typeface="Cambria Math" panose="02040503050406030204" pitchFamily="18" charset="0"/>
                        </a:rPr>
                        <m:t>𝑦</m:t>
                      </m:r>
                      <m:r>
                        <a:rPr lang="en-US" altLang="en-US" sz="1600" i="1" dirty="0">
                          <a:latin typeface="Cambria Math" panose="02040503050406030204" pitchFamily="18" charset="0"/>
                        </a:rPr>
                        <m:t>=</m:t>
                      </m:r>
                      <m:r>
                        <a:rPr lang="en-US" altLang="en-US" sz="1600" i="1" dirty="0" err="1">
                          <a:latin typeface="Cambria Math" panose="02040503050406030204" pitchFamily="18" charset="0"/>
                        </a:rPr>
                        <m:t>𝑢</m:t>
                      </m:r>
                      <m:r>
                        <a:rPr lang="en-US" altLang="en-US" sz="1600" i="1" baseline="-25000" dirty="0" err="1">
                          <a:latin typeface="Cambria Math" panose="02040503050406030204" pitchFamily="18" charset="0"/>
                        </a:rPr>
                        <m:t>𝑦</m:t>
                      </m:r>
                      <m:r>
                        <a:rPr lang="en-US" altLang="en-US" sz="1600" i="1" dirty="0" err="1">
                          <a:latin typeface="Cambria Math" panose="02040503050406030204" pitchFamily="18" charset="0"/>
                        </a:rPr>
                        <m:t>𝑡</m:t>
                      </m:r>
                      <m:r>
                        <a:rPr lang="en-US" altLang="en-US" sz="1600" i="1" dirty="0">
                          <a:latin typeface="Cambria Math" panose="02040503050406030204" pitchFamily="18" charset="0"/>
                        </a:rPr>
                        <m:t>+</m:t>
                      </m:r>
                      <m:d>
                        <m:dPr>
                          <m:ctrlPr>
                            <a:rPr lang="en-US" altLang="en-US" sz="1600" i="1" dirty="0">
                              <a:latin typeface="Cambria Math" panose="02040503050406030204" pitchFamily="18" charset="0"/>
                            </a:rPr>
                          </m:ctrlPr>
                        </m:dPr>
                        <m:e>
                          <m:f>
                            <m:fPr>
                              <m:ctrlPr>
                                <a:rPr lang="en-US" altLang="en-US" sz="1600" i="1" dirty="0">
                                  <a:latin typeface="Cambria Math" panose="02040503050406030204" pitchFamily="18" charset="0"/>
                                </a:rPr>
                              </m:ctrlPr>
                            </m:fPr>
                            <m:num>
                              <m:r>
                                <a:rPr lang="en-US" altLang="en-US" sz="1600" i="1" dirty="0">
                                  <a:latin typeface="Cambria Math" panose="02040503050406030204" pitchFamily="18" charset="0"/>
                                </a:rPr>
                                <m:t>1</m:t>
                              </m:r>
                            </m:num>
                            <m:den>
                              <m:r>
                                <a:rPr lang="en-US" altLang="en-US" sz="1600" i="1" dirty="0">
                                  <a:latin typeface="Cambria Math" panose="02040503050406030204" pitchFamily="18" charset="0"/>
                                </a:rPr>
                                <m:t>2</m:t>
                              </m:r>
                            </m:den>
                          </m:f>
                        </m:e>
                      </m:d>
                      <m:r>
                        <a:rPr lang="en-US" altLang="en-US" sz="1600" i="1" dirty="0" err="1">
                          <a:latin typeface="Cambria Math" panose="02040503050406030204" pitchFamily="18" charset="0"/>
                        </a:rPr>
                        <m:t>𝑎</m:t>
                      </m:r>
                      <m:r>
                        <a:rPr lang="en-US" altLang="en-US" sz="1600" i="1" baseline="-25000" dirty="0" err="1">
                          <a:latin typeface="Cambria Math" panose="02040503050406030204" pitchFamily="18" charset="0"/>
                        </a:rPr>
                        <m:t>𝑦</m:t>
                      </m:r>
                      <m:r>
                        <a:rPr lang="en-US" altLang="en-US" sz="1600" i="1" dirty="0" err="1">
                          <a:latin typeface="Cambria Math" panose="02040503050406030204" pitchFamily="18" charset="0"/>
                        </a:rPr>
                        <m:t>𝑡</m:t>
                      </m:r>
                      <m:r>
                        <a:rPr lang="en-US" altLang="en-US" sz="1600" i="1" baseline="30000" dirty="0">
                          <a:latin typeface="Cambria Math" panose="02040503050406030204" pitchFamily="18" charset="0"/>
                        </a:rPr>
                        <m:t>2</m:t>
                      </m:r>
                    </m:oMath>
                  </m:oMathPara>
                </a14:m>
                <a:endParaRPr lang="en-US" altLang="en-US" sz="1600" baseline="30000" dirty="0">
                  <a:latin typeface="Arial" charset="0"/>
                </a:endParaRPr>
              </a:p>
            </p:txBody>
          </p:sp>
        </mc:Choice>
        <mc:Fallback xmlns="">
          <p:sp>
            <p:nvSpPr>
              <p:cNvPr id="32" name="Text Box 18"/>
              <p:cNvSpPr txBox="1">
                <a:spLocks noRot="1" noChangeAspect="1" noMove="1" noResize="1" noEditPoints="1" noAdjustHandles="1" noChangeArrowheads="1" noChangeShapeType="1" noTextEdit="1"/>
              </p:cNvSpPr>
              <p:nvPr/>
            </p:nvSpPr>
            <p:spPr bwMode="auto">
              <a:xfrm>
                <a:off x="711200" y="2012758"/>
                <a:ext cx="2411413" cy="645561"/>
              </a:xfrm>
              <a:prstGeom prst="rect">
                <a:avLst/>
              </a:prstGeom>
              <a:blipFill>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 Box 19"/>
              <p:cNvSpPr txBox="1">
                <a:spLocks noChangeArrowheads="1"/>
              </p:cNvSpPr>
              <p:nvPr/>
            </p:nvSpPr>
            <p:spPr bwMode="auto">
              <a:xfrm>
                <a:off x="3153328" y="2099710"/>
                <a:ext cx="2036763"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i="1" dirty="0">
                    <a:latin typeface="Arial" charset="0"/>
                  </a:rPr>
                  <a:t> </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𝑦</m:t>
                    </m:r>
                    <m:r>
                      <a:rPr lang="en-US" altLang="en-US" i="1" dirty="0" err="1">
                        <a:latin typeface="Cambria Math" panose="02040503050406030204" pitchFamily="18" charset="0"/>
                      </a:rPr>
                      <m:t>𝑡</m:t>
                    </m:r>
                  </m:oMath>
                </a14:m>
                <a:endParaRPr lang="en-US" altLang="en-US" i="1" dirty="0">
                  <a:latin typeface="Arial" charset="0"/>
                </a:endParaRPr>
              </a:p>
            </p:txBody>
          </p:sp>
        </mc:Choice>
        <mc:Fallback xmlns="">
          <p:sp>
            <p:nvSpPr>
              <p:cNvPr id="33" name="Text Box 19"/>
              <p:cNvSpPr txBox="1">
                <a:spLocks noRot="1" noChangeAspect="1" noMove="1" noResize="1" noEditPoints="1" noAdjustHandles="1" noChangeArrowheads="1" noChangeShapeType="1" noTextEdit="1"/>
              </p:cNvSpPr>
              <p:nvPr/>
            </p:nvSpPr>
            <p:spPr bwMode="auto">
              <a:xfrm>
                <a:off x="3153328" y="2099710"/>
                <a:ext cx="2036763" cy="400110"/>
              </a:xfrm>
              <a:prstGeom prst="rect">
                <a:avLst/>
              </a:prstGeom>
              <a:blipFill>
                <a:blip r:embed="rId12"/>
                <a:stretch>
                  <a:fillRect b="-121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8491">
                                            <p:txEl>
                                              <p:pRg st="0" end="0"/>
                                            </p:txEl>
                                          </p:spTgt>
                                        </p:tgtEl>
                                        <p:attrNameLst>
                                          <p:attrName>style.visibility</p:attrName>
                                        </p:attrNameLst>
                                      </p:cBhvr>
                                      <p:to>
                                        <p:strVal val="visible"/>
                                      </p:to>
                                    </p:set>
                                    <p:anim calcmode="lin" valueType="num">
                                      <p:cBhvr additive="base">
                                        <p:cTn id="7" dur="500" fill="hold"/>
                                        <p:tgtEl>
                                          <p:spTgt spid="148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91">
                                            <p:txEl>
                                              <p:pRg st="1" end="1"/>
                                            </p:txEl>
                                          </p:spTgt>
                                        </p:tgtEl>
                                        <p:attrNameLst>
                                          <p:attrName>style.visibility</p:attrName>
                                        </p:attrNameLst>
                                      </p:cBhvr>
                                      <p:to>
                                        <p:strVal val="visible"/>
                                      </p:to>
                                    </p:set>
                                    <p:anim calcmode="lin" valueType="num">
                                      <p:cBhvr additive="base">
                                        <p:cTn id="13" dur="500" fill="hold"/>
                                        <p:tgtEl>
                                          <p:spTgt spid="148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8492"/>
                                        </p:tgtEl>
                                        <p:attrNameLst>
                                          <p:attrName>style.visibility</p:attrName>
                                        </p:attrNameLst>
                                      </p:cBhvr>
                                      <p:to>
                                        <p:strVal val="visible"/>
                                      </p:to>
                                    </p:set>
                                    <p:anim calcmode="lin" valueType="num">
                                      <p:cBhvr additive="base">
                                        <p:cTn id="19" dur="3000" fill="hold"/>
                                        <p:tgtEl>
                                          <p:spTgt spid="148492"/>
                                        </p:tgtEl>
                                        <p:attrNameLst>
                                          <p:attrName>ppt_x</p:attrName>
                                        </p:attrNameLst>
                                      </p:cBhvr>
                                      <p:tavLst>
                                        <p:tav tm="0">
                                          <p:val>
                                            <p:strVal val="0-#ppt_w/2"/>
                                          </p:val>
                                        </p:tav>
                                        <p:tav tm="100000">
                                          <p:val>
                                            <p:strVal val="#ppt_x"/>
                                          </p:val>
                                        </p:tav>
                                      </p:tavLst>
                                    </p:anim>
                                    <p:anim calcmode="lin" valueType="num">
                                      <p:cBhvr additive="base">
                                        <p:cTn id="20" dur="3000" fill="hold"/>
                                        <p:tgtEl>
                                          <p:spTgt spid="1484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queaky scre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8496"/>
                                        </p:tgtEl>
                                        <p:attrNameLst>
                                          <p:attrName>style.visibility</p:attrName>
                                        </p:attrNameLst>
                                      </p:cBhvr>
                                      <p:to>
                                        <p:strVal val="visible"/>
                                      </p:to>
                                    </p:set>
                                    <p:animEffect transition="in" filter="fade">
                                      <p:cBhvr>
                                        <p:cTn id="25" dur="500"/>
                                        <p:tgtEl>
                                          <p:spTgt spid="148496"/>
                                        </p:tgtEl>
                                      </p:cBhvr>
                                    </p:animEffect>
                                  </p:childTnLst>
                                </p:cTn>
                              </p:par>
                              <p:par>
                                <p:cTn id="26" presetID="0" presetClass="path" presetSubtype="0" accel="50000" decel="50000" fill="hold" grpId="1" nodeType="withEffect">
                                  <p:stCondLst>
                                    <p:cond delay="0"/>
                                  </p:stCondLst>
                                  <p:childTnLst>
                                    <p:animMotion origin="layout" path="M -2.77778E-7 4.44444E-6 C 0.01511 -0.00509 0.03039 -0.00995 0.05921 -0.01944 C 0.08803 -0.02893 0.13889 -0.0463 0.1724 -0.05625 C 0.20591 -0.0662 0.22934 -0.07199 0.26042 -0.07893 C 0.2915 -0.08588 0.3224 -0.0919 0.35921 -0.09838 C 0.39601 -0.10486 0.44914 -0.11319 0.4816 -0.11759 C 0.51407 -0.12199 0.52275 -0.12338 0.554 -0.12454 C 0.58525 -0.12569 0.62744 -0.12523 0.66962 -0.12454 " pathEditMode="relative" ptsTypes="aaaaaaaA">
                                      <p:cBhvr>
                                        <p:cTn id="27" dur="3000" fill="hold"/>
                                        <p:tgtEl>
                                          <p:spTgt spid="148496"/>
                                        </p:tgtEl>
                                        <p:attrNameLst>
                                          <p:attrName>ppt_x</p:attrName>
                                          <p:attrName>ppt_y</p:attrName>
                                        </p:attrNameLst>
                                      </p:cBhvr>
                                    </p:animMotion>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par>
                                <p:cTn id="28" presetID="22" presetClass="entr" presetSubtype="8" fill="hold" grpId="0" nodeType="withEffect">
                                  <p:stCondLst>
                                    <p:cond delay="0"/>
                                  </p:stCondLst>
                                  <p:childTnLst>
                                    <p:set>
                                      <p:cBhvr>
                                        <p:cTn id="29" dur="1" fill="hold">
                                          <p:stCondLst>
                                            <p:cond delay="0"/>
                                          </p:stCondLst>
                                        </p:cTn>
                                        <p:tgtEl>
                                          <p:spTgt spid="148497"/>
                                        </p:tgtEl>
                                        <p:attrNameLst>
                                          <p:attrName>style.visibility</p:attrName>
                                        </p:attrNameLst>
                                      </p:cBhvr>
                                      <p:to>
                                        <p:strVal val="visible"/>
                                      </p:to>
                                    </p:set>
                                    <p:animEffect transition="in" filter="wipe(left)">
                                      <p:cBhvr>
                                        <p:cTn id="30" dur="2000"/>
                                        <p:tgtEl>
                                          <p:spTgt spid="14849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8493"/>
                                        </p:tgtEl>
                                        <p:attrNameLst>
                                          <p:attrName>style.visibility</p:attrName>
                                        </p:attrNameLst>
                                      </p:cBhvr>
                                      <p:to>
                                        <p:strVal val="visible"/>
                                      </p:to>
                                    </p:set>
                                    <p:animEffect transition="in" filter="wipe(down)">
                                      <p:cBhvr>
                                        <p:cTn id="33" dur="500"/>
                                        <p:tgtEl>
                                          <p:spTgt spid="14849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8498"/>
                                        </p:tgtEl>
                                        <p:attrNameLst>
                                          <p:attrName>style.visibility</p:attrName>
                                        </p:attrNameLst>
                                      </p:cBhvr>
                                      <p:to>
                                        <p:strVal val="visible"/>
                                      </p:to>
                                    </p:set>
                                    <p:anim calcmode="lin" valueType="num">
                                      <p:cBhvr additive="base">
                                        <p:cTn id="38" dur="500" fill="hold"/>
                                        <p:tgtEl>
                                          <p:spTgt spid="148498"/>
                                        </p:tgtEl>
                                        <p:attrNameLst>
                                          <p:attrName>ppt_x</p:attrName>
                                        </p:attrNameLst>
                                      </p:cBhvr>
                                      <p:tavLst>
                                        <p:tav tm="0">
                                          <p:val>
                                            <p:strVal val="#ppt_x"/>
                                          </p:val>
                                        </p:tav>
                                        <p:tav tm="100000">
                                          <p:val>
                                            <p:strVal val="#ppt_x"/>
                                          </p:val>
                                        </p:tav>
                                      </p:tavLst>
                                    </p:anim>
                                    <p:anim calcmode="lin" valueType="num">
                                      <p:cBhvr additive="base">
                                        <p:cTn id="39" dur="500" fill="hold"/>
                                        <p:tgtEl>
                                          <p:spTgt spid="1484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8491">
                                            <p:txEl>
                                              <p:pRg st="2" end="2"/>
                                            </p:txEl>
                                          </p:spTgt>
                                        </p:tgtEl>
                                        <p:attrNameLst>
                                          <p:attrName>style.visibility</p:attrName>
                                        </p:attrNameLst>
                                      </p:cBhvr>
                                      <p:to>
                                        <p:strVal val="visible"/>
                                      </p:to>
                                    </p:set>
                                    <p:anim calcmode="lin" valueType="num">
                                      <p:cBhvr additive="base">
                                        <p:cTn id="44" dur="500" fill="hold"/>
                                        <p:tgtEl>
                                          <p:spTgt spid="148491">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84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8494"/>
                                        </p:tgtEl>
                                        <p:attrNameLst>
                                          <p:attrName>style.visibility</p:attrName>
                                        </p:attrNameLst>
                                      </p:cBhvr>
                                      <p:to>
                                        <p:strVal val="visible"/>
                                      </p:to>
                                    </p:set>
                                    <p:animEffect transition="in" filter="wipe(left)">
                                      <p:cBhvr>
                                        <p:cTn id="50" dur="500"/>
                                        <p:tgtEl>
                                          <p:spTgt spid="148494"/>
                                        </p:tgtEl>
                                      </p:cBhvr>
                                    </p:animEffect>
                                  </p:childTnLst>
                                  <p:subTnLst>
                                    <p:audio>
                                      <p:cMediaNode>
                                        <p:cTn display="0" masterRel="sameClick">
                                          <p:stCondLst>
                                            <p:cond evt="begin" delay="0">
                                              <p:tn val="48"/>
                                            </p:cond>
                                          </p:stCondLst>
                                          <p:endCondLst>
                                            <p:cond evt="onStopAudio" delay="0">
                                              <p:tgtEl>
                                                <p:sldTgt/>
                                              </p:tgtEl>
                                            </p:cond>
                                          </p:endCondLst>
                                        </p:cTn>
                                        <p:tgtEl>
                                          <p:sndTgt r:embed="rId7" name="suction.wav"/>
                                        </p:tgtEl>
                                      </p:cMediaNode>
                                    </p:audio>
                                  </p:sub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48495"/>
                                        </p:tgtEl>
                                        <p:attrNameLst>
                                          <p:attrName>style.visibility</p:attrName>
                                        </p:attrNameLst>
                                      </p:cBhvr>
                                      <p:to>
                                        <p:strVal val="visible"/>
                                      </p:to>
                                    </p:set>
                                    <p:animEffect transition="in" filter="wipe(down)">
                                      <p:cBhvr>
                                        <p:cTn id="54" dur="500"/>
                                        <p:tgtEl>
                                          <p:spTgt spid="148495"/>
                                        </p:tgtEl>
                                      </p:cBhvr>
                                    </p:animEffect>
                                  </p:childTnLst>
                                  <p:subTnLst>
                                    <p:audio>
                                      <p:cMediaNode>
                                        <p:cTn display="0" masterRel="sameClick">
                                          <p:stCondLst>
                                            <p:cond evt="begin" delay="0">
                                              <p:tn val="52"/>
                                            </p:cond>
                                          </p:stCondLst>
                                          <p:endCondLst>
                                            <p:cond evt="onStopAudio" delay="0">
                                              <p:tgtEl>
                                                <p:sldTgt/>
                                              </p:tgtEl>
                                            </p:cond>
                                          </p:endCondLst>
                                        </p:cTn>
                                        <p:tgtEl>
                                          <p:sndTgt r:embed="rId7"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8501"/>
                                        </p:tgtEl>
                                        <p:attrNameLst>
                                          <p:attrName>style.visibility</p:attrName>
                                        </p:attrNameLst>
                                      </p:cBhvr>
                                      <p:to>
                                        <p:strVal val="visible"/>
                                      </p:to>
                                    </p:set>
                                    <p:anim calcmode="lin" valueType="num">
                                      <p:cBhvr additive="base">
                                        <p:cTn id="59" dur="500" fill="hold"/>
                                        <p:tgtEl>
                                          <p:spTgt spid="148501"/>
                                        </p:tgtEl>
                                        <p:attrNameLst>
                                          <p:attrName>ppt_x</p:attrName>
                                        </p:attrNameLst>
                                      </p:cBhvr>
                                      <p:tavLst>
                                        <p:tav tm="0">
                                          <p:val>
                                            <p:strVal val="#ppt_x"/>
                                          </p:val>
                                        </p:tav>
                                        <p:tav tm="100000">
                                          <p:val>
                                            <p:strVal val="#ppt_x"/>
                                          </p:val>
                                        </p:tav>
                                      </p:tavLst>
                                    </p:anim>
                                    <p:anim calcmode="lin" valueType="num">
                                      <p:cBhvr additive="base">
                                        <p:cTn id="60" dur="500" fill="hold"/>
                                        <p:tgtEl>
                                          <p:spTgt spid="1485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3" grpId="0" animBg="1"/>
      <p:bldP spid="148494" grpId="0" animBg="1"/>
      <p:bldP spid="148495" grpId="0" animBg="1"/>
      <p:bldP spid="148496" grpId="0" animBg="1"/>
      <p:bldP spid="148496" grpId="1" animBg="1"/>
      <p:bldP spid="148497" grpId="0" animBg="1"/>
      <p:bldP spid="148498" grpId="0"/>
      <p:bldP spid="14850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endParaRPr lang="en-US" altLang="en-US" sz="2400" i="1" dirty="0">
              <a:solidFill>
                <a:schemeClr val="accent2"/>
              </a:solidFill>
            </a:endParaRPr>
          </a:p>
        </p:txBody>
      </p:sp>
      <p:sp>
        <p:nvSpPr>
          <p:cNvPr id="150531"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mc:Choice xmlns:a14="http://schemas.microsoft.com/office/drawing/2010/main" Requires="a14">
          <p:sp>
            <p:nvSpPr>
              <p:cNvPr id="150539"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r>
                  <a:rPr lang="en-US" altLang="en-US" sz="2400" dirty="0" smtClean="0">
                    <a:latin typeface="Arial" charset="0"/>
                  </a:rPr>
                  <a:t>PRACTICE: A cannon fires a projectile with a muzzle velocity of 56 ms</a:t>
                </a:r>
                <a:r>
                  <a:rPr lang="en-US" altLang="en-US" sz="2400" baseline="30000" dirty="0">
                    <a:latin typeface="Arial" charset="0"/>
                  </a:rPr>
                  <a:t>-1</a:t>
                </a:r>
                <a:r>
                  <a:rPr lang="en-US" altLang="en-US" sz="2400" dirty="0">
                    <a:latin typeface="Arial" charset="0"/>
                  </a:rPr>
                  <a:t> at an angle of inclination of 15</a:t>
                </a:r>
                <a:r>
                  <a:rPr lang="en-US" altLang="en-US" sz="2400" dirty="0">
                    <a:latin typeface="Arial" charset="0"/>
                    <a:cs typeface="Courier New" pitchFamily="49" charset="0"/>
                  </a:rPr>
                  <a:t>º. </a:t>
                </a:r>
              </a:p>
              <a:p>
                <a:r>
                  <a:rPr lang="en-US" altLang="en-US" sz="2400" dirty="0" smtClean="0">
                    <a:latin typeface="Arial" charset="0"/>
                    <a:cs typeface="Courier New" pitchFamily="49" charset="0"/>
                  </a:rPr>
                  <a:t>(b) </a:t>
                </a:r>
                <a:r>
                  <a:rPr lang="en-US" altLang="en-US" sz="2400" dirty="0">
                    <a:latin typeface="Arial" charset="0"/>
                    <a:cs typeface="Courier New" pitchFamily="49" charset="0"/>
                  </a:rPr>
                  <a:t>When will the ball reach its maximum height?</a:t>
                </a:r>
              </a:p>
              <a:p>
                <a:r>
                  <a:rPr lang="en-US" altLang="en-US" sz="2400" dirty="0">
                    <a:latin typeface="Arial" charset="0"/>
                  </a:rPr>
                  <a:t>SOLUTION</a:t>
                </a:r>
                <a:r>
                  <a:rPr lang="en-US" altLang="en-US" sz="2400" dirty="0" smtClean="0">
                    <a:latin typeface="Arial" charset="0"/>
                  </a:rPr>
                  <a:t>:</a:t>
                </a:r>
              </a:p>
              <a:p>
                <a:r>
                  <a:rPr lang="en-US" altLang="en-US" sz="2400" dirty="0" smtClean="0">
                    <a:latin typeface="Arial" charset="0"/>
                    <a:sym typeface="Symbol" pitchFamily="18" charset="2"/>
                  </a:rPr>
                  <a:t>At </a:t>
                </a:r>
                <a:r>
                  <a:rPr lang="en-US" altLang="en-US" sz="2400" dirty="0">
                    <a:latin typeface="Arial" charset="0"/>
                    <a:sym typeface="Symbol" pitchFamily="18" charset="2"/>
                  </a:rPr>
                  <a:t>the maximum height, </a:t>
                </a:r>
                <a:r>
                  <a:rPr lang="en-US" altLang="en-US" sz="2400" i="1" dirty="0" err="1">
                    <a:latin typeface="Arial" charset="0"/>
                    <a:sym typeface="Symbol" pitchFamily="18" charset="2"/>
                  </a:rPr>
                  <a:t>v</a:t>
                </a:r>
                <a:r>
                  <a:rPr lang="en-US" altLang="en-US" sz="2400" i="1" baseline="-25000" dirty="0" err="1">
                    <a:latin typeface="Arial" charset="0"/>
                    <a:sym typeface="Symbol" pitchFamily="18" charset="2"/>
                  </a:rPr>
                  <a:t>y</a:t>
                </a:r>
                <a:r>
                  <a:rPr lang="en-US" altLang="en-US" sz="2400" dirty="0">
                    <a:latin typeface="Arial" charset="0"/>
                    <a:sym typeface="Symbol" pitchFamily="18" charset="2"/>
                  </a:rPr>
                  <a:t> = 0. Why? </a:t>
                </a:r>
                <a:endParaRPr lang="en-US" altLang="en-US" sz="2400" dirty="0" smtClean="0">
                  <a:latin typeface="Arial" charset="0"/>
                  <a:sym typeface="Symbol" pitchFamily="18" charset="2"/>
                </a:endParaRPr>
              </a:p>
              <a:p>
                <a:r>
                  <a:rPr lang="en-US" altLang="en-US" sz="2400" dirty="0" smtClean="0">
                    <a:latin typeface="Arial" charset="0"/>
                    <a:sym typeface="Symbol" pitchFamily="18" charset="2"/>
                  </a:rPr>
                  <a:t>Thus</a:t>
                </a:r>
                <a:r>
                  <a:rPr lang="en-US" altLang="en-US" sz="2400" dirty="0" smtClean="0">
                    <a:latin typeface="Arial" charset="0"/>
                    <a:sym typeface="Symbol" pitchFamily="18" charset="2"/>
                  </a:rPr>
                  <a:t>: </a:t>
                </a:r>
                <a:endParaRPr lang="en-US" altLang="en-US" sz="2400" dirty="0">
                  <a:latin typeface="Arial" charset="0"/>
                  <a:sym typeface="Symbol" pitchFamily="18" charset="2"/>
                </a:endParaRPr>
              </a:p>
              <a:p>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rPr>
                        <m:t>     </m:t>
                      </m:r>
                    </m:oMath>
                  </m:oMathPara>
                </a14:m>
                <a:endParaRPr lang="en-US" altLang="en-US" sz="2400" i="1" dirty="0">
                  <a:latin typeface="Arial" charset="0"/>
                </a:endParaRPr>
              </a:p>
            </p:txBody>
          </p:sp>
        </mc:Choice>
        <mc:Fallback>
          <p:sp>
            <p:nvSpPr>
              <p:cNvPr id="150539" name="Rectangle 11"/>
              <p:cNvSpPr>
                <a:spLocks noRot="1" noChangeAspect="1" noMove="1" noResize="1" noEditPoints="1" noAdjustHandles="1" noChangeArrowheads="1" noChangeShapeType="1" noTextEdit="1"/>
              </p:cNvSpPr>
              <p:nvPr/>
            </p:nvSpPr>
            <p:spPr bwMode="auto">
              <a:xfrm>
                <a:off x="685800" y="2698750"/>
                <a:ext cx="7772400" cy="4159250"/>
              </a:xfrm>
              <a:prstGeom prst="rect">
                <a:avLst/>
              </a:prstGeom>
              <a:blipFill>
                <a:blip r:embed="rId5"/>
                <a:stretch>
                  <a:fillRect l="-1255" t="-102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50547" name="Group 19"/>
          <p:cNvGrpSpPr>
            <a:grpSpLocks/>
          </p:cNvGrpSpPr>
          <p:nvPr/>
        </p:nvGrpSpPr>
        <p:grpSpPr bwMode="auto">
          <a:xfrm>
            <a:off x="836613" y="1414463"/>
            <a:ext cx="7464425" cy="1243015"/>
            <a:chOff x="497" y="2859"/>
            <a:chExt cx="4702" cy="518"/>
          </a:xfrm>
        </p:grpSpPr>
        <p:sp>
          <p:nvSpPr>
            <p:cNvPr id="150548" name="Text Box 20"/>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solidFill>
                    <a:schemeClr val="bg1"/>
                  </a:solidFill>
                  <a:latin typeface="Arial" charset="0"/>
                </a:rPr>
                <a:t>reduced equations of projectile motion</a:t>
              </a:r>
            </a:p>
          </p:txBody>
        </p:sp>
        <p:sp>
          <p:nvSpPr>
            <p:cNvPr id="150549" name="Rectangle 21"/>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4" name="Text Box 15"/>
              <p:cNvSpPr txBox="1">
                <a:spLocks noChangeArrowheads="1"/>
              </p:cNvSpPr>
              <p:nvPr/>
            </p:nvSpPr>
            <p:spPr bwMode="auto">
              <a:xfrm>
                <a:off x="685800" y="1417483"/>
                <a:ext cx="2471738" cy="6455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rPr>
                        <m:t>∆</m:t>
                      </m:r>
                      <m:r>
                        <a:rPr lang="en-US" altLang="en-US" sz="1600" i="1" dirty="0">
                          <a:latin typeface="Cambria Math" panose="02040503050406030204" pitchFamily="18" charset="0"/>
                        </a:rPr>
                        <m:t>𝑥</m:t>
                      </m:r>
                      <m:r>
                        <a:rPr lang="en-US" altLang="en-US" sz="1600" i="1" dirty="0">
                          <a:latin typeface="Cambria Math" panose="02040503050406030204" pitchFamily="18" charset="0"/>
                        </a:rPr>
                        <m:t>=</m:t>
                      </m:r>
                      <m:r>
                        <a:rPr lang="en-US" altLang="en-US" sz="1600" i="1" dirty="0" err="1">
                          <a:latin typeface="Cambria Math" panose="02040503050406030204" pitchFamily="18" charset="0"/>
                        </a:rPr>
                        <m:t>𝑢</m:t>
                      </m:r>
                      <m:r>
                        <a:rPr lang="en-US" altLang="en-US" sz="1600" i="1" baseline="-25000" dirty="0" err="1">
                          <a:latin typeface="Cambria Math" panose="02040503050406030204" pitchFamily="18" charset="0"/>
                        </a:rPr>
                        <m:t>𝑥</m:t>
                      </m:r>
                      <m:r>
                        <a:rPr lang="en-US" altLang="en-US" sz="1600" i="1" dirty="0" err="1">
                          <a:latin typeface="Cambria Math" panose="02040503050406030204" pitchFamily="18" charset="0"/>
                        </a:rPr>
                        <m:t>𝑡</m:t>
                      </m:r>
                      <m:r>
                        <a:rPr lang="en-US" altLang="en-US" sz="1600" i="1" dirty="0">
                          <a:latin typeface="Cambria Math" panose="02040503050406030204" pitchFamily="18" charset="0"/>
                        </a:rPr>
                        <m:t>+</m:t>
                      </m:r>
                      <m:d>
                        <m:dPr>
                          <m:ctrlPr>
                            <a:rPr lang="en-US" altLang="en-US" sz="1600" i="1" dirty="0">
                              <a:latin typeface="Cambria Math" panose="02040503050406030204" pitchFamily="18" charset="0"/>
                            </a:rPr>
                          </m:ctrlPr>
                        </m:dPr>
                        <m:e>
                          <m:f>
                            <m:fPr>
                              <m:ctrlPr>
                                <a:rPr lang="en-US" altLang="en-US" sz="1600" i="1" dirty="0">
                                  <a:latin typeface="Cambria Math" panose="02040503050406030204" pitchFamily="18" charset="0"/>
                                </a:rPr>
                              </m:ctrlPr>
                            </m:fPr>
                            <m:num>
                              <m:r>
                                <a:rPr lang="en-US" altLang="en-US" sz="1600" i="1" dirty="0">
                                  <a:latin typeface="Cambria Math" panose="02040503050406030204" pitchFamily="18" charset="0"/>
                                </a:rPr>
                                <m:t>1</m:t>
                              </m:r>
                            </m:num>
                            <m:den>
                              <m:r>
                                <a:rPr lang="en-US" altLang="en-US" sz="1600" i="1" dirty="0">
                                  <a:latin typeface="Cambria Math" panose="02040503050406030204" pitchFamily="18" charset="0"/>
                                </a:rPr>
                                <m:t>2</m:t>
                              </m:r>
                            </m:den>
                          </m:f>
                        </m:e>
                      </m:d>
                      <m:r>
                        <a:rPr lang="en-US" altLang="en-US" sz="1600" i="1" dirty="0" err="1">
                          <a:latin typeface="Cambria Math" panose="02040503050406030204" pitchFamily="18" charset="0"/>
                        </a:rPr>
                        <m:t>𝑎</m:t>
                      </m:r>
                      <m:r>
                        <a:rPr lang="en-US" altLang="en-US" sz="1600" i="1" baseline="-25000" dirty="0" err="1">
                          <a:latin typeface="Cambria Math" panose="02040503050406030204" pitchFamily="18" charset="0"/>
                        </a:rPr>
                        <m:t>𝑥</m:t>
                      </m:r>
                      <m:r>
                        <a:rPr lang="en-US" altLang="en-US" sz="1600" i="1" dirty="0" err="1">
                          <a:latin typeface="Cambria Math" panose="02040503050406030204" pitchFamily="18" charset="0"/>
                        </a:rPr>
                        <m:t>𝑡</m:t>
                      </m:r>
                      <m:r>
                        <a:rPr lang="en-US" altLang="en-US" sz="1600" i="1" baseline="30000" dirty="0">
                          <a:latin typeface="Cambria Math" panose="02040503050406030204" pitchFamily="18" charset="0"/>
                        </a:rPr>
                        <m:t>2</m:t>
                      </m:r>
                    </m:oMath>
                  </m:oMathPara>
                </a14:m>
                <a:endParaRPr lang="en-US" altLang="en-US" sz="1600" baseline="30000" dirty="0">
                  <a:latin typeface="Arial" charset="0"/>
                </a:endParaRPr>
              </a:p>
            </p:txBody>
          </p:sp>
        </mc:Choice>
        <mc:Fallback xmlns="">
          <p:sp>
            <p:nvSpPr>
              <p:cNvPr id="24" name="Text Box 15"/>
              <p:cNvSpPr txBox="1">
                <a:spLocks noRot="1" noChangeAspect="1" noMove="1" noResize="1" noEditPoints="1" noAdjustHandles="1" noChangeArrowheads="1" noChangeShapeType="1" noTextEdit="1"/>
              </p:cNvSpPr>
              <p:nvPr/>
            </p:nvSpPr>
            <p:spPr bwMode="auto">
              <a:xfrm>
                <a:off x="685800" y="1417483"/>
                <a:ext cx="2471738" cy="645561"/>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16"/>
              <p:cNvSpPr txBox="1">
                <a:spLocks noChangeArrowheads="1"/>
              </p:cNvSpPr>
              <p:nvPr/>
            </p:nvSpPr>
            <p:spPr bwMode="auto">
              <a:xfrm>
                <a:off x="3175001" y="1500033"/>
                <a:ext cx="2116138"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i="1" dirty="0">
                    <a:latin typeface="Arial" charset="0"/>
                  </a:rPr>
                  <a:t> </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𝑥</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𝑥</m:t>
                    </m:r>
                    <m:r>
                      <a:rPr lang="en-US" altLang="en-US" i="1" dirty="0" smtClean="0">
                        <a:latin typeface="Cambria Math" panose="02040503050406030204" pitchFamily="18" charset="0"/>
                      </a:rPr>
                      <m:t>+</m:t>
                    </m:r>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𝑥</m:t>
                    </m:r>
                    <m:r>
                      <a:rPr lang="en-US" altLang="en-US" i="1" dirty="0" err="1">
                        <a:latin typeface="Cambria Math" panose="02040503050406030204" pitchFamily="18" charset="0"/>
                      </a:rPr>
                      <m:t>𝑡</m:t>
                    </m:r>
                  </m:oMath>
                </a14:m>
                <a:endParaRPr lang="en-US" altLang="en-US" i="1" dirty="0">
                  <a:latin typeface="Arial" charset="0"/>
                </a:endParaRPr>
              </a:p>
            </p:txBody>
          </p:sp>
        </mc:Choice>
        <mc:Fallback xmlns="">
          <p:sp>
            <p:nvSpPr>
              <p:cNvPr id="25" name="Text Box 16"/>
              <p:cNvSpPr txBox="1">
                <a:spLocks noRot="1" noChangeAspect="1" noMove="1" noResize="1" noEditPoints="1" noAdjustHandles="1" noChangeArrowheads="1" noChangeShapeType="1" noTextEdit="1"/>
              </p:cNvSpPr>
              <p:nvPr/>
            </p:nvSpPr>
            <p:spPr bwMode="auto">
              <a:xfrm>
                <a:off x="3175001" y="1500033"/>
                <a:ext cx="2116138" cy="400110"/>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Box 18"/>
              <p:cNvSpPr txBox="1">
                <a:spLocks noChangeArrowheads="1"/>
              </p:cNvSpPr>
              <p:nvPr/>
            </p:nvSpPr>
            <p:spPr bwMode="auto">
              <a:xfrm>
                <a:off x="711200" y="2012758"/>
                <a:ext cx="2411413" cy="6455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rPr>
                        <m:t>∆</m:t>
                      </m:r>
                      <m:r>
                        <a:rPr lang="en-US" altLang="en-US" sz="1600" i="1" dirty="0">
                          <a:latin typeface="Cambria Math" panose="02040503050406030204" pitchFamily="18" charset="0"/>
                        </a:rPr>
                        <m:t>𝑦</m:t>
                      </m:r>
                      <m:r>
                        <a:rPr lang="en-US" altLang="en-US" sz="1600" i="1" dirty="0">
                          <a:latin typeface="Cambria Math" panose="02040503050406030204" pitchFamily="18" charset="0"/>
                        </a:rPr>
                        <m:t>=</m:t>
                      </m:r>
                      <m:r>
                        <a:rPr lang="en-US" altLang="en-US" sz="1600" i="1" dirty="0" err="1">
                          <a:latin typeface="Cambria Math" panose="02040503050406030204" pitchFamily="18" charset="0"/>
                        </a:rPr>
                        <m:t>𝑢</m:t>
                      </m:r>
                      <m:r>
                        <a:rPr lang="en-US" altLang="en-US" sz="1600" i="1" baseline="-25000" dirty="0" err="1">
                          <a:latin typeface="Cambria Math" panose="02040503050406030204" pitchFamily="18" charset="0"/>
                        </a:rPr>
                        <m:t>𝑦</m:t>
                      </m:r>
                      <m:r>
                        <a:rPr lang="en-US" altLang="en-US" sz="1600" i="1" dirty="0" err="1">
                          <a:latin typeface="Cambria Math" panose="02040503050406030204" pitchFamily="18" charset="0"/>
                        </a:rPr>
                        <m:t>𝑡</m:t>
                      </m:r>
                      <m:r>
                        <a:rPr lang="en-US" altLang="en-US" sz="1600" i="1" dirty="0">
                          <a:latin typeface="Cambria Math" panose="02040503050406030204" pitchFamily="18" charset="0"/>
                        </a:rPr>
                        <m:t>+</m:t>
                      </m:r>
                      <m:d>
                        <m:dPr>
                          <m:ctrlPr>
                            <a:rPr lang="en-US" altLang="en-US" sz="1600" i="1" dirty="0">
                              <a:latin typeface="Cambria Math" panose="02040503050406030204" pitchFamily="18" charset="0"/>
                            </a:rPr>
                          </m:ctrlPr>
                        </m:dPr>
                        <m:e>
                          <m:f>
                            <m:fPr>
                              <m:ctrlPr>
                                <a:rPr lang="en-US" altLang="en-US" sz="1600" i="1" dirty="0">
                                  <a:latin typeface="Cambria Math" panose="02040503050406030204" pitchFamily="18" charset="0"/>
                                </a:rPr>
                              </m:ctrlPr>
                            </m:fPr>
                            <m:num>
                              <m:r>
                                <a:rPr lang="en-US" altLang="en-US" sz="1600" i="1" dirty="0">
                                  <a:latin typeface="Cambria Math" panose="02040503050406030204" pitchFamily="18" charset="0"/>
                                </a:rPr>
                                <m:t>1</m:t>
                              </m:r>
                            </m:num>
                            <m:den>
                              <m:r>
                                <a:rPr lang="en-US" altLang="en-US" sz="1600" i="1" dirty="0">
                                  <a:latin typeface="Cambria Math" panose="02040503050406030204" pitchFamily="18" charset="0"/>
                                </a:rPr>
                                <m:t>2</m:t>
                              </m:r>
                            </m:den>
                          </m:f>
                        </m:e>
                      </m:d>
                      <m:r>
                        <a:rPr lang="en-US" altLang="en-US" sz="1600" i="1" dirty="0" err="1">
                          <a:latin typeface="Cambria Math" panose="02040503050406030204" pitchFamily="18" charset="0"/>
                        </a:rPr>
                        <m:t>𝑎</m:t>
                      </m:r>
                      <m:r>
                        <a:rPr lang="en-US" altLang="en-US" sz="1600" i="1" baseline="-25000" dirty="0" err="1">
                          <a:latin typeface="Cambria Math" panose="02040503050406030204" pitchFamily="18" charset="0"/>
                        </a:rPr>
                        <m:t>𝑦</m:t>
                      </m:r>
                      <m:r>
                        <a:rPr lang="en-US" altLang="en-US" sz="1600" i="1" dirty="0" err="1">
                          <a:latin typeface="Cambria Math" panose="02040503050406030204" pitchFamily="18" charset="0"/>
                        </a:rPr>
                        <m:t>𝑡</m:t>
                      </m:r>
                      <m:r>
                        <a:rPr lang="en-US" altLang="en-US" sz="1600" i="1" baseline="30000" dirty="0">
                          <a:latin typeface="Cambria Math" panose="02040503050406030204" pitchFamily="18" charset="0"/>
                        </a:rPr>
                        <m:t>2</m:t>
                      </m:r>
                    </m:oMath>
                  </m:oMathPara>
                </a14:m>
                <a:endParaRPr lang="en-US" altLang="en-US" sz="1600" baseline="30000" dirty="0">
                  <a:latin typeface="Arial" charset="0"/>
                </a:endParaRPr>
              </a:p>
            </p:txBody>
          </p:sp>
        </mc:Choice>
        <mc:Fallback xmlns="">
          <p:sp>
            <p:nvSpPr>
              <p:cNvPr id="26" name="Text Box 18"/>
              <p:cNvSpPr txBox="1">
                <a:spLocks noRot="1" noChangeAspect="1" noMove="1" noResize="1" noEditPoints="1" noAdjustHandles="1" noChangeArrowheads="1" noChangeShapeType="1" noTextEdit="1"/>
              </p:cNvSpPr>
              <p:nvPr/>
            </p:nvSpPr>
            <p:spPr bwMode="auto">
              <a:xfrm>
                <a:off x="711200" y="2012758"/>
                <a:ext cx="2411413" cy="645561"/>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 Box 19"/>
              <p:cNvSpPr txBox="1">
                <a:spLocks noChangeArrowheads="1"/>
              </p:cNvSpPr>
              <p:nvPr/>
            </p:nvSpPr>
            <p:spPr bwMode="auto">
              <a:xfrm>
                <a:off x="3153328" y="2099710"/>
                <a:ext cx="2036763"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i="1" dirty="0">
                    <a:latin typeface="Arial" charset="0"/>
                  </a:rPr>
                  <a:t> </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𝑦</m:t>
                    </m:r>
                    <m:r>
                      <a:rPr lang="en-US" altLang="en-US" i="1" dirty="0" err="1">
                        <a:latin typeface="Cambria Math" panose="02040503050406030204" pitchFamily="18" charset="0"/>
                      </a:rPr>
                      <m:t>𝑡</m:t>
                    </m:r>
                  </m:oMath>
                </a14:m>
                <a:endParaRPr lang="en-US" altLang="en-US" i="1" dirty="0">
                  <a:latin typeface="Arial" charset="0"/>
                </a:endParaRPr>
              </a:p>
            </p:txBody>
          </p:sp>
        </mc:Choice>
        <mc:Fallback xmlns="">
          <p:sp>
            <p:nvSpPr>
              <p:cNvPr id="27" name="Text Box 19"/>
              <p:cNvSpPr txBox="1">
                <a:spLocks noRot="1" noChangeAspect="1" noMove="1" noResize="1" noEditPoints="1" noAdjustHandles="1" noChangeArrowheads="1" noChangeShapeType="1" noTextEdit="1"/>
              </p:cNvSpPr>
              <p:nvPr/>
            </p:nvSpPr>
            <p:spPr bwMode="auto">
              <a:xfrm>
                <a:off x="3153328" y="2099710"/>
                <a:ext cx="2036763" cy="400110"/>
              </a:xfrm>
              <a:prstGeom prst="rect">
                <a:avLst/>
              </a:prstGeom>
              <a:blipFill>
                <a:blip r:embed="rId10"/>
                <a:stretch>
                  <a:fillRect b="-121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539">
                                            <p:txEl>
                                              <p:pRg st="3" end="3"/>
                                            </p:txEl>
                                          </p:spTgt>
                                        </p:tgtEl>
                                        <p:attrNameLst>
                                          <p:attrName>style.visibility</p:attrName>
                                        </p:attrNameLst>
                                      </p:cBhvr>
                                      <p:to>
                                        <p:strVal val="visible"/>
                                      </p:to>
                                    </p:set>
                                    <p:anim calcmode="lin" valueType="num">
                                      <p:cBhvr additive="base">
                                        <p:cTn id="7" dur="500" fill="hold"/>
                                        <p:tgtEl>
                                          <p:spTgt spid="15053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0539">
                                            <p:txEl>
                                              <p:pRg st="4" end="4"/>
                                            </p:txEl>
                                          </p:spTgt>
                                        </p:tgtEl>
                                        <p:attrNameLst>
                                          <p:attrName>style.visibility</p:attrName>
                                        </p:attrNameLst>
                                      </p:cBhvr>
                                      <p:to>
                                        <p:strVal val="visible"/>
                                      </p:to>
                                    </p:set>
                                    <p:anim calcmode="lin" valueType="num">
                                      <p:cBhvr additive="base">
                                        <p:cTn id="13" dur="500" fill="hold"/>
                                        <p:tgtEl>
                                          <p:spTgt spid="1505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4" fill="hold" nodeType="withEffect">
                                  <p:stCondLst>
                                    <p:cond delay="0"/>
                                  </p:stCondLst>
                                  <p:childTnLst>
                                    <p:set>
                                      <p:cBhvr>
                                        <p:cTn id="16" dur="1" fill="hold">
                                          <p:stCondLst>
                                            <p:cond delay="0"/>
                                          </p:stCondLst>
                                        </p:cTn>
                                        <p:tgtEl>
                                          <p:spTgt spid="150539">
                                            <p:txEl>
                                              <p:pRg st="5" end="5"/>
                                            </p:txEl>
                                          </p:spTgt>
                                        </p:tgtEl>
                                        <p:attrNameLst>
                                          <p:attrName>style.visibility</p:attrName>
                                        </p:attrNameLst>
                                      </p:cBhvr>
                                      <p:to>
                                        <p:strVal val="visible"/>
                                      </p:to>
                                    </p:set>
                                    <p:anim calcmode="lin" valueType="num">
                                      <p:cBhvr additive="base">
                                        <p:cTn id="17" dur="500" fill="hold"/>
                                        <p:tgtEl>
                                          <p:spTgt spid="15053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053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5800" y="1401763"/>
            <a:ext cx="7772400" cy="42041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2579"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mc:Choice xmlns:a14="http://schemas.microsoft.com/office/drawing/2010/main" Requires="a14">
          <p:sp>
            <p:nvSpPr>
              <p:cNvPr id="152587" name="Rectangle 11"/>
              <p:cNvSpPr>
                <a:spLocks noChangeArrowheads="1"/>
              </p:cNvSpPr>
              <p:nvPr/>
            </p:nvSpPr>
            <p:spPr bwMode="auto">
              <a:xfrm>
                <a:off x="685800" y="1822174"/>
                <a:ext cx="7772400" cy="5035826"/>
              </a:xfrm>
              <a:prstGeom prst="rect">
                <a:avLst/>
              </a:prstGeom>
              <a:solidFill>
                <a:srgbClr val="CC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r>
                  <a:rPr lang="en-US" altLang="en-US" sz="2400" dirty="0" smtClean="0">
                    <a:latin typeface="Arial" charset="0"/>
                  </a:rPr>
                  <a:t>PRACTICE: A cannon fires a projectile with a muzzle velocity of 56 ms</a:t>
                </a:r>
                <a:r>
                  <a:rPr lang="en-US" altLang="en-US" sz="2400" baseline="30000" dirty="0">
                    <a:latin typeface="Arial" charset="0"/>
                  </a:rPr>
                  <a:t>-1</a:t>
                </a:r>
                <a:r>
                  <a:rPr lang="en-US" altLang="en-US" sz="2400" dirty="0">
                    <a:latin typeface="Arial" charset="0"/>
                  </a:rPr>
                  <a:t> at an angle of inclination of 15</a:t>
                </a:r>
                <a:r>
                  <a:rPr lang="en-US" altLang="en-US" sz="2400" dirty="0">
                    <a:latin typeface="Arial" charset="0"/>
                    <a:cs typeface="Courier New" pitchFamily="49" charset="0"/>
                  </a:rPr>
                  <a:t>º. </a:t>
                </a:r>
              </a:p>
              <a:p>
                <a:r>
                  <a:rPr lang="en-US" altLang="en-US" sz="2400" dirty="0" smtClean="0">
                    <a:latin typeface="Arial" charset="0"/>
                    <a:cs typeface="Courier New" pitchFamily="49" charset="0"/>
                  </a:rPr>
                  <a:t>(c) </a:t>
                </a:r>
                <a:r>
                  <a:rPr lang="en-US" altLang="en-US" sz="2400" dirty="0">
                    <a:latin typeface="Arial" charset="0"/>
                    <a:cs typeface="Courier New" pitchFamily="49" charset="0"/>
                  </a:rPr>
                  <a:t>How far from the muzzle will the ball be when it reaches the height of the muzzle at the end of its trajectory?</a:t>
                </a:r>
              </a:p>
              <a:p>
                <a:r>
                  <a:rPr lang="en-US" altLang="en-US" sz="2400" dirty="0">
                    <a:latin typeface="Arial" charset="0"/>
                    <a:sym typeface="Symbol" pitchFamily="18" charset="2"/>
                  </a:rPr>
                  <a:t>SOLUTION: </a:t>
                </a:r>
              </a:p>
              <a:p>
                <a:r>
                  <a:rPr lang="en-US" altLang="en-US" sz="2400" dirty="0">
                    <a:latin typeface="Arial" charset="0"/>
                    <a:sym typeface="Symbol" pitchFamily="18" charset="2"/>
                  </a:rPr>
                  <a:t>From symmetry </a:t>
                </a:r>
                <a:r>
                  <a:rPr lang="en-US" altLang="en-US" sz="2400" i="1" dirty="0" err="1">
                    <a:latin typeface="Arial" charset="0"/>
                    <a:sym typeface="Symbol" pitchFamily="18" charset="2"/>
                  </a:rPr>
                  <a:t>t</a:t>
                </a:r>
                <a:r>
                  <a:rPr lang="en-US" altLang="en-US" sz="2400" i="1" baseline="-25000" dirty="0" err="1">
                    <a:latin typeface="Arial" charset="0"/>
                    <a:sym typeface="Symbol" pitchFamily="18" charset="2"/>
                  </a:rPr>
                  <a:t>up</a:t>
                </a:r>
                <a:r>
                  <a:rPr lang="en-US" altLang="en-US" sz="2400" dirty="0">
                    <a:latin typeface="Arial" charset="0"/>
                    <a:sym typeface="Symbol" pitchFamily="18" charset="2"/>
                  </a:rPr>
                  <a:t> = </a:t>
                </a:r>
                <a:r>
                  <a:rPr lang="en-US" altLang="en-US" sz="2400" i="1" dirty="0" err="1">
                    <a:latin typeface="Arial" charset="0"/>
                    <a:sym typeface="Symbol" pitchFamily="18" charset="2"/>
                  </a:rPr>
                  <a:t>t</a:t>
                </a:r>
                <a:r>
                  <a:rPr lang="en-US" altLang="en-US" sz="2400" i="1" baseline="-25000" dirty="0" err="1">
                    <a:latin typeface="Arial" charset="0"/>
                    <a:sym typeface="Symbol" pitchFamily="18" charset="2"/>
                  </a:rPr>
                  <a:t>down</a:t>
                </a:r>
                <a:r>
                  <a:rPr lang="en-US" altLang="en-US" sz="2400" i="1" baseline="-25000" dirty="0">
                    <a:latin typeface="Arial" charset="0"/>
                    <a:sym typeface="Symbol" pitchFamily="18" charset="2"/>
                  </a:rPr>
                  <a:t> </a:t>
                </a:r>
                <a:r>
                  <a:rPr lang="en-US" altLang="en-US" sz="2400" dirty="0">
                    <a:latin typeface="Arial" charset="0"/>
                    <a:sym typeface="Symbol" pitchFamily="18" charset="2"/>
                  </a:rPr>
                  <a:t>= 1.5 s so </a:t>
                </a:r>
                <a:r>
                  <a:rPr lang="en-US" altLang="en-US" sz="2400" i="1" dirty="0">
                    <a:latin typeface="Arial" charset="0"/>
                    <a:sym typeface="Symbol" pitchFamily="18" charset="2"/>
                  </a:rPr>
                  <a:t>t</a:t>
                </a:r>
                <a:r>
                  <a:rPr lang="en-US" altLang="en-US" sz="2400" dirty="0">
                    <a:latin typeface="Arial" charset="0"/>
                    <a:sym typeface="Symbol" pitchFamily="18" charset="2"/>
                  </a:rPr>
                  <a:t> = 3.0 s. </a:t>
                </a:r>
              </a:p>
              <a:p>
                <a:r>
                  <a:rPr lang="en-US" altLang="en-US" sz="2400" dirty="0">
                    <a:latin typeface="Arial" charset="0"/>
                    <a:sym typeface="Symbol" pitchFamily="18" charset="2"/>
                  </a:rPr>
                  <a:t>Thus</a:t>
                </a:r>
              </a:p>
              <a:p>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rPr>
                        <m:t>   </m:t>
                      </m:r>
                    </m:oMath>
                  </m:oMathPara>
                </a14:m>
                <a:endParaRPr lang="en-US" altLang="en-US" sz="2400" dirty="0">
                  <a:latin typeface="Arial" charset="0"/>
                  <a:sym typeface="Symbol" pitchFamily="18" charset="2"/>
                </a:endParaRPr>
              </a:p>
            </p:txBody>
          </p:sp>
        </mc:Choice>
        <mc:Fallback>
          <p:sp>
            <p:nvSpPr>
              <p:cNvPr id="152587" name="Rectangle 11"/>
              <p:cNvSpPr>
                <a:spLocks noRot="1" noChangeAspect="1" noMove="1" noResize="1" noEditPoints="1" noAdjustHandles="1" noChangeArrowheads="1" noChangeShapeType="1" noTextEdit="1"/>
              </p:cNvSpPr>
              <p:nvPr/>
            </p:nvSpPr>
            <p:spPr bwMode="auto">
              <a:xfrm>
                <a:off x="685800" y="1822174"/>
                <a:ext cx="7772400" cy="5035826"/>
              </a:xfrm>
              <a:prstGeom prst="rect">
                <a:avLst/>
              </a:prstGeom>
              <a:blipFill>
                <a:blip r:embed="rId5"/>
                <a:stretch>
                  <a:fillRect l="-1255" t="-84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87">
                                            <p:txEl>
                                              <p:pRg st="3" end="3"/>
                                            </p:txEl>
                                          </p:spTgt>
                                        </p:tgtEl>
                                        <p:attrNameLst>
                                          <p:attrName>style.visibility</p:attrName>
                                        </p:attrNameLst>
                                      </p:cBhvr>
                                      <p:to>
                                        <p:strVal val="visible"/>
                                      </p:to>
                                    </p:set>
                                    <p:anim calcmode="lin" valueType="num">
                                      <p:cBhvr additive="base">
                                        <p:cTn id="7" dur="500" fill="hold"/>
                                        <p:tgtEl>
                                          <p:spTgt spid="15258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152587">
                                            <p:txEl>
                                              <p:pRg st="4" end="4"/>
                                            </p:txEl>
                                          </p:spTgt>
                                        </p:tgtEl>
                                        <p:attrNameLst>
                                          <p:attrName>style.visibility</p:attrName>
                                        </p:attrNameLst>
                                      </p:cBhvr>
                                      <p:to>
                                        <p:strVal val="visible"/>
                                      </p:to>
                                    </p:set>
                                    <p:anim calcmode="lin" valueType="num">
                                      <p:cBhvr additive="base">
                                        <p:cTn id="11" dur="500" fill="hold"/>
                                        <p:tgtEl>
                                          <p:spTgt spid="15258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5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587">
                                            <p:txEl>
                                              <p:pRg st="5" end="5"/>
                                            </p:txEl>
                                          </p:spTgt>
                                        </p:tgtEl>
                                        <p:attrNameLst>
                                          <p:attrName>style.visibility</p:attrName>
                                        </p:attrNameLst>
                                      </p:cBhvr>
                                      <p:to>
                                        <p:strVal val="visible"/>
                                      </p:to>
                                    </p:set>
                                    <p:anim calcmode="lin" valueType="num">
                                      <p:cBhvr additive="base">
                                        <p:cTn id="17" dur="500" fill="hold"/>
                                        <p:tgtEl>
                                          <p:spTgt spid="15258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25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85800" y="1401763"/>
            <a:ext cx="7772400" cy="5730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4627"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mc:Choice xmlns:a14="http://schemas.microsoft.com/office/drawing/2010/main" Requires="a14">
          <p:sp>
            <p:nvSpPr>
              <p:cNvPr id="154635" name="Rectangle 11"/>
              <p:cNvSpPr>
                <a:spLocks noChangeArrowheads="1"/>
              </p:cNvSpPr>
              <p:nvPr/>
            </p:nvSpPr>
            <p:spPr bwMode="auto">
              <a:xfrm>
                <a:off x="685800" y="1974850"/>
                <a:ext cx="7772400" cy="4883150"/>
              </a:xfrm>
              <a:prstGeom prst="rect">
                <a:avLst/>
              </a:prstGeom>
              <a:solidFill>
                <a:srgbClr val="CC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r>
                  <a:rPr lang="en-US" altLang="en-US" sz="2400" dirty="0">
                    <a:latin typeface="Arial" charset="0"/>
                  </a:rPr>
                  <a:t>PRACTICE: A cannon fires a projectile with a muzzle velocity of 56 ms</a:t>
                </a:r>
                <a:r>
                  <a:rPr lang="en-US" altLang="en-US" sz="2400" baseline="30000" dirty="0">
                    <a:latin typeface="Arial" charset="0"/>
                  </a:rPr>
                  <a:t>-1</a:t>
                </a:r>
                <a:r>
                  <a:rPr lang="en-US" altLang="en-US" sz="2400" dirty="0">
                    <a:latin typeface="Arial" charset="0"/>
                  </a:rPr>
                  <a:t> at an angle of inclination of 15</a:t>
                </a:r>
                <a:r>
                  <a:rPr lang="en-US" altLang="en-US" sz="2400" dirty="0">
                    <a:latin typeface="Arial" charset="0"/>
                    <a:cs typeface="Courier New" pitchFamily="49" charset="0"/>
                  </a:rPr>
                  <a:t>º. </a:t>
                </a:r>
              </a:p>
              <a:p>
                <a:r>
                  <a:rPr lang="en-US" altLang="en-US" sz="2400" dirty="0" smtClean="0">
                    <a:latin typeface="Arial" charset="0"/>
                    <a:cs typeface="Courier New" pitchFamily="49" charset="0"/>
                  </a:rPr>
                  <a:t>(d) </a:t>
                </a:r>
                <a:r>
                  <a:rPr lang="en-US" altLang="en-US" sz="2400" dirty="0">
                    <a:latin typeface="Arial" charset="0"/>
                    <a:cs typeface="Courier New" pitchFamily="49" charset="0"/>
                  </a:rPr>
                  <a:t>Sketch the following graphs: </a:t>
                </a:r>
              </a:p>
              <a:p>
                <a:r>
                  <a:rPr lang="en-US" altLang="en-US" sz="2400" dirty="0">
                    <a:latin typeface="Arial" charset="0"/>
                    <a:cs typeface="Courier New" pitchFamily="49" charset="0"/>
                  </a:rPr>
                  <a:t>     </a:t>
                </a:r>
                <a14:m>
                  <m:oMath xmlns:m="http://schemas.openxmlformats.org/officeDocument/2006/math">
                    <m:r>
                      <a:rPr lang="en-US" altLang="en-US" sz="2400" i="1" dirty="0" smtClean="0">
                        <a:latin typeface="Cambria Math" panose="02040503050406030204" pitchFamily="18" charset="0"/>
                        <a:cs typeface="Courier New" pitchFamily="49" charset="0"/>
                      </a:rPr>
                      <m:t>𝑎</m:t>
                    </m:r>
                  </m:oMath>
                </a14:m>
                <a:r>
                  <a:rPr lang="en-US" altLang="en-US" sz="2400" dirty="0">
                    <a:latin typeface="Arial" charset="0"/>
                    <a:cs typeface="Courier New" pitchFamily="49" charset="0"/>
                  </a:rPr>
                  <a:t> vs. </a:t>
                </a:r>
                <a14:m>
                  <m:oMath xmlns:m="http://schemas.openxmlformats.org/officeDocument/2006/math">
                    <m:r>
                      <a:rPr lang="en-US" altLang="en-US" sz="2400" i="1" dirty="0" smtClean="0">
                        <a:latin typeface="Cambria Math" panose="02040503050406030204" pitchFamily="18" charset="0"/>
                        <a:cs typeface="Courier New" pitchFamily="49" charset="0"/>
                      </a:rPr>
                      <m:t>𝑡</m:t>
                    </m:r>
                  </m:oMath>
                </a14:m>
                <a:r>
                  <a:rPr lang="en-US" altLang="en-US" sz="2400" dirty="0">
                    <a:latin typeface="Arial" charset="0"/>
                    <a:cs typeface="Courier New" pitchFamily="49" charset="0"/>
                  </a:rPr>
                  <a:t>,    		</a:t>
                </a:r>
                <a14:m>
                  <m:oMath xmlns:m="http://schemas.openxmlformats.org/officeDocument/2006/math">
                    <m:r>
                      <a:rPr lang="en-US" altLang="en-US" sz="2400" i="1" dirty="0" smtClean="0">
                        <a:latin typeface="Cambria Math" panose="02040503050406030204" pitchFamily="18" charset="0"/>
                        <a:cs typeface="Courier New" pitchFamily="49" charset="0"/>
                      </a:rPr>
                      <m:t>𝑣</m:t>
                    </m:r>
                    <m:r>
                      <a:rPr lang="en-US" altLang="en-US" sz="2400" i="1" baseline="-25000" dirty="0" err="1">
                        <a:latin typeface="Cambria Math" panose="02040503050406030204" pitchFamily="18" charset="0"/>
                        <a:cs typeface="Courier New" pitchFamily="49" charset="0"/>
                      </a:rPr>
                      <m:t>𝑥</m:t>
                    </m:r>
                  </m:oMath>
                </a14:m>
                <a:r>
                  <a:rPr lang="en-US" altLang="en-US" sz="2400" dirty="0">
                    <a:latin typeface="Arial" charset="0"/>
                    <a:cs typeface="Courier New" pitchFamily="49" charset="0"/>
                  </a:rPr>
                  <a:t> vs. </a:t>
                </a:r>
                <a14:m>
                  <m:oMath xmlns:m="http://schemas.openxmlformats.org/officeDocument/2006/math">
                    <m:r>
                      <a:rPr lang="en-US" altLang="en-US" sz="2400" i="1" dirty="0" smtClean="0">
                        <a:latin typeface="Cambria Math" panose="02040503050406030204" pitchFamily="18" charset="0"/>
                        <a:cs typeface="Courier New" pitchFamily="49" charset="0"/>
                      </a:rPr>
                      <m:t>𝑡</m:t>
                    </m:r>
                  </m:oMath>
                </a14:m>
                <a:r>
                  <a:rPr lang="en-US" altLang="en-US" sz="2400" dirty="0">
                    <a:latin typeface="Arial" charset="0"/>
                    <a:cs typeface="Courier New" pitchFamily="49" charset="0"/>
                  </a:rPr>
                  <a:t>, 		</a:t>
                </a:r>
                <a14:m>
                  <m:oMath xmlns:m="http://schemas.openxmlformats.org/officeDocument/2006/math">
                    <m:r>
                      <a:rPr lang="en-US" altLang="en-US" sz="2400" i="1" dirty="0" smtClean="0">
                        <a:latin typeface="Cambria Math" panose="02040503050406030204" pitchFamily="18" charset="0"/>
                        <a:cs typeface="Courier New" pitchFamily="49" charset="0"/>
                      </a:rPr>
                      <m:t>𝑣</m:t>
                    </m:r>
                    <m:r>
                      <a:rPr lang="en-US" altLang="en-US" sz="2400" i="1" baseline="-25000" dirty="0" err="1">
                        <a:latin typeface="Cambria Math" panose="02040503050406030204" pitchFamily="18" charset="0"/>
                        <a:cs typeface="Courier New" pitchFamily="49" charset="0"/>
                      </a:rPr>
                      <m:t>𝑦</m:t>
                    </m:r>
                  </m:oMath>
                </a14:m>
                <a:r>
                  <a:rPr lang="en-US" altLang="en-US" sz="2400" dirty="0">
                    <a:latin typeface="Arial" charset="0"/>
                    <a:cs typeface="Courier New" pitchFamily="49" charset="0"/>
                  </a:rPr>
                  <a:t> vs. </a:t>
                </a:r>
                <a14:m>
                  <m:oMath xmlns:m="http://schemas.openxmlformats.org/officeDocument/2006/math">
                    <m:r>
                      <a:rPr lang="en-US" altLang="en-US" sz="2400" i="1" dirty="0" smtClean="0">
                        <a:latin typeface="Cambria Math" panose="02040503050406030204" pitchFamily="18" charset="0"/>
                        <a:cs typeface="Courier New" pitchFamily="49" charset="0"/>
                      </a:rPr>
                      <m:t>𝑡</m:t>
                    </m:r>
                  </m:oMath>
                </a14:m>
                <a:r>
                  <a:rPr lang="en-US" altLang="en-US" sz="2400" dirty="0">
                    <a:latin typeface="Arial" charset="0"/>
                    <a:cs typeface="Courier New" pitchFamily="49" charset="0"/>
                  </a:rPr>
                  <a:t>:</a:t>
                </a:r>
                <a:endParaRPr lang="en-US" altLang="en-US" sz="2400" i="1" dirty="0">
                  <a:latin typeface="Arial" charset="0"/>
                  <a:cs typeface="Courier New" pitchFamily="49" charset="0"/>
                </a:endParaRPr>
              </a:p>
              <a:p>
                <a:endParaRPr lang="en-US" altLang="en-US" sz="2400" dirty="0" smtClean="0">
                  <a:latin typeface="Arial" charset="0"/>
                  <a:sym typeface="Symbol" pitchFamily="18" charset="2"/>
                </a:endParaRPr>
              </a:p>
              <a:p>
                <a:r>
                  <a:rPr lang="en-US" altLang="en-US" sz="2400" dirty="0" smtClean="0">
                    <a:latin typeface="Arial" charset="0"/>
                    <a:sym typeface="Symbol" pitchFamily="18" charset="2"/>
                  </a:rPr>
                  <a:t>SOLUTION</a:t>
                </a:r>
                <a:r>
                  <a:rPr lang="en-US" altLang="en-US" sz="2400" dirty="0" smtClean="0">
                    <a:latin typeface="Arial" charset="0"/>
                    <a:sym typeface="Symbol" pitchFamily="18" charset="2"/>
                  </a:rPr>
                  <a:t>:</a:t>
                </a:r>
                <a:endParaRPr lang="en-US" altLang="en-US" dirty="0">
                  <a:latin typeface="Arial" charset="0"/>
                </a:endParaRPr>
              </a:p>
            </p:txBody>
          </p:sp>
        </mc:Choice>
        <mc:Fallback>
          <p:sp>
            <p:nvSpPr>
              <p:cNvPr id="154635" name="Rectangle 11"/>
              <p:cNvSpPr>
                <a:spLocks noRot="1" noChangeAspect="1" noMove="1" noResize="1" noEditPoints="1" noAdjustHandles="1" noChangeArrowheads="1" noChangeShapeType="1" noTextEdit="1"/>
              </p:cNvSpPr>
              <p:nvPr/>
            </p:nvSpPr>
            <p:spPr bwMode="auto">
              <a:xfrm>
                <a:off x="685800" y="1974850"/>
                <a:ext cx="7772400" cy="4883150"/>
              </a:xfrm>
              <a:prstGeom prst="rect">
                <a:avLst/>
              </a:prstGeom>
              <a:blipFill>
                <a:blip r:embed="rId5"/>
                <a:stretch>
                  <a:fillRect l="-1255" t="-87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54636" name="Group 12"/>
          <p:cNvGrpSpPr>
            <a:grpSpLocks/>
          </p:cNvGrpSpPr>
          <p:nvPr/>
        </p:nvGrpSpPr>
        <p:grpSpPr bwMode="auto">
          <a:xfrm>
            <a:off x="5497513" y="3581959"/>
            <a:ext cx="3125788" cy="803275"/>
            <a:chOff x="3148" y="2681"/>
            <a:chExt cx="1969" cy="560"/>
          </a:xfrm>
        </p:grpSpPr>
        <p:grpSp>
          <p:nvGrpSpPr>
            <p:cNvPr id="154637" name="Group 13"/>
            <p:cNvGrpSpPr>
              <a:grpSpLocks/>
            </p:cNvGrpSpPr>
            <p:nvPr/>
          </p:nvGrpSpPr>
          <p:grpSpPr bwMode="auto">
            <a:xfrm>
              <a:off x="3403" y="2835"/>
              <a:ext cx="1714" cy="406"/>
              <a:chOff x="3403" y="2835"/>
              <a:chExt cx="1714" cy="406"/>
            </a:xfrm>
          </p:grpSpPr>
          <p:sp>
            <p:nvSpPr>
              <p:cNvPr id="154638" name="Line 14"/>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9" name="Line 15"/>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0" name="Text Box 16"/>
              <p:cNvSpPr txBox="1">
                <a:spLocks noChangeArrowheads="1"/>
              </p:cNvSpPr>
              <p:nvPr/>
            </p:nvSpPr>
            <p:spPr bwMode="auto">
              <a:xfrm>
                <a:off x="4777" y="2922"/>
                <a:ext cx="34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Arial" charset="0"/>
                  </a:rPr>
                  <a:t>t</a:t>
                </a:r>
              </a:p>
            </p:txBody>
          </p:sp>
        </p:grpSp>
        <mc:AlternateContent xmlns:mc="http://schemas.openxmlformats.org/markup-compatibility/2006" xmlns:a14="http://schemas.microsoft.com/office/drawing/2010/main">
          <mc:Choice Requires="a14">
            <p:sp>
              <p:nvSpPr>
                <p:cNvPr id="154641" name="Text Box 17"/>
                <p:cNvSpPr txBox="1">
                  <a:spLocks noChangeArrowheads="1"/>
                </p:cNvSpPr>
                <p:nvPr/>
              </p:nvSpPr>
              <p:spPr bwMode="auto">
                <a:xfrm>
                  <a:off x="3148" y="2681"/>
                  <a:ext cx="340" cy="3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𝑎</m:t>
                        </m:r>
                        <m:r>
                          <a:rPr lang="en-US" altLang="en-US" sz="2400" i="1" baseline="-25000" dirty="0">
                            <a:latin typeface="Cambria Math" panose="02040503050406030204" pitchFamily="18" charset="0"/>
                          </a:rPr>
                          <m:t>𝑦</m:t>
                        </m:r>
                      </m:oMath>
                    </m:oMathPara>
                  </a14:m>
                  <a:endParaRPr lang="en-US" altLang="en-US" sz="2400" i="1" dirty="0">
                    <a:latin typeface="Arial" charset="0"/>
                  </a:endParaRPr>
                </a:p>
              </p:txBody>
            </p:sp>
          </mc:Choice>
          <mc:Fallback xmlns="">
            <p:sp>
              <p:nvSpPr>
                <p:cNvPr id="154641" name="Text Box 17"/>
                <p:cNvSpPr txBox="1">
                  <a:spLocks noRot="1" noChangeAspect="1" noMove="1" noResize="1" noEditPoints="1" noAdjustHandles="1" noChangeArrowheads="1" noChangeShapeType="1" noTextEdit="1"/>
                </p:cNvSpPr>
                <p:nvPr/>
              </p:nvSpPr>
              <p:spPr bwMode="auto">
                <a:xfrm>
                  <a:off x="3148" y="2681"/>
                  <a:ext cx="340" cy="319"/>
                </a:xfrm>
                <a:prstGeom prst="rect">
                  <a:avLst/>
                </a:prstGeom>
                <a:blipFill>
                  <a:blip r:embed="rId7"/>
                  <a:stretch>
                    <a:fillRect b="-16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54645" name="Group 21"/>
          <p:cNvGrpSpPr>
            <a:grpSpLocks/>
          </p:cNvGrpSpPr>
          <p:nvPr/>
        </p:nvGrpSpPr>
        <p:grpSpPr bwMode="auto">
          <a:xfrm>
            <a:off x="5419725" y="4488948"/>
            <a:ext cx="3195637" cy="1164031"/>
            <a:chOff x="3104" y="2674"/>
            <a:chExt cx="2013" cy="555"/>
          </a:xfrm>
        </p:grpSpPr>
        <p:grpSp>
          <p:nvGrpSpPr>
            <p:cNvPr id="154646" name="Group 22"/>
            <p:cNvGrpSpPr>
              <a:grpSpLocks/>
            </p:cNvGrpSpPr>
            <p:nvPr/>
          </p:nvGrpSpPr>
          <p:grpSpPr bwMode="auto">
            <a:xfrm>
              <a:off x="3403" y="2835"/>
              <a:ext cx="1714" cy="394"/>
              <a:chOff x="3403" y="2835"/>
              <a:chExt cx="1714" cy="394"/>
            </a:xfrm>
          </p:grpSpPr>
          <p:sp>
            <p:nvSpPr>
              <p:cNvPr id="154647" name="Line 23"/>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8" name="Line 24"/>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9" name="Text Box 25"/>
              <p:cNvSpPr txBox="1">
                <a:spLocks noChangeArrowheads="1"/>
              </p:cNvSpPr>
              <p:nvPr/>
            </p:nvSpPr>
            <p:spPr bwMode="auto">
              <a:xfrm>
                <a:off x="4777" y="2922"/>
                <a:ext cx="340"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mc:AlternateContent xmlns:mc="http://schemas.openxmlformats.org/markup-compatibility/2006" xmlns:a14="http://schemas.microsoft.com/office/drawing/2010/main">
          <mc:Choice Requires="a14">
            <p:sp>
              <p:nvSpPr>
                <p:cNvPr id="154650" name="Text Box 26"/>
                <p:cNvSpPr txBox="1">
                  <a:spLocks noChangeArrowheads="1"/>
                </p:cNvSpPr>
                <p:nvPr/>
              </p:nvSpPr>
              <p:spPr bwMode="auto">
                <a:xfrm>
                  <a:off x="3104" y="2674"/>
                  <a:ext cx="340" cy="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𝑥</m:t>
                        </m:r>
                      </m:oMath>
                    </m:oMathPara>
                  </a14:m>
                  <a:endParaRPr lang="en-US" altLang="en-US" sz="2400" i="1" dirty="0">
                    <a:latin typeface="Arial" charset="0"/>
                  </a:endParaRPr>
                </a:p>
              </p:txBody>
            </p:sp>
          </mc:Choice>
          <mc:Fallback xmlns="">
            <p:sp>
              <p:nvSpPr>
                <p:cNvPr id="154650" name="Text Box 26"/>
                <p:cNvSpPr txBox="1">
                  <a:spLocks noRot="1" noChangeAspect="1" noMove="1" noResize="1" noEditPoints="1" noAdjustHandles="1" noChangeArrowheads="1" noChangeShapeType="1" noTextEdit="1"/>
                </p:cNvSpPr>
                <p:nvPr/>
              </p:nvSpPr>
              <p:spPr bwMode="auto">
                <a:xfrm>
                  <a:off x="3104" y="2674"/>
                  <a:ext cx="340" cy="218"/>
                </a:xfrm>
                <a:prstGeom prst="rect">
                  <a:avLst/>
                </a:prstGeom>
                <a:blipFill>
                  <a:blip r:embed="rId8"/>
                  <a:stretch>
                    <a:fillRect b="-2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54654" name="Group 30"/>
          <p:cNvGrpSpPr>
            <a:grpSpLocks/>
          </p:cNvGrpSpPr>
          <p:nvPr/>
        </p:nvGrpSpPr>
        <p:grpSpPr bwMode="auto">
          <a:xfrm>
            <a:off x="5454650" y="5652747"/>
            <a:ext cx="3173413" cy="1200492"/>
            <a:chOff x="3118" y="2688"/>
            <a:chExt cx="1999" cy="541"/>
          </a:xfrm>
        </p:grpSpPr>
        <p:grpSp>
          <p:nvGrpSpPr>
            <p:cNvPr id="154655" name="Group 31"/>
            <p:cNvGrpSpPr>
              <a:grpSpLocks/>
            </p:cNvGrpSpPr>
            <p:nvPr/>
          </p:nvGrpSpPr>
          <p:grpSpPr bwMode="auto">
            <a:xfrm>
              <a:off x="3403" y="2835"/>
              <a:ext cx="1714" cy="394"/>
              <a:chOff x="3403" y="2835"/>
              <a:chExt cx="1714" cy="394"/>
            </a:xfrm>
          </p:grpSpPr>
          <p:sp>
            <p:nvSpPr>
              <p:cNvPr id="154656" name="Line 32"/>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7" name="Line 33"/>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8" name="Text Box 34"/>
              <p:cNvSpPr txBox="1">
                <a:spLocks noChangeArrowheads="1"/>
              </p:cNvSpPr>
              <p:nvPr/>
            </p:nvSpPr>
            <p:spPr bwMode="auto">
              <a:xfrm>
                <a:off x="4777" y="2922"/>
                <a:ext cx="34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mc:AlternateContent xmlns:mc="http://schemas.openxmlformats.org/markup-compatibility/2006" xmlns:a14="http://schemas.microsoft.com/office/drawing/2010/main">
          <mc:Choice Requires="a14">
            <p:sp>
              <p:nvSpPr>
                <p:cNvPr id="154659" name="Text Box 35"/>
                <p:cNvSpPr txBox="1">
                  <a:spLocks noChangeArrowheads="1"/>
                </p:cNvSpPr>
                <p:nvPr/>
              </p:nvSpPr>
              <p:spPr bwMode="auto">
                <a:xfrm>
                  <a:off x="3118" y="2688"/>
                  <a:ext cx="340" cy="2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𝑦</m:t>
                        </m:r>
                      </m:oMath>
                    </m:oMathPara>
                  </a14:m>
                  <a:endParaRPr lang="en-US" altLang="en-US" sz="2400" i="1" dirty="0">
                    <a:latin typeface="Arial" charset="0"/>
                  </a:endParaRPr>
                </a:p>
              </p:txBody>
            </p:sp>
          </mc:Choice>
          <mc:Fallback xmlns="">
            <p:sp>
              <p:nvSpPr>
                <p:cNvPr id="154659" name="Text Box 35"/>
                <p:cNvSpPr txBox="1">
                  <a:spLocks noRot="1" noChangeAspect="1" noMove="1" noResize="1" noEditPoints="1" noAdjustHandles="1" noChangeArrowheads="1" noChangeShapeType="1" noTextEdit="1"/>
                </p:cNvSpPr>
                <p:nvPr/>
              </p:nvSpPr>
              <p:spPr bwMode="auto">
                <a:xfrm>
                  <a:off x="3118" y="2688"/>
                  <a:ext cx="340" cy="208"/>
                </a:xfrm>
                <a:prstGeom prst="rect">
                  <a:avLst/>
                </a:prstGeom>
                <a:blipFill>
                  <a:blip r:embed="rId9"/>
                  <a:stretch>
                    <a:fillRect b="-157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4635">
                                            <p:txEl>
                                              <p:pRg st="1" end="1"/>
                                            </p:txEl>
                                          </p:spTgt>
                                        </p:tgtEl>
                                        <p:attrNameLst>
                                          <p:attrName>style.visibility</p:attrName>
                                        </p:attrNameLst>
                                      </p:cBhvr>
                                      <p:to>
                                        <p:strVal val="visible"/>
                                      </p:to>
                                    </p:set>
                                    <p:anim calcmode="lin" valueType="num">
                                      <p:cBhvr additive="base">
                                        <p:cTn id="7" dur="500" fill="hold"/>
                                        <p:tgtEl>
                                          <p:spTgt spid="1546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35">
                                            <p:txEl>
                                              <p:pRg st="2" end="2"/>
                                            </p:txEl>
                                          </p:spTgt>
                                        </p:tgtEl>
                                        <p:attrNameLst>
                                          <p:attrName>style.visibility</p:attrName>
                                        </p:attrNameLst>
                                      </p:cBhvr>
                                      <p:to>
                                        <p:strVal val="visible"/>
                                      </p:to>
                                    </p:set>
                                    <p:anim calcmode="lin" valueType="num">
                                      <p:cBhvr additive="base">
                                        <p:cTn id="13" dur="500" fill="hold"/>
                                        <p:tgtEl>
                                          <p:spTgt spid="1546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35">
                                            <p:txEl>
                                              <p:pRg st="4" end="4"/>
                                            </p:txEl>
                                          </p:spTgt>
                                        </p:tgtEl>
                                        <p:attrNameLst>
                                          <p:attrName>style.visibility</p:attrName>
                                        </p:attrNameLst>
                                      </p:cBhvr>
                                      <p:to>
                                        <p:strVal val="visible"/>
                                      </p:to>
                                    </p:set>
                                    <p:anim calcmode="lin" valueType="num">
                                      <p:cBhvr additive="base">
                                        <p:cTn id="19" dur="500" fill="hold"/>
                                        <p:tgtEl>
                                          <p:spTgt spid="1546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3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54636"/>
                                        </p:tgtEl>
                                        <p:attrNameLst>
                                          <p:attrName>style.visibility</p:attrName>
                                        </p:attrNameLst>
                                      </p:cBhvr>
                                      <p:to>
                                        <p:strVal val="visible"/>
                                      </p:to>
                                    </p:set>
                                    <p:animEffect transition="in" filter="wipe(left)">
                                      <p:cBhvr>
                                        <p:cTn id="25" dur="500"/>
                                        <p:tgtEl>
                                          <p:spTgt spid="15463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54645"/>
                                        </p:tgtEl>
                                        <p:attrNameLst>
                                          <p:attrName>style.visibility</p:attrName>
                                        </p:attrNameLst>
                                      </p:cBhvr>
                                      <p:to>
                                        <p:strVal val="visible"/>
                                      </p:to>
                                    </p:set>
                                    <p:animEffect transition="in" filter="wipe(left)">
                                      <p:cBhvr>
                                        <p:cTn id="30" dur="500"/>
                                        <p:tgtEl>
                                          <p:spTgt spid="15464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54654"/>
                                        </p:tgtEl>
                                        <p:attrNameLst>
                                          <p:attrName>style.visibility</p:attrName>
                                        </p:attrNameLst>
                                      </p:cBhvr>
                                      <p:to>
                                        <p:strVal val="visible"/>
                                      </p:to>
                                    </p:set>
                                    <p:animEffect transition="in" filter="wipe(left)">
                                      <p:cBhvr>
                                        <p:cTn id="35" dur="500"/>
                                        <p:tgtEl>
                                          <p:spTgt spid="154654"/>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667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5667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56677"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1812925"/>
            <a:ext cx="7696200"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6677"/>
                                        </p:tgtEl>
                                        <p:attrNameLst>
                                          <p:attrName>style.visibility</p:attrName>
                                        </p:attrNameLst>
                                      </p:cBhvr>
                                      <p:to>
                                        <p:strVal val="visible"/>
                                      </p:to>
                                    </p:set>
                                    <p:anim calcmode="lin" valueType="num">
                                      <p:cBhvr>
                                        <p:cTn id="7" dur="500" fill="hold"/>
                                        <p:tgtEl>
                                          <p:spTgt spid="156677"/>
                                        </p:tgtEl>
                                        <p:attrNameLst>
                                          <p:attrName>ppt_w</p:attrName>
                                        </p:attrNameLst>
                                      </p:cBhvr>
                                      <p:tavLst>
                                        <p:tav tm="0">
                                          <p:val>
                                            <p:fltVal val="0"/>
                                          </p:val>
                                        </p:tav>
                                        <p:tav tm="100000">
                                          <p:val>
                                            <p:strVal val="#ppt_w"/>
                                          </p:val>
                                        </p:tav>
                                      </p:tavLst>
                                    </p:anim>
                                    <p:anim calcmode="lin" valueType="num">
                                      <p:cBhvr>
                                        <p:cTn id="8" dur="500" fill="hold"/>
                                        <p:tgtEl>
                                          <p:spTgt spid="156677"/>
                                        </p:tgtEl>
                                        <p:attrNameLst>
                                          <p:attrName>ppt_h</p:attrName>
                                        </p:attrNameLst>
                                      </p:cBhvr>
                                      <p:tavLst>
                                        <p:tav tm="0">
                                          <p:val>
                                            <p:fltVal val="0"/>
                                          </p:val>
                                        </p:tav>
                                        <p:tav tm="100000">
                                          <p:val>
                                            <p:strVal val="#ppt_h"/>
                                          </p:val>
                                        </p:tav>
                                      </p:tavLst>
                                    </p:anim>
                                    <p:animEffect transition="in" filter="fade">
                                      <p:cBhvr>
                                        <p:cTn id="9" dur="500"/>
                                        <p:tgtEl>
                                          <p:spTgt spid="15667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5800" y="1401763"/>
            <a:ext cx="7772400" cy="4302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872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58724"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5872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8" y="1798638"/>
            <a:ext cx="770255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8725"/>
                                        </p:tgtEl>
                                        <p:attrNameLst>
                                          <p:attrName>style.visibility</p:attrName>
                                        </p:attrNameLst>
                                      </p:cBhvr>
                                      <p:to>
                                        <p:strVal val="visible"/>
                                      </p:to>
                                    </p:set>
                                    <p:anim calcmode="lin" valueType="num">
                                      <p:cBhvr>
                                        <p:cTn id="7" dur="500" fill="hold"/>
                                        <p:tgtEl>
                                          <p:spTgt spid="158725"/>
                                        </p:tgtEl>
                                        <p:attrNameLst>
                                          <p:attrName>ppt_w</p:attrName>
                                        </p:attrNameLst>
                                      </p:cBhvr>
                                      <p:tavLst>
                                        <p:tav tm="0">
                                          <p:val>
                                            <p:fltVal val="0"/>
                                          </p:val>
                                        </p:tav>
                                        <p:tav tm="100000">
                                          <p:val>
                                            <p:strVal val="#ppt_w"/>
                                          </p:val>
                                        </p:tav>
                                      </p:tavLst>
                                    </p:anim>
                                    <p:anim calcmode="lin" valueType="num">
                                      <p:cBhvr>
                                        <p:cTn id="8" dur="500" fill="hold"/>
                                        <p:tgtEl>
                                          <p:spTgt spid="158725"/>
                                        </p:tgtEl>
                                        <p:attrNameLst>
                                          <p:attrName>ppt_h</p:attrName>
                                        </p:attrNameLst>
                                      </p:cBhvr>
                                      <p:tavLst>
                                        <p:tav tm="0">
                                          <p:val>
                                            <p:fltVal val="0"/>
                                          </p:val>
                                        </p:tav>
                                        <p:tav tm="100000">
                                          <p:val>
                                            <p:strVal val="#ppt_h"/>
                                          </p:val>
                                        </p:tav>
                                      </p:tavLst>
                                    </p:anim>
                                    <p:animEffect transition="in" filter="fade">
                                      <p:cBhvr>
                                        <p:cTn id="9" dur="500"/>
                                        <p:tgtEl>
                                          <p:spTgt spid="15872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0771"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077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0773"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0774"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0" y="5140325"/>
            <a:ext cx="7761288" cy="176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p:cTn id="7" dur="500" fill="hold"/>
                                        <p:tgtEl>
                                          <p:spTgt spid="160773"/>
                                        </p:tgtEl>
                                        <p:attrNameLst>
                                          <p:attrName>ppt_w</p:attrName>
                                        </p:attrNameLst>
                                      </p:cBhvr>
                                      <p:tavLst>
                                        <p:tav tm="0">
                                          <p:val>
                                            <p:fltVal val="0"/>
                                          </p:val>
                                        </p:tav>
                                        <p:tav tm="100000">
                                          <p:val>
                                            <p:strVal val="#ppt_w"/>
                                          </p:val>
                                        </p:tav>
                                      </p:tavLst>
                                    </p:anim>
                                    <p:anim calcmode="lin" valueType="num">
                                      <p:cBhvr>
                                        <p:cTn id="8" dur="500" fill="hold"/>
                                        <p:tgtEl>
                                          <p:spTgt spid="160773"/>
                                        </p:tgtEl>
                                        <p:attrNameLst>
                                          <p:attrName>ppt_h</p:attrName>
                                        </p:attrNameLst>
                                      </p:cBhvr>
                                      <p:tavLst>
                                        <p:tav tm="0">
                                          <p:val>
                                            <p:fltVal val="0"/>
                                          </p:val>
                                        </p:tav>
                                        <p:tav tm="100000">
                                          <p:val>
                                            <p:strVal val="#ppt_h"/>
                                          </p:val>
                                        </p:tav>
                                      </p:tavLst>
                                    </p:anim>
                                    <p:animEffect transition="in" filter="fade">
                                      <p:cBhvr>
                                        <p:cTn id="9" dur="500"/>
                                        <p:tgtEl>
                                          <p:spTgt spid="16077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60774"/>
                                        </p:tgtEl>
                                        <p:attrNameLst>
                                          <p:attrName>style.visibility</p:attrName>
                                        </p:attrNameLst>
                                      </p:cBhvr>
                                      <p:to>
                                        <p:strVal val="visible"/>
                                      </p:to>
                                    </p:set>
                                    <p:anim calcmode="lin" valueType="num">
                                      <p:cBhvr>
                                        <p:cTn id="14" dur="500" fill="hold"/>
                                        <p:tgtEl>
                                          <p:spTgt spid="160774"/>
                                        </p:tgtEl>
                                        <p:attrNameLst>
                                          <p:attrName>ppt_w</p:attrName>
                                        </p:attrNameLst>
                                      </p:cBhvr>
                                      <p:tavLst>
                                        <p:tav tm="0">
                                          <p:val>
                                            <p:fltVal val="0"/>
                                          </p:val>
                                        </p:tav>
                                        <p:tav tm="100000">
                                          <p:val>
                                            <p:strVal val="#ppt_w"/>
                                          </p:val>
                                        </p:tav>
                                      </p:tavLst>
                                    </p:anim>
                                    <p:anim calcmode="lin" valueType="num">
                                      <p:cBhvr>
                                        <p:cTn id="15" dur="500" fill="hold"/>
                                        <p:tgtEl>
                                          <p:spTgt spid="160774"/>
                                        </p:tgtEl>
                                        <p:attrNameLst>
                                          <p:attrName>ppt_h</p:attrName>
                                        </p:attrNameLst>
                                      </p:cBhvr>
                                      <p:tavLst>
                                        <p:tav tm="0">
                                          <p:val>
                                            <p:fltVal val="0"/>
                                          </p:val>
                                        </p:tav>
                                        <p:tav tm="100000">
                                          <p:val>
                                            <p:strVal val="#ppt_h"/>
                                          </p:val>
                                        </p:tav>
                                      </p:tavLst>
                                    </p:anim>
                                    <p:animEffect transition="in" filter="fade">
                                      <p:cBhvr>
                                        <p:cTn id="16" dur="500"/>
                                        <p:tgtEl>
                                          <p:spTgt spid="16077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2819"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282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2821"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2822"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5076825"/>
            <a:ext cx="7762875" cy="167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p:cTn id="7" dur="500" fill="hold"/>
                                        <p:tgtEl>
                                          <p:spTgt spid="162822"/>
                                        </p:tgtEl>
                                        <p:attrNameLst>
                                          <p:attrName>ppt_w</p:attrName>
                                        </p:attrNameLst>
                                      </p:cBhvr>
                                      <p:tavLst>
                                        <p:tav tm="0">
                                          <p:val>
                                            <p:fltVal val="0"/>
                                          </p:val>
                                        </p:tav>
                                        <p:tav tm="100000">
                                          <p:val>
                                            <p:strVal val="#ppt_w"/>
                                          </p:val>
                                        </p:tav>
                                      </p:tavLst>
                                    </p:anim>
                                    <p:anim calcmode="lin" valueType="num">
                                      <p:cBhvr>
                                        <p:cTn id="8" dur="500" fill="hold"/>
                                        <p:tgtEl>
                                          <p:spTgt spid="162822"/>
                                        </p:tgtEl>
                                        <p:attrNameLst>
                                          <p:attrName>ppt_h</p:attrName>
                                        </p:attrNameLst>
                                      </p:cBhvr>
                                      <p:tavLst>
                                        <p:tav tm="0">
                                          <p:val>
                                            <p:fltVal val="0"/>
                                          </p:val>
                                        </p:tav>
                                        <p:tav tm="100000">
                                          <p:val>
                                            <p:strVal val="#ppt_h"/>
                                          </p:val>
                                        </p:tav>
                                      </p:tavLst>
                                    </p:anim>
                                    <p:animEffect transition="in" filter="fade">
                                      <p:cBhvr>
                                        <p:cTn id="9" dur="500"/>
                                        <p:tgtEl>
                                          <p:spTgt spid="16282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1401763"/>
            <a:ext cx="7772400" cy="4587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4867"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486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4869"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4870"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25" y="4967288"/>
            <a:ext cx="7727950" cy="195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p:cTn id="7" dur="500" fill="hold"/>
                                        <p:tgtEl>
                                          <p:spTgt spid="164870"/>
                                        </p:tgtEl>
                                        <p:attrNameLst>
                                          <p:attrName>ppt_w</p:attrName>
                                        </p:attrNameLst>
                                      </p:cBhvr>
                                      <p:tavLst>
                                        <p:tav tm="0">
                                          <p:val>
                                            <p:fltVal val="0"/>
                                          </p:val>
                                        </p:tav>
                                        <p:tav tm="100000">
                                          <p:val>
                                            <p:strVal val="#ppt_w"/>
                                          </p:val>
                                        </p:tav>
                                      </p:tavLst>
                                    </p:anim>
                                    <p:anim calcmode="lin" valueType="num">
                                      <p:cBhvr>
                                        <p:cTn id="8" dur="500" fill="hold"/>
                                        <p:tgtEl>
                                          <p:spTgt spid="164870"/>
                                        </p:tgtEl>
                                        <p:attrNameLst>
                                          <p:attrName>ppt_h</p:attrName>
                                        </p:attrNameLst>
                                      </p:cBhvr>
                                      <p:tavLst>
                                        <p:tav tm="0">
                                          <p:val>
                                            <p:fltVal val="0"/>
                                          </p:val>
                                        </p:tav>
                                        <p:tav tm="100000">
                                          <p:val>
                                            <p:strVal val="#ppt_h"/>
                                          </p:val>
                                        </p:tav>
                                      </p:tavLst>
                                    </p:anim>
                                    <p:animEffect transition="in" filter="fade">
                                      <p:cBhvr>
                                        <p:cTn id="9" dur="500"/>
                                        <p:tgtEl>
                                          <p:spTgt spid="16487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1401763"/>
            <a:ext cx="7772400" cy="44926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691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691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6917"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6918"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738" y="5148263"/>
            <a:ext cx="7780337" cy="1490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p:cTn id="7" dur="500" fill="hold"/>
                                        <p:tgtEl>
                                          <p:spTgt spid="166918"/>
                                        </p:tgtEl>
                                        <p:attrNameLst>
                                          <p:attrName>ppt_w</p:attrName>
                                        </p:attrNameLst>
                                      </p:cBhvr>
                                      <p:tavLst>
                                        <p:tav tm="0">
                                          <p:val>
                                            <p:fltVal val="0"/>
                                          </p:val>
                                        </p:tav>
                                        <p:tav tm="100000">
                                          <p:val>
                                            <p:strVal val="#ppt_w"/>
                                          </p:val>
                                        </p:tav>
                                      </p:tavLst>
                                    </p:anim>
                                    <p:anim calcmode="lin" valueType="num">
                                      <p:cBhvr>
                                        <p:cTn id="8" dur="500" fill="hold"/>
                                        <p:tgtEl>
                                          <p:spTgt spid="166918"/>
                                        </p:tgtEl>
                                        <p:attrNameLst>
                                          <p:attrName>ppt_h</p:attrName>
                                        </p:attrNameLst>
                                      </p:cBhvr>
                                      <p:tavLst>
                                        <p:tav tm="0">
                                          <p:val>
                                            <p:fltVal val="0"/>
                                          </p:val>
                                        </p:tav>
                                        <p:tav tm="100000">
                                          <p:val>
                                            <p:strVal val="#ppt_h"/>
                                          </p:val>
                                        </p:tav>
                                      </p:tavLst>
                                    </p:anim>
                                    <p:animEffect transition="in" filter="fade">
                                      <p:cBhvr>
                                        <p:cTn id="9" dur="500"/>
                                        <p:tgtEl>
                                          <p:spTgt spid="1669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685800" y="1549400"/>
            <a:ext cx="7772400" cy="28797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Distance and displacement</a:t>
            </a:r>
            <a:r>
              <a:rPr lang="en-US" altLang="en-US" sz="2400" dirty="0">
                <a:solidFill>
                  <a:schemeClr val="accent2"/>
                </a:solidFill>
              </a:rPr>
              <a:t> </a:t>
            </a:r>
            <a:r>
              <a:rPr lang="en-US" altLang="en-US" sz="2400" dirty="0"/>
              <a:t>	</a:t>
            </a:r>
          </a:p>
          <a:p>
            <a:pPr eaLnBrk="1" hangingPunct="1">
              <a:buFontTx/>
              <a:buNone/>
            </a:pPr>
            <a:r>
              <a:rPr lang="en-US" altLang="en-US" sz="2400" dirty="0" smtClean="0">
                <a:sym typeface="Symbol" pitchFamily="18" charset="2"/>
              </a:rPr>
              <a:t></a:t>
            </a:r>
            <a:r>
              <a:rPr lang="en-US" altLang="en-US" sz="2400" b="1" dirty="0" smtClean="0"/>
              <a:t>___________</a:t>
            </a:r>
            <a:r>
              <a:rPr lang="en-US" altLang="en-US" sz="2400" dirty="0" smtClean="0"/>
              <a:t> </a:t>
            </a:r>
            <a:r>
              <a:rPr lang="en-US" altLang="en-US" sz="2400" dirty="0"/>
              <a:t>is the branch of physics which concerns itself with forces, and how they affect a body's motion.</a:t>
            </a:r>
          </a:p>
          <a:p>
            <a:pPr eaLnBrk="1" hangingPunct="1">
              <a:buFontTx/>
              <a:buNone/>
            </a:pPr>
            <a:r>
              <a:rPr lang="en-US" altLang="en-US" sz="2400" dirty="0" smtClean="0">
                <a:sym typeface="Symbol" pitchFamily="18" charset="2"/>
              </a:rPr>
              <a:t></a:t>
            </a:r>
            <a:r>
              <a:rPr lang="en-US" altLang="en-US" sz="2400" b="1" dirty="0" smtClean="0"/>
              <a:t>_____________</a:t>
            </a:r>
            <a:r>
              <a:rPr lang="en-US" altLang="en-US" sz="2400" dirty="0" smtClean="0"/>
              <a:t> </a:t>
            </a:r>
            <a:r>
              <a:rPr lang="en-US" altLang="en-US" sz="2400" dirty="0"/>
              <a:t>is the sub-branch of mechanics which studies only a body's motion without regard to causes.</a:t>
            </a:r>
          </a:p>
          <a:p>
            <a:pPr eaLnBrk="1" hangingPunct="1">
              <a:buFontTx/>
              <a:buNone/>
            </a:pPr>
            <a:r>
              <a:rPr lang="en-US" altLang="en-US" sz="2400" dirty="0" smtClean="0">
                <a:sym typeface="Symbol" pitchFamily="18" charset="2"/>
              </a:rPr>
              <a:t></a:t>
            </a:r>
            <a:r>
              <a:rPr lang="en-US" altLang="en-US" sz="2400" b="1" dirty="0" smtClean="0"/>
              <a:t>_____________</a:t>
            </a:r>
            <a:r>
              <a:rPr lang="en-US" altLang="en-US" sz="2400" dirty="0" smtClean="0"/>
              <a:t> </a:t>
            </a:r>
            <a:r>
              <a:rPr lang="en-US" altLang="en-US" sz="2400" dirty="0"/>
              <a:t>is the sub-branch of mechanics which studies the forces which </a:t>
            </a:r>
            <a:r>
              <a:rPr lang="en-US" altLang="en-US" sz="2400" i="1" dirty="0"/>
              <a:t>cause</a:t>
            </a:r>
            <a:r>
              <a:rPr lang="en-US" altLang="en-US" sz="2400" dirty="0"/>
              <a:t> a body's motion.</a:t>
            </a:r>
          </a:p>
        </p:txBody>
      </p:sp>
      <p:sp>
        <p:nvSpPr>
          <p:cNvPr id="30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pic>
        <p:nvPicPr>
          <p:cNvPr id="189444" name="Picture 4" descr="galile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850" y="4411663"/>
            <a:ext cx="2173288"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Text Box 5"/>
          <p:cNvSpPr txBox="1">
            <a:spLocks noChangeArrowheads="1"/>
          </p:cNvSpPr>
          <p:nvPr/>
        </p:nvSpPr>
        <p:spPr bwMode="auto">
          <a:xfrm>
            <a:off x="2913063" y="531336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Galileo</a:t>
            </a:r>
          </a:p>
        </p:txBody>
      </p:sp>
      <p:sp>
        <p:nvSpPr>
          <p:cNvPr id="189446" name="Text Box 6"/>
          <p:cNvSpPr txBox="1">
            <a:spLocks noChangeArrowheads="1"/>
          </p:cNvSpPr>
          <p:nvPr/>
        </p:nvSpPr>
        <p:spPr bwMode="auto">
          <a:xfrm>
            <a:off x="2905125" y="5611813"/>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solidFill>
                  <a:srgbClr val="FF0000"/>
                </a:solidFill>
                <a:latin typeface="Arial" charset="0"/>
              </a:rPr>
              <a:t>Kinematics</a:t>
            </a:r>
          </a:p>
        </p:txBody>
      </p:sp>
      <p:pic>
        <p:nvPicPr>
          <p:cNvPr id="189447" name="Picture 7" descr="new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538" y="4416425"/>
            <a:ext cx="187483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8" name="Text Box 8"/>
          <p:cNvSpPr txBox="1">
            <a:spLocks noChangeArrowheads="1"/>
          </p:cNvSpPr>
          <p:nvPr/>
        </p:nvSpPr>
        <p:spPr bwMode="auto">
          <a:xfrm>
            <a:off x="5441950" y="530383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Newton</a:t>
            </a:r>
          </a:p>
        </p:txBody>
      </p:sp>
      <p:sp>
        <p:nvSpPr>
          <p:cNvPr id="189449" name="Text Box 9"/>
          <p:cNvSpPr txBox="1">
            <a:spLocks noChangeArrowheads="1"/>
          </p:cNvSpPr>
          <p:nvPr/>
        </p:nvSpPr>
        <p:spPr bwMode="auto">
          <a:xfrm>
            <a:off x="5221288" y="5635625"/>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i="1">
                <a:solidFill>
                  <a:srgbClr val="FF0000"/>
                </a:solidFill>
                <a:latin typeface="Arial" charset="0"/>
              </a:rPr>
              <a:t>Dynamics</a:t>
            </a:r>
          </a:p>
        </p:txBody>
      </p:sp>
      <p:sp>
        <p:nvSpPr>
          <p:cNvPr id="189450" name="Text Box 10"/>
          <p:cNvSpPr txBox="1">
            <a:spLocks noChangeArrowheads="1"/>
          </p:cNvSpPr>
          <p:nvPr/>
        </p:nvSpPr>
        <p:spPr bwMode="auto">
          <a:xfrm>
            <a:off x="5191125" y="5988050"/>
            <a:ext cx="121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i="1">
                <a:solidFill>
                  <a:srgbClr val="FF0000"/>
                </a:solidFill>
                <a:latin typeface="Arial" charset="0"/>
              </a:rPr>
              <a:t>(Calculus)</a:t>
            </a:r>
          </a:p>
        </p:txBody>
      </p:sp>
      <p:sp>
        <p:nvSpPr>
          <p:cNvPr id="189451" name="Text Box 11"/>
          <p:cNvSpPr txBox="1">
            <a:spLocks noChangeArrowheads="1"/>
          </p:cNvSpPr>
          <p:nvPr/>
        </p:nvSpPr>
        <p:spPr bwMode="auto">
          <a:xfrm>
            <a:off x="3122613" y="4529138"/>
            <a:ext cx="3057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bg2"/>
                </a:solidFill>
                <a:latin typeface="Arial" charset="0"/>
              </a:rPr>
              <a:t>The two pillars of mechanics</a:t>
            </a:r>
          </a:p>
        </p:txBody>
      </p:sp>
      <p:pic>
        <p:nvPicPr>
          <p:cNvPr id="189453" name="Picture 13" descr="ANd9GcTaOt9vMz-E6vLWXx4mLH6GLmUQVGaae5Gg4Sq_peZct6Wevw4gD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88" y="4221163"/>
            <a:ext cx="259238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5" name="Picture 15" descr="ANd9GcTaOt9vMz-E6vLWXx4mLH6GLmUQVGaae5Gg4Sq_peZct6Wevw4gD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3675" y="4194175"/>
            <a:ext cx="26241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 calcmode="lin" valueType="num">
                                      <p:cBhvr additive="base">
                                        <p:cTn id="7" dur="5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9442">
                                            <p:txEl>
                                              <p:pRg st="1" end="1"/>
                                            </p:txEl>
                                          </p:spTgt>
                                        </p:tgtEl>
                                        <p:attrNameLst>
                                          <p:attrName>style.visibility</p:attrName>
                                        </p:attrNameLst>
                                      </p:cBhvr>
                                      <p:to>
                                        <p:strVal val="visible"/>
                                      </p:to>
                                    </p:set>
                                    <p:anim calcmode="lin" valueType="num">
                                      <p:cBhvr additive="base">
                                        <p:cTn id="13" dur="500" fill="hold"/>
                                        <p:tgtEl>
                                          <p:spTgt spid="189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9442">
                                            <p:txEl>
                                              <p:pRg st="2" end="2"/>
                                            </p:txEl>
                                          </p:spTgt>
                                        </p:tgtEl>
                                        <p:attrNameLst>
                                          <p:attrName>style.visibility</p:attrName>
                                        </p:attrNameLst>
                                      </p:cBhvr>
                                      <p:to>
                                        <p:strVal val="visible"/>
                                      </p:to>
                                    </p:set>
                                    <p:anim calcmode="lin" valueType="num">
                                      <p:cBhvr additive="base">
                                        <p:cTn id="19" dur="500" fill="hold"/>
                                        <p:tgtEl>
                                          <p:spTgt spid="189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89444"/>
                                        </p:tgtEl>
                                        <p:attrNameLst>
                                          <p:attrName>style.visibility</p:attrName>
                                        </p:attrNameLst>
                                      </p:cBhvr>
                                      <p:to>
                                        <p:strVal val="visible"/>
                                      </p:to>
                                    </p:set>
                                    <p:animEffect transition="in" filter="fade">
                                      <p:cBhvr>
                                        <p:cTn id="23" dur="1000"/>
                                        <p:tgtEl>
                                          <p:spTgt spid="189444"/>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89445"/>
                                        </p:tgtEl>
                                        <p:attrNameLst>
                                          <p:attrName>style.visibility</p:attrName>
                                        </p:attrNameLst>
                                      </p:cBhvr>
                                      <p:to>
                                        <p:strVal val="visible"/>
                                      </p:to>
                                    </p:set>
                                    <p:animEffect transition="in" filter="fade">
                                      <p:cBhvr>
                                        <p:cTn id="26" dur="1000"/>
                                        <p:tgtEl>
                                          <p:spTgt spid="189445"/>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9446"/>
                                        </p:tgtEl>
                                        <p:attrNameLst>
                                          <p:attrName>style.visibility</p:attrName>
                                        </p:attrNameLst>
                                      </p:cBhvr>
                                      <p:to>
                                        <p:strVal val="visible"/>
                                      </p:to>
                                    </p:set>
                                    <p:animEffect transition="in" filter="fade">
                                      <p:cBhvr>
                                        <p:cTn id="31" dur="1000"/>
                                        <p:tgtEl>
                                          <p:spTgt spid="189446"/>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9442">
                                            <p:txEl>
                                              <p:pRg st="3" end="3"/>
                                            </p:txEl>
                                          </p:spTgt>
                                        </p:tgtEl>
                                        <p:attrNameLst>
                                          <p:attrName>style.visibility</p:attrName>
                                        </p:attrNameLst>
                                      </p:cBhvr>
                                      <p:to>
                                        <p:strVal val="visible"/>
                                      </p:to>
                                    </p:set>
                                    <p:anim calcmode="lin" valueType="num">
                                      <p:cBhvr additive="base">
                                        <p:cTn id="36" dur="5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8" presetID="10" presetClass="entr" presetSubtype="0" fill="hold" nodeType="withEffect">
                                  <p:stCondLst>
                                    <p:cond delay="0"/>
                                  </p:stCondLst>
                                  <p:childTnLst>
                                    <p:set>
                                      <p:cBhvr>
                                        <p:cTn id="39" dur="1" fill="hold">
                                          <p:stCondLst>
                                            <p:cond delay="0"/>
                                          </p:stCondLst>
                                        </p:cTn>
                                        <p:tgtEl>
                                          <p:spTgt spid="189447"/>
                                        </p:tgtEl>
                                        <p:attrNameLst>
                                          <p:attrName>style.visibility</p:attrName>
                                        </p:attrNameLst>
                                      </p:cBhvr>
                                      <p:to>
                                        <p:strVal val="visible"/>
                                      </p:to>
                                    </p:set>
                                    <p:animEffect transition="in" filter="fade">
                                      <p:cBhvr>
                                        <p:cTn id="40" dur="1000"/>
                                        <p:tgtEl>
                                          <p:spTgt spid="18944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1" presetID="10" presetClass="entr" presetSubtype="0" fill="hold" grpId="0" nodeType="withEffect">
                                  <p:stCondLst>
                                    <p:cond delay="0"/>
                                  </p:stCondLst>
                                  <p:childTnLst>
                                    <p:set>
                                      <p:cBhvr>
                                        <p:cTn id="42" dur="1" fill="hold">
                                          <p:stCondLst>
                                            <p:cond delay="0"/>
                                          </p:stCondLst>
                                        </p:cTn>
                                        <p:tgtEl>
                                          <p:spTgt spid="189448"/>
                                        </p:tgtEl>
                                        <p:attrNameLst>
                                          <p:attrName>style.visibility</p:attrName>
                                        </p:attrNameLst>
                                      </p:cBhvr>
                                      <p:to>
                                        <p:strVal val="visible"/>
                                      </p:to>
                                    </p:set>
                                    <p:animEffect transition="in" filter="fade">
                                      <p:cBhvr>
                                        <p:cTn id="43" dur="1000"/>
                                        <p:tgtEl>
                                          <p:spTgt spid="189448"/>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9449"/>
                                        </p:tgtEl>
                                        <p:attrNameLst>
                                          <p:attrName>style.visibility</p:attrName>
                                        </p:attrNameLst>
                                      </p:cBhvr>
                                      <p:to>
                                        <p:strVal val="visible"/>
                                      </p:to>
                                    </p:set>
                                    <p:animEffect transition="in" filter="fade">
                                      <p:cBhvr>
                                        <p:cTn id="48" dur="1000"/>
                                        <p:tgtEl>
                                          <p:spTgt spid="189449"/>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9450"/>
                                        </p:tgtEl>
                                        <p:attrNameLst>
                                          <p:attrName>style.visibility</p:attrName>
                                        </p:attrNameLst>
                                      </p:cBhvr>
                                      <p:to>
                                        <p:strVal val="visible"/>
                                      </p:to>
                                    </p:set>
                                    <p:animEffect transition="in" filter="fade">
                                      <p:cBhvr>
                                        <p:cTn id="53" dur="1000"/>
                                        <p:tgtEl>
                                          <p:spTgt spid="189450"/>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4" presetID="10" presetClass="entr" presetSubtype="0" fill="hold" grpId="0" nodeType="withEffect">
                                  <p:stCondLst>
                                    <p:cond delay="0"/>
                                  </p:stCondLst>
                                  <p:childTnLst>
                                    <p:set>
                                      <p:cBhvr>
                                        <p:cTn id="55" dur="1" fill="hold">
                                          <p:stCondLst>
                                            <p:cond delay="0"/>
                                          </p:stCondLst>
                                        </p:cTn>
                                        <p:tgtEl>
                                          <p:spTgt spid="189451"/>
                                        </p:tgtEl>
                                        <p:attrNameLst>
                                          <p:attrName>style.visibility</p:attrName>
                                        </p:attrNameLst>
                                      </p:cBhvr>
                                      <p:to>
                                        <p:strVal val="visible"/>
                                      </p:to>
                                    </p:set>
                                    <p:animEffect transition="in" filter="fade">
                                      <p:cBhvr>
                                        <p:cTn id="56" dur="1000"/>
                                        <p:tgtEl>
                                          <p:spTgt spid="189451"/>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189455"/>
                                        </p:tgtEl>
                                        <p:attrNameLst>
                                          <p:attrName>style.visibility</p:attrName>
                                        </p:attrNameLst>
                                      </p:cBhvr>
                                      <p:to>
                                        <p:strVal val="visible"/>
                                      </p:to>
                                    </p:set>
                                    <p:anim calcmode="lin" valueType="num">
                                      <p:cBhvr additive="base">
                                        <p:cTn id="61" dur="5000" fill="hold"/>
                                        <p:tgtEl>
                                          <p:spTgt spid="189455"/>
                                        </p:tgtEl>
                                        <p:attrNameLst>
                                          <p:attrName>ppt_x</p:attrName>
                                        </p:attrNameLst>
                                      </p:cBhvr>
                                      <p:tavLst>
                                        <p:tav tm="0">
                                          <p:val>
                                            <p:strVal val="1+#ppt_w/2"/>
                                          </p:val>
                                        </p:tav>
                                        <p:tav tm="100000">
                                          <p:val>
                                            <p:strVal val="#ppt_x"/>
                                          </p:val>
                                        </p:tav>
                                      </p:tavLst>
                                    </p:anim>
                                    <p:anim calcmode="lin" valueType="num">
                                      <p:cBhvr additive="base">
                                        <p:cTn id="62" dur="5000" fill="hold"/>
                                        <p:tgtEl>
                                          <p:spTgt spid="1894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sliding rock.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89453"/>
                                        </p:tgtEl>
                                        <p:attrNameLst>
                                          <p:attrName>style.visibility</p:attrName>
                                        </p:attrNameLst>
                                      </p:cBhvr>
                                      <p:to>
                                        <p:strVal val="visible"/>
                                      </p:to>
                                    </p:set>
                                    <p:anim calcmode="lin" valueType="num">
                                      <p:cBhvr additive="base">
                                        <p:cTn id="67" dur="5000" fill="hold"/>
                                        <p:tgtEl>
                                          <p:spTgt spid="189453"/>
                                        </p:tgtEl>
                                        <p:attrNameLst>
                                          <p:attrName>ppt_x</p:attrName>
                                        </p:attrNameLst>
                                      </p:cBhvr>
                                      <p:tavLst>
                                        <p:tav tm="0">
                                          <p:val>
                                            <p:strVal val="0-#ppt_w/2"/>
                                          </p:val>
                                        </p:tav>
                                        <p:tav tm="100000">
                                          <p:val>
                                            <p:strVal val="#ppt_x"/>
                                          </p:val>
                                        </p:tav>
                                      </p:tavLst>
                                    </p:anim>
                                    <p:anim calcmode="lin" valueType="num">
                                      <p:cBhvr additive="base">
                                        <p:cTn id="68" dur="5000" fill="hold"/>
                                        <p:tgtEl>
                                          <p:spTgt spid="1894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liding r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6" grpId="0"/>
      <p:bldP spid="189448" grpId="0"/>
      <p:bldP spid="189449" grpId="0"/>
      <p:bldP spid="189450" grpId="0"/>
      <p:bldP spid="18945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896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8964" name="Rectangle 4"/>
          <p:cNvSpPr>
            <a:spLocks noChangeArrowheads="1"/>
          </p:cNvSpPr>
          <p:nvPr/>
        </p:nvSpPr>
        <p:spPr bwMode="auto">
          <a:xfrm>
            <a:off x="685800" y="1812925"/>
            <a:ext cx="7772400" cy="48545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896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1768475"/>
            <a:ext cx="7742237" cy="3262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8965"/>
                                        </p:tgtEl>
                                        <p:attrNameLst>
                                          <p:attrName>style.visibility</p:attrName>
                                        </p:attrNameLst>
                                      </p:cBhvr>
                                      <p:to>
                                        <p:strVal val="visible"/>
                                      </p:to>
                                    </p:set>
                                    <p:anim calcmode="lin" valueType="num">
                                      <p:cBhvr>
                                        <p:cTn id="7" dur="500" fill="hold"/>
                                        <p:tgtEl>
                                          <p:spTgt spid="168965"/>
                                        </p:tgtEl>
                                        <p:attrNameLst>
                                          <p:attrName>ppt_w</p:attrName>
                                        </p:attrNameLst>
                                      </p:cBhvr>
                                      <p:tavLst>
                                        <p:tav tm="0">
                                          <p:val>
                                            <p:fltVal val="0"/>
                                          </p:val>
                                        </p:tav>
                                        <p:tav tm="100000">
                                          <p:val>
                                            <p:strVal val="#ppt_w"/>
                                          </p:val>
                                        </p:tav>
                                      </p:tavLst>
                                    </p:anim>
                                    <p:anim calcmode="lin" valueType="num">
                                      <p:cBhvr>
                                        <p:cTn id="8" dur="500" fill="hold"/>
                                        <p:tgtEl>
                                          <p:spTgt spid="168965"/>
                                        </p:tgtEl>
                                        <p:attrNameLst>
                                          <p:attrName>ppt_h</p:attrName>
                                        </p:attrNameLst>
                                      </p:cBhvr>
                                      <p:tavLst>
                                        <p:tav tm="0">
                                          <p:val>
                                            <p:fltVal val="0"/>
                                          </p:val>
                                        </p:tav>
                                        <p:tav tm="100000">
                                          <p:val>
                                            <p:strVal val="#ppt_h"/>
                                          </p:val>
                                        </p:tav>
                                      </p:tavLst>
                                    </p:anim>
                                    <p:animEffect transition="in" filter="fade">
                                      <p:cBhvr>
                                        <p:cTn id="9" dur="500"/>
                                        <p:tgtEl>
                                          <p:spTgt spid="16896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685800" y="1401763"/>
            <a:ext cx="7772400" cy="4413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715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7715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7157"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75" y="1798638"/>
            <a:ext cx="6335713"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5006975"/>
            <a:ext cx="7713663" cy="1747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7157"/>
                                        </p:tgtEl>
                                        <p:attrNameLst>
                                          <p:attrName>style.visibility</p:attrName>
                                        </p:attrNameLst>
                                      </p:cBhvr>
                                      <p:to>
                                        <p:strVal val="visible"/>
                                      </p:to>
                                    </p:set>
                                    <p:anim calcmode="lin" valueType="num">
                                      <p:cBhvr>
                                        <p:cTn id="7" dur="500" fill="hold"/>
                                        <p:tgtEl>
                                          <p:spTgt spid="177157"/>
                                        </p:tgtEl>
                                        <p:attrNameLst>
                                          <p:attrName>ppt_w</p:attrName>
                                        </p:attrNameLst>
                                      </p:cBhvr>
                                      <p:tavLst>
                                        <p:tav tm="0">
                                          <p:val>
                                            <p:fltVal val="0"/>
                                          </p:val>
                                        </p:tav>
                                        <p:tav tm="100000">
                                          <p:val>
                                            <p:strVal val="#ppt_w"/>
                                          </p:val>
                                        </p:tav>
                                      </p:tavLst>
                                    </p:anim>
                                    <p:anim calcmode="lin" valueType="num">
                                      <p:cBhvr>
                                        <p:cTn id="8" dur="500" fill="hold"/>
                                        <p:tgtEl>
                                          <p:spTgt spid="177157"/>
                                        </p:tgtEl>
                                        <p:attrNameLst>
                                          <p:attrName>ppt_h</p:attrName>
                                        </p:attrNameLst>
                                      </p:cBhvr>
                                      <p:tavLst>
                                        <p:tav tm="0">
                                          <p:val>
                                            <p:fltVal val="0"/>
                                          </p:val>
                                        </p:tav>
                                        <p:tav tm="100000">
                                          <p:val>
                                            <p:strVal val="#ppt_h"/>
                                          </p:val>
                                        </p:tav>
                                      </p:tavLst>
                                    </p:anim>
                                    <p:animEffect transition="in" filter="fade">
                                      <p:cBhvr>
                                        <p:cTn id="9" dur="500"/>
                                        <p:tgtEl>
                                          <p:spTgt spid="17715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7158"/>
                                        </p:tgtEl>
                                        <p:attrNameLst>
                                          <p:attrName>style.visibility</p:attrName>
                                        </p:attrNameLst>
                                      </p:cBhvr>
                                      <p:to>
                                        <p:strVal val="visible"/>
                                      </p:to>
                                    </p:set>
                                    <p:anim calcmode="lin" valueType="num">
                                      <p:cBhvr>
                                        <p:cTn id="14" dur="500" fill="hold"/>
                                        <p:tgtEl>
                                          <p:spTgt spid="177158"/>
                                        </p:tgtEl>
                                        <p:attrNameLst>
                                          <p:attrName>ppt_w</p:attrName>
                                        </p:attrNameLst>
                                      </p:cBhvr>
                                      <p:tavLst>
                                        <p:tav tm="0">
                                          <p:val>
                                            <p:fltVal val="0"/>
                                          </p:val>
                                        </p:tav>
                                        <p:tav tm="100000">
                                          <p:val>
                                            <p:strVal val="#ppt_w"/>
                                          </p:val>
                                        </p:tav>
                                      </p:tavLst>
                                    </p:anim>
                                    <p:anim calcmode="lin" valueType="num">
                                      <p:cBhvr>
                                        <p:cTn id="15" dur="500" fill="hold"/>
                                        <p:tgtEl>
                                          <p:spTgt spid="177158"/>
                                        </p:tgtEl>
                                        <p:attrNameLst>
                                          <p:attrName>ppt_h</p:attrName>
                                        </p:attrNameLst>
                                      </p:cBhvr>
                                      <p:tavLst>
                                        <p:tav tm="0">
                                          <p:val>
                                            <p:fltVal val="0"/>
                                          </p:val>
                                        </p:tav>
                                        <p:tav tm="100000">
                                          <p:val>
                                            <p:strVal val="#ppt_h"/>
                                          </p:val>
                                        </p:tav>
                                      </p:tavLst>
                                    </p:anim>
                                    <p:animEffect transition="in" filter="fade">
                                      <p:cBhvr>
                                        <p:cTn id="16" dur="500"/>
                                        <p:tgtEl>
                                          <p:spTgt spid="177158"/>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920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79204"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920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75" y="1798638"/>
            <a:ext cx="6335713"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79206"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00" y="4968875"/>
            <a:ext cx="7785100" cy="148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p:cTn id="7" dur="500" fill="hold"/>
                                        <p:tgtEl>
                                          <p:spTgt spid="179206"/>
                                        </p:tgtEl>
                                        <p:attrNameLst>
                                          <p:attrName>ppt_w</p:attrName>
                                        </p:attrNameLst>
                                      </p:cBhvr>
                                      <p:tavLst>
                                        <p:tav tm="0">
                                          <p:val>
                                            <p:fltVal val="0"/>
                                          </p:val>
                                        </p:tav>
                                        <p:tav tm="100000">
                                          <p:val>
                                            <p:strVal val="#ppt_w"/>
                                          </p:val>
                                        </p:tav>
                                      </p:tavLst>
                                    </p:anim>
                                    <p:anim calcmode="lin" valueType="num">
                                      <p:cBhvr>
                                        <p:cTn id="8" dur="500" fill="hold"/>
                                        <p:tgtEl>
                                          <p:spTgt spid="179206"/>
                                        </p:tgtEl>
                                        <p:attrNameLst>
                                          <p:attrName>ppt_h</p:attrName>
                                        </p:attrNameLst>
                                      </p:cBhvr>
                                      <p:tavLst>
                                        <p:tav tm="0">
                                          <p:val>
                                            <p:fltVal val="0"/>
                                          </p:val>
                                        </p:tav>
                                        <p:tav tm="100000">
                                          <p:val>
                                            <p:strVal val="#ppt_h"/>
                                          </p:val>
                                        </p:tav>
                                      </p:tavLst>
                                    </p:anim>
                                    <p:animEffect transition="in" filter="fade">
                                      <p:cBhvr>
                                        <p:cTn id="9" dur="500"/>
                                        <p:tgtEl>
                                          <p:spTgt spid="1792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685800" y="1401763"/>
            <a:ext cx="7772400" cy="4587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1251"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8125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1253"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5834063"/>
            <a:ext cx="7539037" cy="1062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p:cTn id="7" dur="500" fill="hold"/>
                                        <p:tgtEl>
                                          <p:spTgt spid="181253"/>
                                        </p:tgtEl>
                                        <p:attrNameLst>
                                          <p:attrName>ppt_w</p:attrName>
                                        </p:attrNameLst>
                                      </p:cBhvr>
                                      <p:tavLst>
                                        <p:tav tm="0">
                                          <p:val>
                                            <p:fltVal val="0"/>
                                          </p:val>
                                        </p:tav>
                                        <p:tav tm="100000">
                                          <p:val>
                                            <p:strVal val="#ppt_w"/>
                                          </p:val>
                                        </p:tav>
                                      </p:tavLst>
                                    </p:anim>
                                    <p:anim calcmode="lin" valueType="num">
                                      <p:cBhvr>
                                        <p:cTn id="8" dur="500" fill="hold"/>
                                        <p:tgtEl>
                                          <p:spTgt spid="181253"/>
                                        </p:tgtEl>
                                        <p:attrNameLst>
                                          <p:attrName>ppt_h</p:attrName>
                                        </p:attrNameLst>
                                      </p:cBhvr>
                                      <p:tavLst>
                                        <p:tav tm="0">
                                          <p:val>
                                            <p:fltVal val="0"/>
                                          </p:val>
                                        </p:tav>
                                        <p:tav tm="100000">
                                          <p:val>
                                            <p:strVal val="#ppt_h"/>
                                          </p:val>
                                        </p:tav>
                                      </p:tavLst>
                                    </p:anim>
                                    <p:animEffect transition="in" filter="fade">
                                      <p:cBhvr>
                                        <p:cTn id="9" dur="500"/>
                                        <p:tgtEl>
                                          <p:spTgt spid="18125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1254"/>
                                        </p:tgtEl>
                                        <p:attrNameLst>
                                          <p:attrName>style.visibility</p:attrName>
                                        </p:attrNameLst>
                                      </p:cBhvr>
                                      <p:to>
                                        <p:strVal val="visible"/>
                                      </p:to>
                                    </p:set>
                                    <p:anim calcmode="lin" valueType="num">
                                      <p:cBhvr>
                                        <p:cTn id="14" dur="500" fill="hold"/>
                                        <p:tgtEl>
                                          <p:spTgt spid="181254"/>
                                        </p:tgtEl>
                                        <p:attrNameLst>
                                          <p:attrName>ppt_w</p:attrName>
                                        </p:attrNameLst>
                                      </p:cBhvr>
                                      <p:tavLst>
                                        <p:tav tm="0">
                                          <p:val>
                                            <p:fltVal val="0"/>
                                          </p:val>
                                        </p:tav>
                                        <p:tav tm="100000">
                                          <p:val>
                                            <p:strVal val="#ppt_w"/>
                                          </p:val>
                                        </p:tav>
                                      </p:tavLst>
                                    </p:anim>
                                    <p:anim calcmode="lin" valueType="num">
                                      <p:cBhvr>
                                        <p:cTn id="15" dur="500" fill="hold"/>
                                        <p:tgtEl>
                                          <p:spTgt spid="181254"/>
                                        </p:tgtEl>
                                        <p:attrNameLst>
                                          <p:attrName>ppt_h</p:attrName>
                                        </p:attrNameLst>
                                      </p:cBhvr>
                                      <p:tavLst>
                                        <p:tav tm="0">
                                          <p:val>
                                            <p:fltVal val="0"/>
                                          </p:val>
                                        </p:tav>
                                        <p:tav tm="100000">
                                          <p:val>
                                            <p:strVal val="#ppt_h"/>
                                          </p:val>
                                        </p:tav>
                                      </p:tavLst>
                                    </p:anim>
                                    <p:animEffect transition="in" filter="fade">
                                      <p:cBhvr>
                                        <p:cTn id="16" dur="500"/>
                                        <p:tgtEl>
                                          <p:spTgt spid="18125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3299"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8330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3301"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3306"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5845175"/>
            <a:ext cx="7637462" cy="104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3306"/>
                                        </p:tgtEl>
                                        <p:attrNameLst>
                                          <p:attrName>style.visibility</p:attrName>
                                        </p:attrNameLst>
                                      </p:cBhvr>
                                      <p:to>
                                        <p:strVal val="visible"/>
                                      </p:to>
                                    </p:set>
                                    <p:anim calcmode="lin" valueType="num">
                                      <p:cBhvr>
                                        <p:cTn id="7" dur="500" fill="hold"/>
                                        <p:tgtEl>
                                          <p:spTgt spid="183306"/>
                                        </p:tgtEl>
                                        <p:attrNameLst>
                                          <p:attrName>ppt_w</p:attrName>
                                        </p:attrNameLst>
                                      </p:cBhvr>
                                      <p:tavLst>
                                        <p:tav tm="0">
                                          <p:val>
                                            <p:fltVal val="0"/>
                                          </p:val>
                                        </p:tav>
                                        <p:tav tm="100000">
                                          <p:val>
                                            <p:strVal val="#ppt_w"/>
                                          </p:val>
                                        </p:tav>
                                      </p:tavLst>
                                    </p:anim>
                                    <p:anim calcmode="lin" valueType="num">
                                      <p:cBhvr>
                                        <p:cTn id="8" dur="500" fill="hold"/>
                                        <p:tgtEl>
                                          <p:spTgt spid="183306"/>
                                        </p:tgtEl>
                                        <p:attrNameLst>
                                          <p:attrName>ppt_h</p:attrName>
                                        </p:attrNameLst>
                                      </p:cBhvr>
                                      <p:tavLst>
                                        <p:tav tm="0">
                                          <p:val>
                                            <p:fltVal val="0"/>
                                          </p:val>
                                        </p:tav>
                                        <p:tav tm="100000">
                                          <p:val>
                                            <p:strVal val="#ppt_h"/>
                                          </p:val>
                                        </p:tav>
                                      </p:tavLst>
                                    </p:anim>
                                    <p:animEffect transition="in" filter="fade">
                                      <p:cBhvr>
                                        <p:cTn id="9" dur="500"/>
                                        <p:tgtEl>
                                          <p:spTgt spid="1833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685800" y="1401763"/>
            <a:ext cx="7772400" cy="44926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5347"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8534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5349"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sp>
        <p:nvSpPr>
          <p:cNvPr id="185350" name="AutoShape 6"/>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51" name="Text Box 7"/>
          <p:cNvSpPr txBox="1">
            <a:spLocks noChangeArrowheads="1"/>
          </p:cNvSpPr>
          <p:nvPr/>
        </p:nvSpPr>
        <p:spPr bwMode="auto">
          <a:xfrm>
            <a:off x="2547938" y="491648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5352" name="Text Box 8"/>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5353" name="Text Box 9"/>
          <p:cNvSpPr txBox="1">
            <a:spLocks noChangeArrowheads="1"/>
          </p:cNvSpPr>
          <p:nvPr/>
        </p:nvSpPr>
        <p:spPr bwMode="auto">
          <a:xfrm>
            <a:off x="3192463" y="53387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sp>
        <p:nvSpPr>
          <p:cNvPr id="185354" name="Text Box 10"/>
          <p:cNvSpPr txBox="1">
            <a:spLocks noChangeArrowheads="1"/>
          </p:cNvSpPr>
          <p:nvPr/>
        </p:nvSpPr>
        <p:spPr bwMode="auto">
          <a:xfrm>
            <a:off x="3763963" y="4495800"/>
            <a:ext cx="90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11 m</a:t>
            </a:r>
          </a:p>
        </p:txBody>
      </p:sp>
      <p:pic>
        <p:nvPicPr>
          <p:cNvPr id="185355"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25" y="5859463"/>
            <a:ext cx="7431088" cy="101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5355"/>
                                        </p:tgtEl>
                                        <p:attrNameLst>
                                          <p:attrName>style.visibility</p:attrName>
                                        </p:attrNameLst>
                                      </p:cBhvr>
                                      <p:to>
                                        <p:strVal val="visible"/>
                                      </p:to>
                                    </p:set>
                                    <p:anim calcmode="lin" valueType="num">
                                      <p:cBhvr>
                                        <p:cTn id="7" dur="500" fill="hold"/>
                                        <p:tgtEl>
                                          <p:spTgt spid="185355"/>
                                        </p:tgtEl>
                                        <p:attrNameLst>
                                          <p:attrName>ppt_w</p:attrName>
                                        </p:attrNameLst>
                                      </p:cBhvr>
                                      <p:tavLst>
                                        <p:tav tm="0">
                                          <p:val>
                                            <p:fltVal val="0"/>
                                          </p:val>
                                        </p:tav>
                                        <p:tav tm="100000">
                                          <p:val>
                                            <p:strVal val="#ppt_w"/>
                                          </p:val>
                                        </p:tav>
                                      </p:tavLst>
                                    </p:anim>
                                    <p:anim calcmode="lin" valueType="num">
                                      <p:cBhvr>
                                        <p:cTn id="8" dur="500" fill="hold"/>
                                        <p:tgtEl>
                                          <p:spTgt spid="185355"/>
                                        </p:tgtEl>
                                        <p:attrNameLst>
                                          <p:attrName>ppt_h</p:attrName>
                                        </p:attrNameLst>
                                      </p:cBhvr>
                                      <p:tavLst>
                                        <p:tav tm="0">
                                          <p:val>
                                            <p:fltVal val="0"/>
                                          </p:val>
                                        </p:tav>
                                        <p:tav tm="100000">
                                          <p:val>
                                            <p:strVal val="#ppt_h"/>
                                          </p:val>
                                        </p:tav>
                                      </p:tavLst>
                                    </p:anim>
                                    <p:animEffect transition="in" filter="fade">
                                      <p:cBhvr>
                                        <p:cTn id="9" dur="500"/>
                                        <p:tgtEl>
                                          <p:spTgt spid="18535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1401763"/>
            <a:ext cx="7772400" cy="45085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739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8739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7397"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7398"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438" y="5883275"/>
            <a:ext cx="6921500" cy="69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p:cTn id="7" dur="500" fill="hold"/>
                                        <p:tgtEl>
                                          <p:spTgt spid="187398"/>
                                        </p:tgtEl>
                                        <p:attrNameLst>
                                          <p:attrName>ppt_w</p:attrName>
                                        </p:attrNameLst>
                                      </p:cBhvr>
                                      <p:tavLst>
                                        <p:tav tm="0">
                                          <p:val>
                                            <p:fltVal val="0"/>
                                          </p:val>
                                        </p:tav>
                                        <p:tav tm="100000">
                                          <p:val>
                                            <p:strVal val="#ppt_w"/>
                                          </p:val>
                                        </p:tav>
                                      </p:tavLst>
                                    </p:anim>
                                    <p:anim calcmode="lin" valueType="num">
                                      <p:cBhvr>
                                        <p:cTn id="8" dur="500" fill="hold"/>
                                        <p:tgtEl>
                                          <p:spTgt spid="187398"/>
                                        </p:tgtEl>
                                        <p:attrNameLst>
                                          <p:attrName>ppt_h</p:attrName>
                                        </p:attrNameLst>
                                      </p:cBhvr>
                                      <p:tavLst>
                                        <p:tav tm="0">
                                          <p:val>
                                            <p:fltVal val="0"/>
                                          </p:val>
                                        </p:tav>
                                        <p:tav tm="100000">
                                          <p:val>
                                            <p:strVal val="#ppt_h"/>
                                          </p:val>
                                        </p:tav>
                                      </p:tavLst>
                                    </p:anim>
                                    <p:animEffect transition="in" filter="fade">
                                      <p:cBhvr>
                                        <p:cTn id="9" dur="500"/>
                                        <p:tgtEl>
                                          <p:spTgt spid="18739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Distance and displacement</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smtClean="0">
                <a:sym typeface="Symbol" pitchFamily="18" charset="2"/>
              </a:rPr>
              <a:t></a:t>
            </a:r>
            <a:r>
              <a:rPr lang="en-US" altLang="en-US" sz="2400" dirty="0" smtClean="0"/>
              <a:t>___________ </a:t>
            </a:r>
            <a:r>
              <a:rPr lang="en-US" altLang="en-US" sz="2400" dirty="0"/>
              <a:t>is the study of </a:t>
            </a:r>
            <a:r>
              <a:rPr lang="en-US" altLang="en-US" sz="2400" b="1" dirty="0" smtClean="0"/>
              <a:t>____________________ ____________________</a:t>
            </a:r>
            <a:r>
              <a:rPr lang="en-US" altLang="en-US" sz="2400" dirty="0" smtClean="0"/>
              <a:t>, </a:t>
            </a:r>
            <a:r>
              <a:rPr lang="en-US" altLang="en-US" sz="2400" dirty="0"/>
              <a:t>or in short, a study of motion.</a:t>
            </a:r>
          </a:p>
          <a:p>
            <a:pPr eaLnBrk="1" hangingPunct="1">
              <a:buFontTx/>
              <a:buNone/>
            </a:pPr>
            <a:r>
              <a:rPr lang="en-US" altLang="en-US" sz="2400" dirty="0">
                <a:sym typeface="Symbol" pitchFamily="18" charset="2"/>
              </a:rPr>
              <a:t></a:t>
            </a:r>
            <a:r>
              <a:rPr lang="en-US" altLang="en-US" sz="2400" dirty="0"/>
              <a:t>A study of motion begins with </a:t>
            </a:r>
            <a:r>
              <a:rPr lang="en-US" altLang="en-US" sz="2400" b="1" dirty="0" smtClean="0"/>
              <a:t>__________</a:t>
            </a:r>
            <a:r>
              <a:rPr lang="en-US" altLang="en-US" sz="2400" dirty="0" smtClean="0"/>
              <a:t> </a:t>
            </a:r>
            <a:r>
              <a:rPr lang="en-US" altLang="en-US" sz="2400" dirty="0"/>
              <a:t>and change in </a:t>
            </a:r>
            <a:r>
              <a:rPr lang="en-US" altLang="en-US" sz="2400" b="1" dirty="0" smtClean="0"/>
              <a:t>____________</a:t>
            </a:r>
            <a:r>
              <a:rPr lang="en-US" altLang="en-US" sz="2400" dirty="0" smtClean="0"/>
              <a:t>.</a:t>
            </a:r>
            <a:endParaRPr lang="en-US" altLang="en-US" sz="2400" dirty="0"/>
          </a:p>
          <a:p>
            <a:pPr eaLnBrk="1" hangingPunct="1">
              <a:buFontTx/>
              <a:buNone/>
            </a:pPr>
            <a:r>
              <a:rPr lang="en-US" altLang="en-US" sz="2400" dirty="0">
                <a:sym typeface="Symbol" pitchFamily="18" charset="2"/>
              </a:rPr>
              <a:t>Consider Freddie the Fly, and his quest for food:</a:t>
            </a:r>
          </a:p>
          <a:p>
            <a:pPr eaLnBrk="1" hangingPunct="1">
              <a:buFontTx/>
              <a:buNone/>
            </a:pPr>
            <a:endParaRPr lang="en-US" altLang="en-US" sz="2400" dirty="0">
              <a:sym typeface="Symbol" pitchFamily="18" charset="2"/>
            </a:endParaRPr>
          </a:p>
          <a:p>
            <a:pPr eaLnBrk="1" hangingPunct="1">
              <a:spcBef>
                <a:spcPct val="15000"/>
              </a:spcBef>
              <a:buFontTx/>
              <a:buNone/>
            </a:pPr>
            <a:endParaRPr lang="en-US" altLang="en-US" sz="2400" dirty="0">
              <a:sym typeface="Symbol" pitchFamily="18" charset="2"/>
            </a:endParaRPr>
          </a:p>
          <a:p>
            <a:pPr eaLnBrk="1" hangingPunct="1">
              <a:spcBef>
                <a:spcPct val="15000"/>
              </a:spcBef>
              <a:buFontTx/>
              <a:buNone/>
            </a:pPr>
            <a:endParaRPr lang="en-US" altLang="en-US" sz="2400" dirty="0">
              <a:sym typeface="Symbol" pitchFamily="18" charset="2"/>
            </a:endParaRPr>
          </a:p>
          <a:p>
            <a:pPr eaLnBrk="1" hangingPunct="1">
              <a:spcBef>
                <a:spcPct val="15000"/>
              </a:spcBef>
              <a:buFontTx/>
              <a:buNone/>
            </a:pPr>
            <a:endParaRPr lang="en-US" altLang="en-US" sz="2400" dirty="0">
              <a:sym typeface="Symbol" pitchFamily="18" charset="2"/>
            </a:endParaRPr>
          </a:p>
          <a:p>
            <a:pPr eaLnBrk="1" hangingPunct="1">
              <a:buFontTx/>
              <a:buNone/>
            </a:pPr>
            <a:r>
              <a:rPr lang="en-US" altLang="en-US" sz="2400" dirty="0">
                <a:sym typeface="Symbol" pitchFamily="18" charset="2"/>
              </a:rPr>
              <a:t>The distance Freddie travels is simply how far he has flown, without regard to direction.  Freddie's distance is 6 meters.</a:t>
            </a:r>
          </a:p>
        </p:txBody>
      </p:sp>
      <p:sp>
        <p:nvSpPr>
          <p:cNvPr id="40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191492" name="Group 4"/>
          <p:cNvGrpSpPr>
            <a:grpSpLocks/>
          </p:cNvGrpSpPr>
          <p:nvPr/>
        </p:nvGrpSpPr>
        <p:grpSpPr bwMode="auto">
          <a:xfrm>
            <a:off x="6643688" y="4059238"/>
            <a:ext cx="1531937" cy="1003300"/>
            <a:chOff x="4030" y="2469"/>
            <a:chExt cx="965" cy="632"/>
          </a:xfrm>
        </p:grpSpPr>
        <p:sp>
          <p:nvSpPr>
            <p:cNvPr id="4109" name="Freeform 5"/>
            <p:cNvSpPr>
              <a:spLocks/>
            </p:cNvSpPr>
            <p:nvPr/>
          </p:nvSpPr>
          <p:spPr bwMode="auto">
            <a:xfrm>
              <a:off x="4030" y="2530"/>
              <a:ext cx="965" cy="571"/>
            </a:xfrm>
            <a:custGeom>
              <a:avLst/>
              <a:gdLst>
                <a:gd name="T0" fmla="*/ 536 w 389"/>
                <a:gd name="T1" fmla="*/ 5 h 245"/>
                <a:gd name="T2" fmla="*/ 692 w 389"/>
                <a:gd name="T3" fmla="*/ 182 h 245"/>
                <a:gd name="T4" fmla="*/ 950 w 389"/>
                <a:gd name="T5" fmla="*/ 392 h 245"/>
                <a:gd name="T6" fmla="*/ 605 w 389"/>
                <a:gd name="T7" fmla="*/ 555 h 245"/>
                <a:gd name="T8" fmla="*/ 191 w 389"/>
                <a:gd name="T9" fmla="*/ 489 h 245"/>
                <a:gd name="T10" fmla="*/ 20 w 389"/>
                <a:gd name="T11" fmla="*/ 263 h 245"/>
                <a:gd name="T12" fmla="*/ 313 w 389"/>
                <a:gd name="T13" fmla="*/ 182 h 245"/>
                <a:gd name="T14" fmla="*/ 605 w 389"/>
                <a:gd name="T15" fmla="*/ 214 h 245"/>
                <a:gd name="T16" fmla="*/ 536 w 389"/>
                <a:gd name="T17" fmla="*/ 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Freeform 6"/>
            <p:cNvSpPr>
              <a:spLocks/>
            </p:cNvSpPr>
            <p:nvPr/>
          </p:nvSpPr>
          <p:spPr bwMode="auto">
            <a:xfrm>
              <a:off x="4135" y="2469"/>
              <a:ext cx="736" cy="502"/>
            </a:xfrm>
            <a:custGeom>
              <a:avLst/>
              <a:gdLst>
                <a:gd name="T0" fmla="*/ 409 w 389"/>
                <a:gd name="T1" fmla="*/ 4 h 245"/>
                <a:gd name="T2" fmla="*/ 528 w 389"/>
                <a:gd name="T3" fmla="*/ 160 h 245"/>
                <a:gd name="T4" fmla="*/ 725 w 389"/>
                <a:gd name="T5" fmla="*/ 344 h 245"/>
                <a:gd name="T6" fmla="*/ 462 w 389"/>
                <a:gd name="T7" fmla="*/ 488 h 245"/>
                <a:gd name="T8" fmla="*/ 146 w 389"/>
                <a:gd name="T9" fmla="*/ 430 h 245"/>
                <a:gd name="T10" fmla="*/ 15 w 389"/>
                <a:gd name="T11" fmla="*/ 232 h 245"/>
                <a:gd name="T12" fmla="*/ 238 w 389"/>
                <a:gd name="T13" fmla="*/ 160 h 245"/>
                <a:gd name="T14" fmla="*/ 462 w 389"/>
                <a:gd name="T15" fmla="*/ 189 h 245"/>
                <a:gd name="T16" fmla="*/ 409 w 389"/>
                <a:gd name="T17" fmla="*/ 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149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26565">
            <a:off x="823913" y="3981450"/>
            <a:ext cx="12731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6" name="Oval 8"/>
          <p:cNvSpPr>
            <a:spLocks noChangeArrowheads="1"/>
          </p:cNvSpPr>
          <p:nvPr/>
        </p:nvSpPr>
        <p:spPr bwMode="auto">
          <a:xfrm>
            <a:off x="1403350" y="4546600"/>
            <a:ext cx="142875" cy="1428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1497" name="Oval 9"/>
          <p:cNvSpPr>
            <a:spLocks noChangeArrowheads="1"/>
          </p:cNvSpPr>
          <p:nvPr/>
        </p:nvSpPr>
        <p:spPr bwMode="auto">
          <a:xfrm>
            <a:off x="7262813" y="4565650"/>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1498" name="Line 10"/>
          <p:cNvSpPr>
            <a:spLocks noChangeShapeType="1"/>
          </p:cNvSpPr>
          <p:nvPr/>
        </p:nvSpPr>
        <p:spPr bwMode="auto">
          <a:xfrm>
            <a:off x="1447800" y="4624388"/>
            <a:ext cx="5883275"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9" name="Text Box 11"/>
          <p:cNvSpPr txBox="1">
            <a:spLocks noChangeArrowheads="1"/>
          </p:cNvSpPr>
          <p:nvPr/>
        </p:nvSpPr>
        <p:spPr bwMode="auto">
          <a:xfrm rot="-1964114">
            <a:off x="6172200" y="4427538"/>
            <a:ext cx="2470150" cy="442912"/>
          </a:xfrm>
          <a:prstGeom prst="rect">
            <a:avLst/>
          </a:prstGeom>
          <a:noFill/>
          <a:ln w="762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Melte</a:t>
            </a:r>
            <a:r>
              <a:rPr lang="en-US" altLang="en-US" sz="1800">
                <a:solidFill>
                  <a:schemeClr val="bg1"/>
                </a:solidFill>
                <a:latin typeface="Arial" charset="0"/>
              </a:rPr>
              <a:t>d</a:t>
            </a:r>
            <a:r>
              <a:rPr lang="en-US" altLang="en-US" sz="1800">
                <a:latin typeface="Arial" charset="0"/>
              </a:rPr>
              <a:t> </a:t>
            </a:r>
            <a:r>
              <a:rPr lang="en-US" altLang="en-US" sz="1800">
                <a:solidFill>
                  <a:schemeClr val="bg1"/>
                </a:solidFill>
                <a:latin typeface="Arial" charset="0"/>
              </a:rPr>
              <a:t>chocola</a:t>
            </a:r>
            <a:r>
              <a:rPr lang="en-US" altLang="en-US" sz="1800">
                <a:latin typeface="Arial" charset="0"/>
              </a:rPr>
              <a:t>te chip</a:t>
            </a:r>
          </a:p>
        </p:txBody>
      </p:sp>
      <p:grpSp>
        <p:nvGrpSpPr>
          <p:cNvPr id="191500" name="Group 12"/>
          <p:cNvGrpSpPr>
            <a:grpSpLocks/>
          </p:cNvGrpSpPr>
          <p:nvPr/>
        </p:nvGrpSpPr>
        <p:grpSpPr bwMode="auto">
          <a:xfrm>
            <a:off x="1457325" y="4911725"/>
            <a:ext cx="5849938" cy="893763"/>
            <a:chOff x="846" y="2534"/>
            <a:chExt cx="3685" cy="563"/>
          </a:xfrm>
        </p:grpSpPr>
        <p:sp>
          <p:nvSpPr>
            <p:cNvPr id="4107" name="AutoShape 13"/>
            <p:cNvSpPr>
              <a:spLocks/>
            </p:cNvSpPr>
            <p:nvPr/>
          </p:nvSpPr>
          <p:spPr bwMode="auto">
            <a:xfrm rot="-5400000">
              <a:off x="2571" y="809"/>
              <a:ext cx="236" cy="3685"/>
            </a:xfrm>
            <a:prstGeom prst="leftBrace">
              <a:avLst>
                <a:gd name="adj1" fmla="val 13012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108" name="Text Box 14"/>
            <p:cNvSpPr txBox="1">
              <a:spLocks noChangeArrowheads="1"/>
            </p:cNvSpPr>
            <p:nvPr/>
          </p:nvSpPr>
          <p:spPr bwMode="auto">
            <a:xfrm>
              <a:off x="2358" y="2809"/>
              <a:ext cx="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d</a:t>
              </a:r>
              <a:r>
                <a:rPr lang="en-US" altLang="en-US" sz="2400">
                  <a:solidFill>
                    <a:schemeClr val="accent2"/>
                  </a:solidFill>
                  <a:latin typeface="Arial" charset="0"/>
                </a:rPr>
                <a:t> = 6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1490">
                                            <p:txEl>
                                              <p:pRg st="1" end="1"/>
                                            </p:txEl>
                                          </p:spTgt>
                                        </p:tgtEl>
                                        <p:attrNameLst>
                                          <p:attrName>style.visibility</p:attrName>
                                        </p:attrNameLst>
                                      </p:cBhvr>
                                      <p:to>
                                        <p:strVal val="visible"/>
                                      </p:to>
                                    </p:set>
                                    <p:anim calcmode="lin" valueType="num">
                                      <p:cBhvr additive="base">
                                        <p:cTn id="7" dur="500" fill="hold"/>
                                        <p:tgtEl>
                                          <p:spTgt spid="1914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4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1490">
                                            <p:txEl>
                                              <p:pRg st="2" end="2"/>
                                            </p:txEl>
                                          </p:spTgt>
                                        </p:tgtEl>
                                        <p:attrNameLst>
                                          <p:attrName>style.visibility</p:attrName>
                                        </p:attrNameLst>
                                      </p:cBhvr>
                                      <p:to>
                                        <p:strVal val="visible"/>
                                      </p:to>
                                    </p:set>
                                    <p:anim calcmode="lin" valueType="num">
                                      <p:cBhvr additive="base">
                                        <p:cTn id="13" dur="500" fill="hold"/>
                                        <p:tgtEl>
                                          <p:spTgt spid="1914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1490">
                                            <p:txEl>
                                              <p:pRg st="3" end="3"/>
                                            </p:txEl>
                                          </p:spTgt>
                                        </p:tgtEl>
                                        <p:attrNameLst>
                                          <p:attrName>style.visibility</p:attrName>
                                        </p:attrNameLst>
                                      </p:cBhvr>
                                      <p:to>
                                        <p:strVal val="visible"/>
                                      </p:to>
                                    </p:set>
                                    <p:anim calcmode="lin" valueType="num">
                                      <p:cBhvr additive="base">
                                        <p:cTn id="19" dur="500" fill="hold"/>
                                        <p:tgtEl>
                                          <p:spTgt spid="1914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14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91495"/>
                                        </p:tgtEl>
                                        <p:attrNameLst>
                                          <p:attrName>style.visibility</p:attrName>
                                        </p:attrNameLst>
                                      </p:cBhvr>
                                      <p:to>
                                        <p:strVal val="visible"/>
                                      </p:to>
                                    </p:set>
                                    <p:animEffect transition="in" filter="fade">
                                      <p:cBhvr>
                                        <p:cTn id="25" dur="2000"/>
                                        <p:tgtEl>
                                          <p:spTgt spid="1914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191492"/>
                                        </p:tgtEl>
                                        <p:attrNameLst>
                                          <p:attrName>style.visibility</p:attrName>
                                        </p:attrNameLst>
                                      </p:cBhvr>
                                      <p:to>
                                        <p:strVal val="visible"/>
                                      </p:to>
                                    </p:set>
                                    <p:anim calcmode="lin" valueType="num">
                                      <p:cBhvr additive="base">
                                        <p:cTn id="30" dur="500" fill="hold"/>
                                        <p:tgtEl>
                                          <p:spTgt spid="191492"/>
                                        </p:tgtEl>
                                        <p:attrNameLst>
                                          <p:attrName>ppt_x</p:attrName>
                                        </p:attrNameLst>
                                      </p:cBhvr>
                                      <p:tavLst>
                                        <p:tav tm="0">
                                          <p:val>
                                            <p:strVal val="#ppt_x"/>
                                          </p:val>
                                        </p:tav>
                                        <p:tav tm="100000">
                                          <p:val>
                                            <p:strVal val="#ppt_x"/>
                                          </p:val>
                                        </p:tav>
                                      </p:tavLst>
                                    </p:anim>
                                    <p:anim calcmode="lin" valueType="num">
                                      <p:cBhvr additive="base">
                                        <p:cTn id="31" dur="500" fill="hold"/>
                                        <p:tgtEl>
                                          <p:spTgt spid="1914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Splat.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91499"/>
                                        </p:tgtEl>
                                        <p:attrNameLst>
                                          <p:attrName>style.visibility</p:attrName>
                                        </p:attrNameLst>
                                      </p:cBhvr>
                                      <p:to>
                                        <p:strVal val="visible"/>
                                      </p:to>
                                    </p:set>
                                    <p:animEffect transition="in" filter="diamond(in)">
                                      <p:cBhvr>
                                        <p:cTn id="36" dur="500"/>
                                        <p:tgtEl>
                                          <p:spTgt spid="191499"/>
                                        </p:tgtEl>
                                      </p:cBhvr>
                                    </p:animEffect>
                                  </p:childTnLst>
                                  <p:subTnLst>
                                    <p:audio>
                                      <p:cMediaNode>
                                        <p:cTn display="0" masterRel="sameClick">
                                          <p:stCondLst>
                                            <p:cond evt="begin" delay="0">
                                              <p:tn val="34"/>
                                            </p:cond>
                                          </p:stCondLst>
                                          <p:endCondLst>
                                            <p:cond evt="onStopAudio" delay="0">
                                              <p:tgtEl>
                                                <p:sldTgt/>
                                              </p:tgtEl>
                                            </p:cond>
                                          </p:endCondLst>
                                        </p:cTn>
                                        <p:tgtEl>
                                          <p:sndTgt r:embed="rId6" name="hammer.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grpId="1" nodeType="clickEffect">
                                  <p:stCondLst>
                                    <p:cond delay="0"/>
                                  </p:stCondLst>
                                  <p:childTnLst>
                                    <p:anim calcmode="lin" valueType="num">
                                      <p:cBhvr additive="base">
                                        <p:cTn id="40" dur="500"/>
                                        <p:tgtEl>
                                          <p:spTgt spid="191499"/>
                                        </p:tgtEl>
                                        <p:attrNameLst>
                                          <p:attrName>ppt_x</p:attrName>
                                        </p:attrNameLst>
                                      </p:cBhvr>
                                      <p:tavLst>
                                        <p:tav tm="0">
                                          <p:val>
                                            <p:strVal val="ppt_x"/>
                                          </p:val>
                                        </p:tav>
                                        <p:tav tm="100000">
                                          <p:val>
                                            <p:strVal val="ppt_x"/>
                                          </p:val>
                                        </p:tav>
                                      </p:tavLst>
                                    </p:anim>
                                    <p:anim calcmode="lin" valueType="num">
                                      <p:cBhvr additive="base">
                                        <p:cTn id="41" dur="500"/>
                                        <p:tgtEl>
                                          <p:spTgt spid="191499"/>
                                        </p:tgtEl>
                                        <p:attrNameLst>
                                          <p:attrName>ppt_y</p:attrName>
                                        </p:attrNameLst>
                                      </p:cBhvr>
                                      <p:tavLst>
                                        <p:tav tm="0">
                                          <p:val>
                                            <p:strVal val="ppt_y"/>
                                          </p:val>
                                        </p:tav>
                                        <p:tav tm="100000">
                                          <p:val>
                                            <p:strVal val="1+ppt_h/2"/>
                                          </p:val>
                                        </p:tav>
                                      </p:tavLst>
                                    </p:anim>
                                    <p:set>
                                      <p:cBhvr>
                                        <p:cTn id="42" dur="1" fill="hold">
                                          <p:stCondLst>
                                            <p:cond delay="499"/>
                                          </p:stCondLst>
                                        </p:cTn>
                                        <p:tgtEl>
                                          <p:spTgt spid="191499"/>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7"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1498"/>
                                        </p:tgtEl>
                                        <p:attrNameLst>
                                          <p:attrName>style.visibility</p:attrName>
                                        </p:attrNameLst>
                                      </p:cBhvr>
                                      <p:to>
                                        <p:strVal val="visible"/>
                                      </p:to>
                                    </p:set>
                                    <p:animEffect transition="in" filter="wipe(left)">
                                      <p:cBhvr>
                                        <p:cTn id="47" dur="500"/>
                                        <p:tgtEl>
                                          <p:spTgt spid="191498"/>
                                        </p:tgtEl>
                                      </p:cBhvr>
                                    </p:animEffect>
                                  </p:childTnLst>
                                  <p:subTnLst>
                                    <p:audio>
                                      <p:cMediaNode>
                                        <p:cTn display="0" masterRel="sameClick">
                                          <p:stCondLst>
                                            <p:cond evt="begin" delay="0">
                                              <p:tn val="45"/>
                                            </p:cond>
                                          </p:stCondLst>
                                          <p:endCondLst>
                                            <p:cond evt="onStopAudio" delay="0">
                                              <p:tgtEl>
                                                <p:sldTgt/>
                                              </p:tgtEl>
                                            </p:cond>
                                          </p:endCondLst>
                                        </p:cTn>
                                        <p:tgtEl>
                                          <p:sndTgt r:embed="rId8" name="voltag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1496"/>
                                        </p:tgtEl>
                                        <p:attrNameLst>
                                          <p:attrName>style.visibility</p:attrName>
                                        </p:attrNameLst>
                                      </p:cBhvr>
                                      <p:to>
                                        <p:strVal val="visible"/>
                                      </p:to>
                                    </p:set>
                                    <p:anim calcmode="lin" valueType="num">
                                      <p:cBhvr additive="base">
                                        <p:cTn id="52" dur="500" fill="hold"/>
                                        <p:tgtEl>
                                          <p:spTgt spid="191496"/>
                                        </p:tgtEl>
                                        <p:attrNameLst>
                                          <p:attrName>ppt_x</p:attrName>
                                        </p:attrNameLst>
                                      </p:cBhvr>
                                      <p:tavLst>
                                        <p:tav tm="0">
                                          <p:val>
                                            <p:strVal val="#ppt_x"/>
                                          </p:val>
                                        </p:tav>
                                        <p:tav tm="100000">
                                          <p:val>
                                            <p:strVal val="#ppt_x"/>
                                          </p:val>
                                        </p:tav>
                                      </p:tavLst>
                                    </p:anim>
                                    <p:anim calcmode="lin" valueType="num">
                                      <p:cBhvr additive="base">
                                        <p:cTn id="53" dur="500" fill="hold"/>
                                        <p:tgtEl>
                                          <p:spTgt spid="1914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9" name="cashreg.wav"/>
                                        </p:tgtEl>
                                      </p:cMediaNode>
                                    </p:audio>
                                  </p:subTnLst>
                                </p:cTn>
                              </p:par>
                              <p:par>
                                <p:cTn id="54" presetID="2" presetClass="entr" presetSubtype="4" fill="hold" grpId="0" nodeType="withEffect">
                                  <p:stCondLst>
                                    <p:cond delay="0"/>
                                  </p:stCondLst>
                                  <p:childTnLst>
                                    <p:set>
                                      <p:cBhvr>
                                        <p:cTn id="55" dur="1" fill="hold">
                                          <p:stCondLst>
                                            <p:cond delay="0"/>
                                          </p:stCondLst>
                                        </p:cTn>
                                        <p:tgtEl>
                                          <p:spTgt spid="191497"/>
                                        </p:tgtEl>
                                        <p:attrNameLst>
                                          <p:attrName>style.visibility</p:attrName>
                                        </p:attrNameLst>
                                      </p:cBhvr>
                                      <p:to>
                                        <p:strVal val="visible"/>
                                      </p:to>
                                    </p:set>
                                    <p:anim calcmode="lin" valueType="num">
                                      <p:cBhvr additive="base">
                                        <p:cTn id="56" dur="500" fill="hold"/>
                                        <p:tgtEl>
                                          <p:spTgt spid="191497"/>
                                        </p:tgtEl>
                                        <p:attrNameLst>
                                          <p:attrName>ppt_x</p:attrName>
                                        </p:attrNameLst>
                                      </p:cBhvr>
                                      <p:tavLst>
                                        <p:tav tm="0">
                                          <p:val>
                                            <p:strVal val="#ppt_x"/>
                                          </p:val>
                                        </p:tav>
                                        <p:tav tm="100000">
                                          <p:val>
                                            <p:strVal val="#ppt_x"/>
                                          </p:val>
                                        </p:tav>
                                      </p:tavLst>
                                    </p:anim>
                                    <p:anim calcmode="lin" valueType="num">
                                      <p:cBhvr additive="base">
                                        <p:cTn id="57" dur="500" fill="hold"/>
                                        <p:tgtEl>
                                          <p:spTgt spid="1914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9"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nodeType="clickEffect">
                                  <p:stCondLst>
                                    <p:cond delay="0"/>
                                  </p:stCondLst>
                                  <p:childTnLst>
                                    <p:animMotion origin="layout" path="M -2.22222E-6 -2.35947E-7 L 0.64288 -2.35947E-7 " pathEditMode="relative" rAng="0" ptsTypes="AA">
                                      <p:cBhvr>
                                        <p:cTn id="61" dur="5000" fill="hold"/>
                                        <p:tgtEl>
                                          <p:spTgt spid="191495"/>
                                        </p:tgtEl>
                                        <p:attrNameLst>
                                          <p:attrName>ppt_x</p:attrName>
                                          <p:attrName>ppt_y</p:attrName>
                                        </p:attrNameLst>
                                      </p:cBhvr>
                                      <p:rCtr x="32135" y="0"/>
                                    </p:animMotion>
                                  </p:childTnLst>
                                  <p:subTnLst>
                                    <p:audio>
                                      <p:cMediaNode>
                                        <p:cTn display="0" masterRel="sameClick">
                                          <p:stCondLst>
                                            <p:cond evt="begin" delay="0">
                                              <p:tn val="60"/>
                                            </p:cond>
                                          </p:stCondLst>
                                          <p:endCondLst>
                                            <p:cond evt="onStopAudio" delay="0">
                                              <p:tgtEl>
                                                <p:sldTgt/>
                                              </p:tgtEl>
                                            </p:cond>
                                          </p:endCondLst>
                                        </p:cTn>
                                        <p:tgtEl>
                                          <p:sndTgt r:embed="rId10" name="fly buzz.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nodeType="clickEffect">
                                  <p:stCondLst>
                                    <p:cond delay="0"/>
                                  </p:stCondLst>
                                  <p:childTnLst>
                                    <p:anim calcmode="lin" valueType="num">
                                      <p:cBhvr additive="base">
                                        <p:cTn id="65" dur="500"/>
                                        <p:tgtEl>
                                          <p:spTgt spid="191495"/>
                                        </p:tgtEl>
                                        <p:attrNameLst>
                                          <p:attrName>ppt_x</p:attrName>
                                        </p:attrNameLst>
                                      </p:cBhvr>
                                      <p:tavLst>
                                        <p:tav tm="0">
                                          <p:val>
                                            <p:strVal val="ppt_x"/>
                                          </p:val>
                                        </p:tav>
                                        <p:tav tm="100000">
                                          <p:val>
                                            <p:strVal val="ppt_x"/>
                                          </p:val>
                                        </p:tav>
                                      </p:tavLst>
                                    </p:anim>
                                    <p:anim calcmode="lin" valueType="num">
                                      <p:cBhvr additive="base">
                                        <p:cTn id="66" dur="500"/>
                                        <p:tgtEl>
                                          <p:spTgt spid="191495"/>
                                        </p:tgtEl>
                                        <p:attrNameLst>
                                          <p:attrName>ppt_y</p:attrName>
                                        </p:attrNameLst>
                                      </p:cBhvr>
                                      <p:tavLst>
                                        <p:tav tm="0">
                                          <p:val>
                                            <p:strVal val="ppt_y"/>
                                          </p:val>
                                        </p:tav>
                                        <p:tav tm="100000">
                                          <p:val>
                                            <p:strVal val="1+ppt_h/2"/>
                                          </p:val>
                                        </p:tav>
                                      </p:tavLst>
                                    </p:anim>
                                    <p:set>
                                      <p:cBhvr>
                                        <p:cTn id="67" dur="1" fill="hold">
                                          <p:stCondLst>
                                            <p:cond delay="499"/>
                                          </p:stCondLst>
                                        </p:cTn>
                                        <p:tgtEl>
                                          <p:spTgt spid="19149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7" name="suction.wav"/>
                                        </p:tgtEl>
                                      </p:cMediaNode>
                                    </p:audio>
                                  </p:subTnLst>
                                </p:cTn>
                              </p:par>
                              <p:par>
                                <p:cTn id="68" presetID="2" presetClass="exit" presetSubtype="4" fill="hold" nodeType="withEffect">
                                  <p:stCondLst>
                                    <p:cond delay="0"/>
                                  </p:stCondLst>
                                  <p:childTnLst>
                                    <p:anim calcmode="lin" valueType="num">
                                      <p:cBhvr additive="base">
                                        <p:cTn id="69" dur="500"/>
                                        <p:tgtEl>
                                          <p:spTgt spid="191492"/>
                                        </p:tgtEl>
                                        <p:attrNameLst>
                                          <p:attrName>ppt_x</p:attrName>
                                        </p:attrNameLst>
                                      </p:cBhvr>
                                      <p:tavLst>
                                        <p:tav tm="0">
                                          <p:val>
                                            <p:strVal val="ppt_x"/>
                                          </p:val>
                                        </p:tav>
                                        <p:tav tm="100000">
                                          <p:val>
                                            <p:strVal val="ppt_x"/>
                                          </p:val>
                                        </p:tav>
                                      </p:tavLst>
                                    </p:anim>
                                    <p:anim calcmode="lin" valueType="num">
                                      <p:cBhvr additive="base">
                                        <p:cTn id="70" dur="500"/>
                                        <p:tgtEl>
                                          <p:spTgt spid="191492"/>
                                        </p:tgtEl>
                                        <p:attrNameLst>
                                          <p:attrName>ppt_y</p:attrName>
                                        </p:attrNameLst>
                                      </p:cBhvr>
                                      <p:tavLst>
                                        <p:tav tm="0">
                                          <p:val>
                                            <p:strVal val="ppt_y"/>
                                          </p:val>
                                        </p:tav>
                                        <p:tav tm="100000">
                                          <p:val>
                                            <p:strVal val="1+ppt_h/2"/>
                                          </p:val>
                                        </p:tav>
                                      </p:tavLst>
                                    </p:anim>
                                    <p:set>
                                      <p:cBhvr>
                                        <p:cTn id="71" dur="1" fill="hold">
                                          <p:stCondLst>
                                            <p:cond delay="499"/>
                                          </p:stCondLst>
                                        </p:cTn>
                                        <p:tgtEl>
                                          <p:spTgt spid="19149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7" name="suction.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nodeType="clickEffect">
                                  <p:stCondLst>
                                    <p:cond delay="0"/>
                                  </p:stCondLst>
                                  <p:childTnLst>
                                    <p:set>
                                      <p:cBhvr>
                                        <p:cTn id="75" dur="1" fill="hold">
                                          <p:stCondLst>
                                            <p:cond delay="0"/>
                                          </p:stCondLst>
                                        </p:cTn>
                                        <p:tgtEl>
                                          <p:spTgt spid="191500"/>
                                        </p:tgtEl>
                                        <p:attrNameLst>
                                          <p:attrName>style.visibility</p:attrName>
                                        </p:attrNameLst>
                                      </p:cBhvr>
                                      <p:to>
                                        <p:strVal val="visible"/>
                                      </p:to>
                                    </p:set>
                                    <p:animEffect transition="in" filter="wipe(down)">
                                      <p:cBhvr>
                                        <p:cTn id="76" dur="500"/>
                                        <p:tgtEl>
                                          <p:spTgt spid="191500"/>
                                        </p:tgtEl>
                                      </p:cBhvr>
                                    </p:animEffect>
                                  </p:childTnLst>
                                  <p:subTnLst>
                                    <p:audio>
                                      <p:cMediaNode>
                                        <p:cTn display="0" masterRel="sameClick">
                                          <p:stCondLst>
                                            <p:cond evt="begin" delay="0">
                                              <p:tn val="74"/>
                                            </p:cond>
                                          </p:stCondLst>
                                          <p:endCondLst>
                                            <p:cond evt="onStopAudio" delay="0">
                                              <p:tgtEl>
                                                <p:sldTgt/>
                                              </p:tgtEl>
                                            </p:cond>
                                          </p:endCondLst>
                                        </p:cTn>
                                        <p:tgtEl>
                                          <p:sndTgt r:embed="rId9" name="cashre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91490">
                                            <p:txEl>
                                              <p:pRg st="8" end="8"/>
                                            </p:txEl>
                                          </p:spTgt>
                                        </p:tgtEl>
                                        <p:attrNameLst>
                                          <p:attrName>style.visibility</p:attrName>
                                        </p:attrNameLst>
                                      </p:cBhvr>
                                      <p:to>
                                        <p:strVal val="visible"/>
                                      </p:to>
                                    </p:set>
                                    <p:anim calcmode="lin" valueType="num">
                                      <p:cBhvr additive="base">
                                        <p:cTn id="81" dur="500" fill="hold"/>
                                        <p:tgtEl>
                                          <p:spTgt spid="191490">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914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animBg="1"/>
      <p:bldP spid="191497" grpId="0" animBg="1"/>
      <p:bldP spid="191498" grpId="0" animBg="1"/>
      <p:bldP spid="191499" grpId="0" animBg="1"/>
      <p:bldP spid="19149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Distance and displacement</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smtClean="0">
                <a:sym typeface="Symbol" pitchFamily="18" charset="2"/>
              </a:rPr>
              <a:t></a:t>
            </a:r>
            <a:r>
              <a:rPr lang="en-US" altLang="en-US" sz="2400" b="1" dirty="0" smtClean="0"/>
              <a:t>___________</a:t>
            </a:r>
            <a:r>
              <a:rPr lang="en-US" altLang="en-US" sz="2400" dirty="0" smtClean="0"/>
              <a:t> </a:t>
            </a:r>
            <a:r>
              <a:rPr lang="en-US" altLang="en-US" sz="2400" dirty="0"/>
              <a:t>is simply how far something has traveled without regard to direction. Freddy has gone </a:t>
            </a:r>
            <a:r>
              <a:rPr lang="en-US" altLang="en-US" sz="2400" u="sng" dirty="0"/>
              <a:t>6 m</a:t>
            </a:r>
            <a:r>
              <a:rPr lang="en-US" altLang="en-US" sz="2400" dirty="0"/>
              <a:t>.</a:t>
            </a:r>
          </a:p>
          <a:p>
            <a:pPr eaLnBrk="1" hangingPunct="1">
              <a:spcBef>
                <a:spcPct val="10000"/>
              </a:spcBef>
              <a:buFontTx/>
              <a:buNone/>
            </a:pPr>
            <a:r>
              <a:rPr lang="en-US" altLang="en-US" sz="2400" dirty="0" smtClean="0">
                <a:sym typeface="Symbol" pitchFamily="18" charset="2"/>
              </a:rPr>
              <a:t></a:t>
            </a:r>
            <a:r>
              <a:rPr lang="en-US" altLang="en-US" sz="2400" b="1" dirty="0" smtClean="0"/>
              <a:t>________________</a:t>
            </a:r>
            <a:r>
              <a:rPr lang="en-US" altLang="en-US" sz="2400" dirty="0" smtClean="0"/>
              <a:t>, </a:t>
            </a:r>
            <a:r>
              <a:rPr lang="en-US" altLang="en-US" sz="2400" dirty="0"/>
              <a:t>on the other hand, is not only distance traveled, but also direction.</a:t>
            </a:r>
            <a:endParaRPr lang="en-US" altLang="en-US" sz="2400" b="1" dirty="0"/>
          </a:p>
          <a:p>
            <a:pPr eaLnBrk="1" hangingPunct="1">
              <a:spcBef>
                <a:spcPct val="10000"/>
              </a:spcBef>
              <a:buFontTx/>
              <a:buNone/>
            </a:pPr>
            <a:endParaRPr lang="en-US" altLang="en-US" sz="2400" dirty="0">
              <a:sym typeface="Symbol" pitchFamily="18" charset="2"/>
            </a:endParaRPr>
          </a:p>
          <a:p>
            <a:pPr eaLnBrk="1" hangingPunct="1">
              <a:spcBef>
                <a:spcPct val="10000"/>
              </a:spcBef>
              <a:buFontTx/>
              <a:buNone/>
            </a:pPr>
            <a:endParaRPr lang="en-US" altLang="en-US" sz="2400" dirty="0">
              <a:sym typeface="Symbol" pitchFamily="18" charset="2"/>
            </a:endParaRPr>
          </a:p>
          <a:p>
            <a:pPr eaLnBrk="1" hangingPunct="1">
              <a:spcBef>
                <a:spcPct val="10000"/>
              </a:spcBef>
              <a:buFontTx/>
              <a:buNone/>
            </a:pPr>
            <a:endParaRPr lang="en-US" altLang="en-US" sz="2400" dirty="0">
              <a:sym typeface="Symbol" pitchFamily="18" charset="2"/>
            </a:endParaRPr>
          </a:p>
          <a:p>
            <a:pPr eaLnBrk="1" hangingPunct="1">
              <a:spcBef>
                <a:spcPct val="10000"/>
              </a:spcBef>
              <a:buFontTx/>
              <a:buNone/>
            </a:pPr>
            <a:endParaRPr lang="en-US" altLang="en-US" sz="2400" dirty="0">
              <a:sym typeface="Symbol" pitchFamily="18" charset="2"/>
            </a:endParaRPr>
          </a:p>
          <a:p>
            <a:pPr eaLnBrk="1" hangingPunct="1">
              <a:buFontTx/>
              <a:buNone/>
            </a:pPr>
            <a:r>
              <a:rPr lang="en-US" altLang="en-US" sz="2400" dirty="0">
                <a:sym typeface="Symbol" pitchFamily="18" charset="2"/>
              </a:rPr>
              <a:t>This makes displacement a vector. It has a </a:t>
            </a:r>
            <a:r>
              <a:rPr lang="en-US" altLang="en-US" sz="2400" i="1" dirty="0">
                <a:sym typeface="Symbol" pitchFamily="18" charset="2"/>
              </a:rPr>
              <a:t>magnitude</a:t>
            </a:r>
            <a:r>
              <a:rPr lang="en-US" altLang="en-US" sz="2400" dirty="0">
                <a:sym typeface="Symbol" pitchFamily="18" charset="2"/>
              </a:rPr>
              <a:t> (6 m) and a </a:t>
            </a:r>
            <a:r>
              <a:rPr lang="en-US" altLang="en-US" sz="2400" i="1" dirty="0">
                <a:sym typeface="Symbol" pitchFamily="18" charset="2"/>
              </a:rPr>
              <a:t>direction</a:t>
            </a:r>
            <a:r>
              <a:rPr lang="en-US" altLang="en-US" sz="2400" dirty="0">
                <a:sym typeface="Symbol" pitchFamily="18" charset="2"/>
              </a:rPr>
              <a:t> (+ x-direction).</a:t>
            </a:r>
          </a:p>
          <a:p>
            <a:pPr eaLnBrk="1" hangingPunct="1">
              <a:buFontTx/>
              <a:buNone/>
            </a:pPr>
            <a:r>
              <a:rPr lang="en-US" altLang="en-US" sz="2400" dirty="0">
                <a:sym typeface="Symbol" pitchFamily="18" charset="2"/>
              </a:rPr>
              <a:t>We say Freddie travels through a displacement of </a:t>
            </a:r>
            <a:r>
              <a:rPr lang="en-US" altLang="en-US" sz="2400" u="sng" dirty="0">
                <a:sym typeface="Symbol" pitchFamily="18" charset="2"/>
              </a:rPr>
              <a:t>6 m</a:t>
            </a:r>
            <a:r>
              <a:rPr lang="en-US" altLang="en-US" sz="2400" dirty="0">
                <a:sym typeface="Symbol" pitchFamily="18" charset="2"/>
              </a:rPr>
              <a:t> in the </a:t>
            </a:r>
            <a:r>
              <a:rPr lang="en-US" altLang="en-US" sz="2400" u="sng" dirty="0">
                <a:sym typeface="Symbol" pitchFamily="18" charset="2"/>
              </a:rPr>
              <a:t>positive x-direction</a:t>
            </a:r>
            <a:r>
              <a:rPr lang="en-US" altLang="en-US" sz="2400" dirty="0">
                <a:sym typeface="Symbol" pitchFamily="18" charset="2"/>
              </a:rPr>
              <a:t>.</a:t>
            </a:r>
          </a:p>
        </p:txBody>
      </p:sp>
      <p:sp>
        <p:nvSpPr>
          <p:cNvPr id="51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5124" name="Group 26"/>
          <p:cNvGrpSpPr>
            <a:grpSpLocks/>
          </p:cNvGrpSpPr>
          <p:nvPr/>
        </p:nvGrpSpPr>
        <p:grpSpPr bwMode="auto">
          <a:xfrm>
            <a:off x="823913" y="3333750"/>
            <a:ext cx="7351712" cy="1273175"/>
            <a:chOff x="519" y="2572"/>
            <a:chExt cx="4631" cy="802"/>
          </a:xfrm>
        </p:grpSpPr>
        <p:grpSp>
          <p:nvGrpSpPr>
            <p:cNvPr id="5126" name="Group 15"/>
            <p:cNvGrpSpPr>
              <a:grpSpLocks/>
            </p:cNvGrpSpPr>
            <p:nvPr/>
          </p:nvGrpSpPr>
          <p:grpSpPr bwMode="auto">
            <a:xfrm>
              <a:off x="4185" y="2621"/>
              <a:ext cx="965" cy="632"/>
              <a:chOff x="4030" y="2469"/>
              <a:chExt cx="965" cy="632"/>
            </a:xfrm>
          </p:grpSpPr>
          <p:sp>
            <p:nvSpPr>
              <p:cNvPr id="5132" name="Freeform 16"/>
              <p:cNvSpPr>
                <a:spLocks/>
              </p:cNvSpPr>
              <p:nvPr/>
            </p:nvSpPr>
            <p:spPr bwMode="auto">
              <a:xfrm>
                <a:off x="4030" y="2530"/>
                <a:ext cx="965" cy="571"/>
              </a:xfrm>
              <a:custGeom>
                <a:avLst/>
                <a:gdLst>
                  <a:gd name="T0" fmla="*/ 536 w 389"/>
                  <a:gd name="T1" fmla="*/ 5 h 245"/>
                  <a:gd name="T2" fmla="*/ 692 w 389"/>
                  <a:gd name="T3" fmla="*/ 182 h 245"/>
                  <a:gd name="T4" fmla="*/ 950 w 389"/>
                  <a:gd name="T5" fmla="*/ 392 h 245"/>
                  <a:gd name="T6" fmla="*/ 605 w 389"/>
                  <a:gd name="T7" fmla="*/ 555 h 245"/>
                  <a:gd name="T8" fmla="*/ 191 w 389"/>
                  <a:gd name="T9" fmla="*/ 489 h 245"/>
                  <a:gd name="T10" fmla="*/ 20 w 389"/>
                  <a:gd name="T11" fmla="*/ 263 h 245"/>
                  <a:gd name="T12" fmla="*/ 313 w 389"/>
                  <a:gd name="T13" fmla="*/ 182 h 245"/>
                  <a:gd name="T14" fmla="*/ 605 w 389"/>
                  <a:gd name="T15" fmla="*/ 214 h 245"/>
                  <a:gd name="T16" fmla="*/ 536 w 389"/>
                  <a:gd name="T17" fmla="*/ 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17"/>
              <p:cNvSpPr>
                <a:spLocks/>
              </p:cNvSpPr>
              <p:nvPr/>
            </p:nvSpPr>
            <p:spPr bwMode="auto">
              <a:xfrm>
                <a:off x="4135" y="2469"/>
                <a:ext cx="736" cy="502"/>
              </a:xfrm>
              <a:custGeom>
                <a:avLst/>
                <a:gdLst>
                  <a:gd name="T0" fmla="*/ 409 w 389"/>
                  <a:gd name="T1" fmla="*/ 4 h 245"/>
                  <a:gd name="T2" fmla="*/ 528 w 389"/>
                  <a:gd name="T3" fmla="*/ 160 h 245"/>
                  <a:gd name="T4" fmla="*/ 725 w 389"/>
                  <a:gd name="T5" fmla="*/ 344 h 245"/>
                  <a:gd name="T6" fmla="*/ 462 w 389"/>
                  <a:gd name="T7" fmla="*/ 488 h 245"/>
                  <a:gd name="T8" fmla="*/ 146 w 389"/>
                  <a:gd name="T9" fmla="*/ 430 h 245"/>
                  <a:gd name="T10" fmla="*/ 15 w 389"/>
                  <a:gd name="T11" fmla="*/ 232 h 245"/>
                  <a:gd name="T12" fmla="*/ 238 w 389"/>
                  <a:gd name="T13" fmla="*/ 160 h 245"/>
                  <a:gd name="T14" fmla="*/ 462 w 389"/>
                  <a:gd name="T15" fmla="*/ 189 h 245"/>
                  <a:gd name="T16" fmla="*/ 409 w 389"/>
                  <a:gd name="T17" fmla="*/ 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2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26565">
              <a:off x="519" y="2572"/>
              <a:ext cx="802" cy="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Oval 19"/>
            <p:cNvSpPr>
              <a:spLocks noChangeArrowheads="1"/>
            </p:cNvSpPr>
            <p:nvPr/>
          </p:nvSpPr>
          <p:spPr bwMode="auto">
            <a:xfrm>
              <a:off x="884" y="2928"/>
              <a:ext cx="90" cy="9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129" name="Oval 20"/>
            <p:cNvSpPr>
              <a:spLocks noChangeArrowheads="1"/>
            </p:cNvSpPr>
            <p:nvPr/>
          </p:nvSpPr>
          <p:spPr bwMode="auto">
            <a:xfrm>
              <a:off x="4575" y="2940"/>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130" name="Line 21"/>
            <p:cNvSpPr>
              <a:spLocks noChangeShapeType="1"/>
            </p:cNvSpPr>
            <p:nvPr/>
          </p:nvSpPr>
          <p:spPr bwMode="auto">
            <a:xfrm>
              <a:off x="912" y="2977"/>
              <a:ext cx="3706" cy="0"/>
            </a:xfrm>
            <a:prstGeom prst="line">
              <a:avLst/>
            </a:prstGeom>
            <a:noFill/>
            <a:ln w="57150">
              <a:solidFill>
                <a:srgbClr val="FF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Text Box 25"/>
            <p:cNvSpPr txBox="1">
              <a:spLocks noChangeArrowheads="1"/>
            </p:cNvSpPr>
            <p:nvPr/>
          </p:nvSpPr>
          <p:spPr bwMode="auto">
            <a:xfrm>
              <a:off x="2225" y="3001"/>
              <a:ext cx="14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Distance = </a:t>
              </a:r>
              <a:r>
                <a:rPr lang="en-US" altLang="en-US" sz="2400" u="sng">
                  <a:solidFill>
                    <a:schemeClr val="accent2"/>
                  </a:solidFill>
                  <a:latin typeface="Arial" charset="0"/>
                </a:rPr>
                <a:t>6 m</a:t>
              </a:r>
            </a:p>
          </p:txBody>
        </p:sp>
      </p:grpSp>
      <p:sp>
        <p:nvSpPr>
          <p:cNvPr id="193563" name="Text Box 27"/>
          <p:cNvSpPr txBox="1">
            <a:spLocks noChangeArrowheads="1"/>
          </p:cNvSpPr>
          <p:nvPr/>
        </p:nvSpPr>
        <p:spPr bwMode="auto">
          <a:xfrm>
            <a:off x="2873375" y="4351338"/>
            <a:ext cx="5041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Displacement = </a:t>
            </a:r>
            <a:r>
              <a:rPr lang="en-US" altLang="en-US" sz="2400" u="sng">
                <a:solidFill>
                  <a:srgbClr val="FF0000"/>
                </a:solidFill>
                <a:latin typeface="Arial" charset="0"/>
              </a:rPr>
              <a:t>6 m</a:t>
            </a:r>
            <a:r>
              <a:rPr lang="en-US" altLang="en-US" sz="2400">
                <a:solidFill>
                  <a:srgbClr val="FF0000"/>
                </a:solidFill>
                <a:latin typeface="Arial" charset="0"/>
              </a:rPr>
              <a:t>                            	  in the    </a:t>
            </a:r>
            <a:r>
              <a:rPr lang="en-US" altLang="en-US" sz="2400" u="sng">
                <a:solidFill>
                  <a:srgbClr val="FF0000"/>
                </a:solidFill>
                <a:latin typeface="Arial" charset="0"/>
              </a:rPr>
              <a:t>positive x-direction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3538">
                                            <p:txEl>
                                              <p:pRg st="1" end="1"/>
                                            </p:txEl>
                                          </p:spTgt>
                                        </p:tgtEl>
                                        <p:attrNameLst>
                                          <p:attrName>style.visibility</p:attrName>
                                        </p:attrNameLst>
                                      </p:cBhvr>
                                      <p:to>
                                        <p:strVal val="visible"/>
                                      </p:to>
                                    </p:set>
                                    <p:anim calcmode="lin" valueType="num">
                                      <p:cBhvr additive="base">
                                        <p:cTn id="7" dur="500" fill="hold"/>
                                        <p:tgtEl>
                                          <p:spTgt spid="1935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p:cTn id="11" dur="500" fill="hold"/>
                                        <p:tgtEl>
                                          <p:spTgt spid="5124"/>
                                        </p:tgtEl>
                                        <p:attrNameLst>
                                          <p:attrName>ppt_w</p:attrName>
                                        </p:attrNameLst>
                                      </p:cBhvr>
                                      <p:tavLst>
                                        <p:tav tm="0">
                                          <p:val>
                                            <p:fltVal val="0"/>
                                          </p:val>
                                        </p:tav>
                                        <p:tav tm="100000">
                                          <p:val>
                                            <p:strVal val="#ppt_w"/>
                                          </p:val>
                                        </p:tav>
                                      </p:tavLst>
                                    </p:anim>
                                    <p:anim calcmode="lin" valueType="num">
                                      <p:cBhvr>
                                        <p:cTn id="12" dur="500" fill="hold"/>
                                        <p:tgtEl>
                                          <p:spTgt spid="5124"/>
                                        </p:tgtEl>
                                        <p:attrNameLst>
                                          <p:attrName>ppt_h</p:attrName>
                                        </p:attrNameLst>
                                      </p:cBhvr>
                                      <p:tavLst>
                                        <p:tav tm="0">
                                          <p:val>
                                            <p:fltVal val="0"/>
                                          </p:val>
                                        </p:tav>
                                        <p:tav tm="100000">
                                          <p:val>
                                            <p:strVal val="#ppt_h"/>
                                          </p:val>
                                        </p:tav>
                                      </p:tavLst>
                                    </p:anim>
                                    <p:animEffect transition="in" filter="fade">
                                      <p:cBhvr>
                                        <p:cTn id="13" dur="500"/>
                                        <p:tgtEl>
                                          <p:spTgt spid="51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3538">
                                            <p:txEl>
                                              <p:pRg st="2" end="2"/>
                                            </p:txEl>
                                          </p:spTgt>
                                        </p:tgtEl>
                                        <p:attrNameLst>
                                          <p:attrName>style.visibility</p:attrName>
                                        </p:attrNameLst>
                                      </p:cBhvr>
                                      <p:to>
                                        <p:strVal val="visible"/>
                                      </p:to>
                                    </p:set>
                                    <p:anim calcmode="lin" valueType="num">
                                      <p:cBhvr additive="base">
                                        <p:cTn id="18" dur="500" fill="hold"/>
                                        <p:tgtEl>
                                          <p:spTgt spid="19353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3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93563"/>
                                        </p:tgtEl>
                                        <p:attrNameLst>
                                          <p:attrName>style.visibility</p:attrName>
                                        </p:attrNameLst>
                                      </p:cBhvr>
                                      <p:to>
                                        <p:strVal val="visible"/>
                                      </p:to>
                                    </p:set>
                                    <p:anim calcmode="lin" valueType="num">
                                      <p:cBhvr>
                                        <p:cTn id="24" dur="500" fill="hold"/>
                                        <p:tgtEl>
                                          <p:spTgt spid="193563"/>
                                        </p:tgtEl>
                                        <p:attrNameLst>
                                          <p:attrName>ppt_w</p:attrName>
                                        </p:attrNameLst>
                                      </p:cBhvr>
                                      <p:tavLst>
                                        <p:tav tm="0">
                                          <p:val>
                                            <p:fltVal val="0"/>
                                          </p:val>
                                        </p:tav>
                                        <p:tav tm="100000">
                                          <p:val>
                                            <p:strVal val="#ppt_w"/>
                                          </p:val>
                                        </p:tav>
                                      </p:tavLst>
                                    </p:anim>
                                    <p:anim calcmode="lin" valueType="num">
                                      <p:cBhvr>
                                        <p:cTn id="25" dur="500" fill="hold"/>
                                        <p:tgtEl>
                                          <p:spTgt spid="193563"/>
                                        </p:tgtEl>
                                        <p:attrNameLst>
                                          <p:attrName>ppt_h</p:attrName>
                                        </p:attrNameLst>
                                      </p:cBhvr>
                                      <p:tavLst>
                                        <p:tav tm="0">
                                          <p:val>
                                            <p:fltVal val="0"/>
                                          </p:val>
                                        </p:tav>
                                        <p:tav tm="100000">
                                          <p:val>
                                            <p:strVal val="#ppt_h"/>
                                          </p:val>
                                        </p:tav>
                                      </p:tavLst>
                                    </p:anim>
                                    <p:animEffect transition="in" filter="fade">
                                      <p:cBhvr>
                                        <p:cTn id="26" dur="500"/>
                                        <p:tgtEl>
                                          <p:spTgt spid="193563"/>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3538">
                                            <p:txEl>
                                              <p:pRg st="7" end="7"/>
                                            </p:txEl>
                                          </p:spTgt>
                                        </p:tgtEl>
                                        <p:attrNameLst>
                                          <p:attrName>style.visibility</p:attrName>
                                        </p:attrNameLst>
                                      </p:cBhvr>
                                      <p:to>
                                        <p:strVal val="visible"/>
                                      </p:to>
                                    </p:set>
                                    <p:anim calcmode="lin" valueType="num">
                                      <p:cBhvr additive="base">
                                        <p:cTn id="31" dur="500" fill="hold"/>
                                        <p:tgtEl>
                                          <p:spTgt spid="19353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35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3538">
                                            <p:txEl>
                                              <p:pRg st="8" end="8"/>
                                            </p:txEl>
                                          </p:spTgt>
                                        </p:tgtEl>
                                        <p:attrNameLst>
                                          <p:attrName>style.visibility</p:attrName>
                                        </p:attrNameLst>
                                      </p:cBhvr>
                                      <p:to>
                                        <p:strVal val="visible"/>
                                      </p:to>
                                    </p:set>
                                    <p:anim calcmode="lin" valueType="num">
                                      <p:cBhvr additive="base">
                                        <p:cTn id="37" dur="500" fill="hold"/>
                                        <p:tgtEl>
                                          <p:spTgt spid="19353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35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4253</TotalTime>
  <Words>4507</Words>
  <Application>Microsoft Office PowerPoint</Application>
  <PresentationFormat>On-screen Show (4:3)</PresentationFormat>
  <Paragraphs>969</Paragraphs>
  <Slides>76</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Cambria Math</vt:lpstr>
      <vt:lpstr>Courier New</vt:lpstr>
      <vt:lpstr>Symbol</vt:lpstr>
      <vt:lpstr>Times New Roman</vt:lpstr>
      <vt:lpstr>Default Design</vt:lpstr>
      <vt:lpstr>Topic 2: Mechanics 2.1 – Motion </vt:lpstr>
      <vt:lpstr>Topic 2: Mechanics 2.1 – Motion </vt:lpstr>
      <vt:lpstr>Topic 2: Mechanics 2.1 – Motion </vt:lpstr>
      <vt:lpstr>Topic 2: Mechanics 2.1 – Motion </vt:lpstr>
      <vt:lpstr>Topic 2: Mechanics 2.1 – Motion </vt:lpstr>
      <vt:lpstr>Topic 2: Mechanics 2.1 – Motion </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Timothy K Lund</dc:creator>
  <cp:lastModifiedBy>Nico G</cp:lastModifiedBy>
  <cp:revision>290</cp:revision>
  <dcterms:created xsi:type="dcterms:W3CDTF">2006-01-31T23:43:34Z</dcterms:created>
  <dcterms:modified xsi:type="dcterms:W3CDTF">2017-08-04T01:42:04Z</dcterms:modified>
</cp:coreProperties>
</file>